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  <p:sldMasterId id="2147483692" r:id="rId3"/>
  </p:sldMasterIdLst>
  <p:notesMasterIdLst>
    <p:notesMasterId r:id="rId18"/>
  </p:notesMasterIdLst>
  <p:sldIdLst>
    <p:sldId id="256" r:id="rId4"/>
    <p:sldId id="257" r:id="rId5"/>
    <p:sldId id="259" r:id="rId6"/>
    <p:sldId id="258" r:id="rId7"/>
    <p:sldId id="260" r:id="rId8"/>
    <p:sldId id="261" r:id="rId9"/>
    <p:sldId id="270" r:id="rId10"/>
    <p:sldId id="262" r:id="rId11"/>
    <p:sldId id="263" r:id="rId12"/>
    <p:sldId id="264" r:id="rId13"/>
    <p:sldId id="266" r:id="rId14"/>
    <p:sldId id="267" r:id="rId15"/>
    <p:sldId id="268" r:id="rId16"/>
    <p:sldId id="269" r:id="rId17"/>
  </p:sldIdLst>
  <p:sldSz cx="10944225" cy="5143500"/>
  <p:notesSz cx="6858000" cy="9144000"/>
  <p:embeddedFontLst>
    <p:embeddedFont>
      <p:font typeface="Abel" panose="02000506030000020004" pitchFamily="2" charset="0"/>
      <p:regular r:id="rId19"/>
    </p:embeddedFont>
    <p:embeddedFont>
      <p:font typeface="Anton" pitchFamily="2" charset="77"/>
      <p:regular r:id="rId20"/>
    </p:embeddedFont>
    <p:embeddedFont>
      <p:font typeface="Economica" panose="02000506040000020004" pitchFamily="2" charset="77"/>
      <p:regular r:id="rId21"/>
      <p:bold r:id="rId22"/>
      <p:italic r:id="rId23"/>
      <p:boldItalic r:id="rId24"/>
    </p:embeddedFont>
    <p:embeddedFont>
      <p:font typeface="Fira Sans Extra Condensed Medium" panose="020B06030500000200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34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0784C8-4006-4331-9BBF-C51EA89C337B}">
  <a:tblStyle styleId="{AF0784C8-4006-4331-9BBF-C51EA89C33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4"/>
  </p:normalViewPr>
  <p:slideViewPr>
    <p:cSldViewPr snapToGrid="0">
      <p:cViewPr varScale="1">
        <p:scale>
          <a:sx n="128" d="100"/>
          <a:sy n="128" d="100"/>
        </p:scale>
        <p:origin x="208" y="384"/>
      </p:cViewPr>
      <p:guideLst>
        <p:guide orient="horz" pos="1620"/>
        <p:guide pos="34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219075" y="685800"/>
            <a:ext cx="72961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5e4f82ec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19075" y="685800"/>
            <a:ext cx="72961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f5e4f82ec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f226d8e92f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19075" y="685800"/>
            <a:ext cx="72961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f226d8e92f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0f5ab5799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19075" y="685800"/>
            <a:ext cx="72961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f0f5ab5799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f226d8e92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19075" y="685800"/>
            <a:ext cx="72961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f226d8e92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f22349f9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19075" y="685800"/>
            <a:ext cx="72961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f22349f9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786dc7cdb5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19075" y="685800"/>
            <a:ext cx="72961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786dc7cdb5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b529ed4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19075" y="685800"/>
            <a:ext cx="72961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b529ed4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109a98ee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19075" y="685800"/>
            <a:ext cx="72961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109a98ee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0ab4913c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19075" y="685800"/>
            <a:ext cx="72961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f0ab4913c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109a98ee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19075" y="685800"/>
            <a:ext cx="72961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f109a98ee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f109a98ee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19075" y="685800"/>
            <a:ext cx="72961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f109a98ee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f109a98ee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19075" y="685800"/>
            <a:ext cx="72961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f109a98ee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705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f226d8e92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19075" y="685800"/>
            <a:ext cx="72961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f226d8e92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f2319ebb30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19075" y="685800"/>
            <a:ext cx="72961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f2319ebb30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73076" y="744575"/>
            <a:ext cx="10198093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73066" y="2834125"/>
            <a:ext cx="10198093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0140473" y="4663217"/>
            <a:ext cx="6567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73066" y="1106125"/>
            <a:ext cx="10198093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73066" y="3152225"/>
            <a:ext cx="10198093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22" lvl="0" indent="-342917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45" lvl="1" indent="-317516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67" lvl="2" indent="-317516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89" lvl="3" indent="-31751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112" lvl="4" indent="-317516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334" lvl="5" indent="-317516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556" lvl="6" indent="-31751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778" lvl="7" indent="-317516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5001" lvl="8" indent="-317516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0140473" y="4663217"/>
            <a:ext cx="6567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0140473" y="4663217"/>
            <a:ext cx="6567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 A">
  <p:cSld name="Titelfolie A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290820" y="3422907"/>
            <a:ext cx="10361108" cy="1254900"/>
          </a:xfrm>
          <a:prstGeom prst="rect">
            <a:avLst/>
          </a:prstGeom>
          <a:solidFill>
            <a:srgbClr val="8B9CBA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9803113" y="4731545"/>
            <a:ext cx="549725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10439257" y="4731545"/>
            <a:ext cx="319207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  <p:sp>
        <p:nvSpPr>
          <p:cNvPr id="77" name="Google Shape;77;p14"/>
          <p:cNvSpPr txBox="1">
            <a:spLocks noGrp="1"/>
          </p:cNvSpPr>
          <p:nvPr>
            <p:ph type="ctrTitle"/>
          </p:nvPr>
        </p:nvSpPr>
        <p:spPr>
          <a:xfrm>
            <a:off x="290820" y="2571750"/>
            <a:ext cx="10361108" cy="86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5472832" y="4731545"/>
            <a:ext cx="4159739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79" name="Google Shape;79;p14"/>
          <p:cNvSpPr>
            <a:spLocks noGrp="1"/>
          </p:cNvSpPr>
          <p:nvPr>
            <p:ph type="pic" idx="2"/>
          </p:nvPr>
        </p:nvSpPr>
        <p:spPr>
          <a:xfrm>
            <a:off x="290820" y="464400"/>
            <a:ext cx="10361108" cy="21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 B">
  <p:cSld name="Titelfolie B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ctrTitle"/>
          </p:nvPr>
        </p:nvSpPr>
        <p:spPr>
          <a:xfrm>
            <a:off x="290820" y="3617479"/>
            <a:ext cx="10361108" cy="760500"/>
          </a:xfrm>
          <a:prstGeom prst="rect">
            <a:avLst/>
          </a:prstGeom>
          <a:solidFill>
            <a:srgbClr val="0084BD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290820" y="4357315"/>
            <a:ext cx="10361108" cy="320700"/>
          </a:xfrm>
          <a:prstGeom prst="rect">
            <a:avLst/>
          </a:prstGeom>
          <a:solidFill>
            <a:srgbClr val="0084BD"/>
          </a:solidFill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dt" idx="10"/>
          </p:nvPr>
        </p:nvSpPr>
        <p:spPr>
          <a:xfrm>
            <a:off x="9803113" y="4731545"/>
            <a:ext cx="549725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ftr" idx="11"/>
          </p:nvPr>
        </p:nvSpPr>
        <p:spPr>
          <a:xfrm>
            <a:off x="5472832" y="4731545"/>
            <a:ext cx="4159739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10439257" y="4731545"/>
            <a:ext cx="319207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  <p:sp>
        <p:nvSpPr>
          <p:cNvPr id="86" name="Google Shape;86;p15"/>
          <p:cNvSpPr>
            <a:spLocks noGrp="1"/>
          </p:cNvSpPr>
          <p:nvPr>
            <p:ph type="pic" idx="2"/>
          </p:nvPr>
        </p:nvSpPr>
        <p:spPr>
          <a:xfrm>
            <a:off x="290820" y="465535"/>
            <a:ext cx="10361108" cy="3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 C">
  <p:cSld name="Titelfolie C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ctrTitle"/>
          </p:nvPr>
        </p:nvSpPr>
        <p:spPr>
          <a:xfrm>
            <a:off x="290820" y="3617479"/>
            <a:ext cx="10361108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290820" y="4357315"/>
            <a:ext cx="10361108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dt" idx="10"/>
          </p:nvPr>
        </p:nvSpPr>
        <p:spPr>
          <a:xfrm>
            <a:off x="9803113" y="4731545"/>
            <a:ext cx="549725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ftr" idx="11"/>
          </p:nvPr>
        </p:nvSpPr>
        <p:spPr>
          <a:xfrm>
            <a:off x="5472832" y="4731545"/>
            <a:ext cx="4159739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10439257" y="4731545"/>
            <a:ext cx="319207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  <p:sp>
        <p:nvSpPr>
          <p:cNvPr id="93" name="Google Shape;93;p16"/>
          <p:cNvSpPr>
            <a:spLocks noGrp="1"/>
          </p:cNvSpPr>
          <p:nvPr>
            <p:ph type="pic" idx="2"/>
          </p:nvPr>
        </p:nvSpPr>
        <p:spPr>
          <a:xfrm>
            <a:off x="290820" y="465536"/>
            <a:ext cx="10361108" cy="3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D (Hintergrundbild)">
  <p:cSld name="Titelfolie D (Hintergrundbild)"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>
            <a:spLocks noGrp="1"/>
          </p:cNvSpPr>
          <p:nvPr>
            <p:ph type="pic" idx="2"/>
          </p:nvPr>
        </p:nvSpPr>
        <p:spPr>
          <a:xfrm>
            <a:off x="1" y="0"/>
            <a:ext cx="10944225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290819" y="783001"/>
            <a:ext cx="10361108" cy="73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grpSp>
        <p:nvGrpSpPr>
          <p:cNvPr id="97" name="Google Shape;97;p17"/>
          <p:cNvGrpSpPr/>
          <p:nvPr/>
        </p:nvGrpSpPr>
        <p:grpSpPr>
          <a:xfrm>
            <a:off x="129732" y="114301"/>
            <a:ext cx="10684550" cy="459521"/>
            <a:chOff x="144463" y="152401"/>
            <a:chExt cx="11897959" cy="612694"/>
          </a:xfrm>
        </p:grpSpPr>
        <p:sp>
          <p:nvSpPr>
            <p:cNvPr id="98" name="Google Shape;98;p17"/>
            <p:cNvSpPr/>
            <p:nvPr/>
          </p:nvSpPr>
          <p:spPr>
            <a:xfrm>
              <a:off x="144463" y="152401"/>
              <a:ext cx="11896800" cy="47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44463" y="597695"/>
              <a:ext cx="186300" cy="167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11855222" y="597694"/>
              <a:ext cx="187200" cy="167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290820" y="465536"/>
            <a:ext cx="10361108" cy="34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290820" y="5218117"/>
            <a:ext cx="7629719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picture: Select picture – right click – change picture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7"/>
          <p:cNvGrpSpPr/>
          <p:nvPr/>
        </p:nvGrpSpPr>
        <p:grpSpPr>
          <a:xfrm>
            <a:off x="-339157" y="-288820"/>
            <a:ext cx="11152329" cy="5369813"/>
            <a:chOff x="-377675" y="-385094"/>
            <a:chExt cx="12418863" cy="7159751"/>
          </a:xfrm>
        </p:grpSpPr>
        <p:cxnSp>
          <p:nvCxnSpPr>
            <p:cNvPr id="104" name="Google Shape;104;p17"/>
            <p:cNvCxnSpPr/>
            <p:nvPr/>
          </p:nvCxnSpPr>
          <p:spPr>
            <a:xfrm rot="5400000">
              <a:off x="190866" y="-254144"/>
              <a:ext cx="262800" cy="900"/>
            </a:xfrm>
            <a:prstGeom prst="straightConnector1">
              <a:avLst/>
            </a:prstGeom>
            <a:noFill/>
            <a:ln w="9525" cap="flat" cmpd="sng">
              <a:solidFill>
                <a:srgbClr val="FF006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" name="Google Shape;105;p17"/>
            <p:cNvCxnSpPr/>
            <p:nvPr/>
          </p:nvCxnSpPr>
          <p:spPr>
            <a:xfrm rot="5400000">
              <a:off x="11728205" y="-254144"/>
              <a:ext cx="262800" cy="900"/>
            </a:xfrm>
            <a:prstGeom prst="straightConnector1">
              <a:avLst/>
            </a:prstGeom>
            <a:noFill/>
            <a:ln w="9525" cap="flat" cmpd="sng">
              <a:solidFill>
                <a:srgbClr val="FF006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106;p17"/>
            <p:cNvCxnSpPr/>
            <p:nvPr/>
          </p:nvCxnSpPr>
          <p:spPr>
            <a:xfrm>
              <a:off x="-377675" y="3427045"/>
              <a:ext cx="262200" cy="0"/>
            </a:xfrm>
            <a:prstGeom prst="straightConnector1">
              <a:avLst/>
            </a:prstGeom>
            <a:noFill/>
            <a:ln w="9525" cap="flat" cmpd="sng">
              <a:solidFill>
                <a:srgbClr val="FF006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" name="Google Shape;107;p17"/>
            <p:cNvCxnSpPr/>
            <p:nvPr/>
          </p:nvCxnSpPr>
          <p:spPr>
            <a:xfrm>
              <a:off x="-377675" y="762794"/>
              <a:ext cx="262800" cy="1200"/>
            </a:xfrm>
            <a:prstGeom prst="straightConnector1">
              <a:avLst/>
            </a:prstGeom>
            <a:noFill/>
            <a:ln w="9525" cap="flat" cmpd="sng">
              <a:solidFill>
                <a:srgbClr val="FF006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" name="Google Shape;108;p17"/>
            <p:cNvCxnSpPr/>
            <p:nvPr/>
          </p:nvCxnSpPr>
          <p:spPr>
            <a:xfrm>
              <a:off x="-377675" y="6304951"/>
              <a:ext cx="262800" cy="0"/>
            </a:xfrm>
            <a:prstGeom prst="straightConnector1">
              <a:avLst/>
            </a:prstGeom>
            <a:noFill/>
            <a:ln w="9525" cap="flat" cmpd="sng">
              <a:solidFill>
                <a:srgbClr val="FF006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109;p17"/>
            <p:cNvCxnSpPr/>
            <p:nvPr/>
          </p:nvCxnSpPr>
          <p:spPr>
            <a:xfrm>
              <a:off x="-377675" y="6237242"/>
              <a:ext cx="262800" cy="0"/>
            </a:xfrm>
            <a:prstGeom prst="straightConnector1">
              <a:avLst/>
            </a:prstGeom>
            <a:noFill/>
            <a:ln w="9525" cap="flat" cmpd="sng">
              <a:solidFill>
                <a:srgbClr val="FF006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" name="Google Shape;110;p17"/>
            <p:cNvCxnSpPr/>
            <p:nvPr/>
          </p:nvCxnSpPr>
          <p:spPr>
            <a:xfrm>
              <a:off x="-377675" y="6774657"/>
              <a:ext cx="262800" cy="0"/>
            </a:xfrm>
            <a:prstGeom prst="straightConnector1">
              <a:avLst/>
            </a:prstGeom>
            <a:noFill/>
            <a:ln w="9525" cap="flat" cmpd="sng">
              <a:solidFill>
                <a:srgbClr val="FF006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" name="Google Shape;111;p17"/>
            <p:cNvCxnSpPr/>
            <p:nvPr/>
          </p:nvCxnSpPr>
          <p:spPr>
            <a:xfrm rot="5400000">
              <a:off x="5963595" y="-254144"/>
              <a:ext cx="262800" cy="900"/>
            </a:xfrm>
            <a:prstGeom prst="straightConnector1">
              <a:avLst/>
            </a:prstGeom>
            <a:noFill/>
            <a:ln w="9525" cap="flat" cmpd="sng">
              <a:solidFill>
                <a:srgbClr val="FF006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112;p17"/>
            <p:cNvCxnSpPr/>
            <p:nvPr/>
          </p:nvCxnSpPr>
          <p:spPr>
            <a:xfrm>
              <a:off x="-377675" y="619432"/>
              <a:ext cx="262800" cy="1200"/>
            </a:xfrm>
            <a:prstGeom prst="straightConnector1">
              <a:avLst/>
            </a:prstGeom>
            <a:noFill/>
            <a:ln w="9525" cap="flat" cmpd="sng">
              <a:solidFill>
                <a:srgbClr val="FF006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" name="Google Shape;113;p17"/>
            <p:cNvCxnSpPr/>
            <p:nvPr/>
          </p:nvCxnSpPr>
          <p:spPr>
            <a:xfrm>
              <a:off x="-377675" y="2020566"/>
              <a:ext cx="262200" cy="0"/>
            </a:xfrm>
            <a:prstGeom prst="straightConnector1">
              <a:avLst/>
            </a:prstGeom>
            <a:noFill/>
            <a:ln w="9525" cap="flat" cmpd="sng">
              <a:solidFill>
                <a:srgbClr val="FF006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114;p17"/>
            <p:cNvCxnSpPr/>
            <p:nvPr/>
          </p:nvCxnSpPr>
          <p:spPr>
            <a:xfrm>
              <a:off x="-377675" y="4831557"/>
              <a:ext cx="262800" cy="0"/>
            </a:xfrm>
            <a:prstGeom prst="straightConnector1">
              <a:avLst/>
            </a:prstGeom>
            <a:noFill/>
            <a:ln w="9525" cap="flat" cmpd="sng">
              <a:solidFill>
                <a:srgbClr val="FF006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" name="Google Shape;115;p17"/>
            <p:cNvCxnSpPr/>
            <p:nvPr/>
          </p:nvCxnSpPr>
          <p:spPr>
            <a:xfrm rot="5400000">
              <a:off x="11024" y="-254144"/>
              <a:ext cx="262800" cy="900"/>
            </a:xfrm>
            <a:prstGeom prst="straightConnector1">
              <a:avLst/>
            </a:prstGeom>
            <a:noFill/>
            <a:ln w="9525" cap="flat" cmpd="sng">
              <a:solidFill>
                <a:srgbClr val="FF006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" name="Google Shape;116;p17"/>
            <p:cNvCxnSpPr/>
            <p:nvPr/>
          </p:nvCxnSpPr>
          <p:spPr>
            <a:xfrm rot="5400000">
              <a:off x="11909338" y="-254144"/>
              <a:ext cx="262800" cy="900"/>
            </a:xfrm>
            <a:prstGeom prst="straightConnector1">
              <a:avLst/>
            </a:prstGeom>
            <a:noFill/>
            <a:ln w="9525" cap="flat" cmpd="sng">
              <a:solidFill>
                <a:srgbClr val="FF006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17" name="Google Shape;117;p17" descr="eth_uzh_logo_kurz_neg_e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723" y="172800"/>
            <a:ext cx="1861740" cy="2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1-spaltig">
  <p:cSld name="Inhalt 1-spaltig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290820" y="1518048"/>
            <a:ext cx="10361108" cy="31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22" marR="0" lvl="0" indent="-34291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45" marR="0" lvl="1" indent="-32386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67" marR="0" lvl="2" indent="-31751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89" marR="0" lvl="3" indent="-30481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112" marR="0" lvl="4" indent="-2984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334" marR="0" lvl="5" indent="-32386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556" marR="0" lvl="6" indent="-32386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778" marR="0" lvl="7" indent="-32386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5001" marR="0" lvl="8" indent="-32386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dt" idx="10"/>
          </p:nvPr>
        </p:nvSpPr>
        <p:spPr>
          <a:xfrm>
            <a:off x="9803113" y="4731545"/>
            <a:ext cx="549725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ftr" idx="11"/>
          </p:nvPr>
        </p:nvSpPr>
        <p:spPr>
          <a:xfrm>
            <a:off x="5472832" y="4731545"/>
            <a:ext cx="4159739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10439257" y="4731545"/>
            <a:ext cx="319207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290820" y="465536"/>
            <a:ext cx="10361108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2-spaltig">
  <p:cSld name="Inhalt 2-spaltig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290820" y="1518048"/>
            <a:ext cx="5008563" cy="31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22" marR="0" lvl="0" indent="-32386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45" marR="0" lvl="1" indent="-31751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67" marR="0" lvl="2" indent="-30481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89" marR="0" lvl="3" indent="-2984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112" marR="0" lvl="4" indent="-2984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334" marR="0" lvl="5" indent="-31751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556" marR="0" lvl="6" indent="-31751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778" marR="0" lvl="7" indent="-31751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5001" marR="0" lvl="8" indent="-31751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2"/>
          </p:nvPr>
        </p:nvSpPr>
        <p:spPr>
          <a:xfrm>
            <a:off x="5644488" y="1518048"/>
            <a:ext cx="4999227" cy="31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22" marR="0" lvl="0" indent="-32386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45" marR="0" lvl="1" indent="-31751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67" marR="0" lvl="2" indent="-30481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89" marR="0" lvl="3" indent="-2984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112" marR="0" lvl="4" indent="-2984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334" marR="0" lvl="5" indent="-31751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556" marR="0" lvl="6" indent="-31751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778" marR="0" lvl="7" indent="-31751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5001" marR="0" lvl="8" indent="-31751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dt" idx="10"/>
          </p:nvPr>
        </p:nvSpPr>
        <p:spPr>
          <a:xfrm>
            <a:off x="9803113" y="4731545"/>
            <a:ext cx="549725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ftr" idx="11"/>
          </p:nvPr>
        </p:nvSpPr>
        <p:spPr>
          <a:xfrm>
            <a:off x="5472832" y="4731545"/>
            <a:ext cx="4159739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10439257" y="4731545"/>
            <a:ext cx="319207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290820" y="465536"/>
            <a:ext cx="10361108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Freifläche">
  <p:cSld name="Inhalt Freifläch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dt" idx="10"/>
          </p:nvPr>
        </p:nvSpPr>
        <p:spPr>
          <a:xfrm>
            <a:off x="9803113" y="4731545"/>
            <a:ext cx="549725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ftr" idx="11"/>
          </p:nvPr>
        </p:nvSpPr>
        <p:spPr>
          <a:xfrm>
            <a:off x="5472832" y="4731545"/>
            <a:ext cx="4159739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sldNum" idx="12"/>
          </p:nvPr>
        </p:nvSpPr>
        <p:spPr>
          <a:xfrm>
            <a:off x="10439257" y="4731545"/>
            <a:ext cx="319207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290820" y="465536"/>
            <a:ext cx="10361108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Vollbild">
  <p:cSld name="Inhalt Vollbild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9803113" y="4731545"/>
            <a:ext cx="549725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5472832" y="4731545"/>
            <a:ext cx="4159739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10439257" y="4731545"/>
            <a:ext cx="319207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  <p:sp>
        <p:nvSpPr>
          <p:cNvPr id="140" name="Google Shape;140;p21"/>
          <p:cNvSpPr>
            <a:spLocks noGrp="1"/>
          </p:cNvSpPr>
          <p:nvPr>
            <p:ph type="pic" idx="2"/>
          </p:nvPr>
        </p:nvSpPr>
        <p:spPr>
          <a:xfrm>
            <a:off x="290820" y="465535"/>
            <a:ext cx="10361108" cy="4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73066" y="2150850"/>
            <a:ext cx="1019809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0140473" y="4663217"/>
            <a:ext cx="6567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ohne Balken">
  <p:cSld name="Inhalt ohne Balke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>
            <a:off x="0" y="0"/>
            <a:ext cx="10944225" cy="65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2"/>
          <p:cNvSpPr txBox="1">
            <a:spLocks noGrp="1"/>
          </p:cNvSpPr>
          <p:nvPr>
            <p:ph type="dt" idx="10"/>
          </p:nvPr>
        </p:nvSpPr>
        <p:spPr>
          <a:xfrm>
            <a:off x="9803113" y="4731545"/>
            <a:ext cx="549725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ftr" idx="11"/>
          </p:nvPr>
        </p:nvSpPr>
        <p:spPr>
          <a:xfrm>
            <a:off x="5472832" y="4731545"/>
            <a:ext cx="4159739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ldNum" idx="12"/>
          </p:nvPr>
        </p:nvSpPr>
        <p:spPr>
          <a:xfrm>
            <a:off x="10439257" y="4731545"/>
            <a:ext cx="319207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sldNum" idx="12"/>
          </p:nvPr>
        </p:nvSpPr>
        <p:spPr>
          <a:xfrm>
            <a:off x="10140473" y="4663217"/>
            <a:ext cx="6567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  <p:sp>
        <p:nvSpPr>
          <p:cNvPr id="152" name="Google Shape;152;p24"/>
          <p:cNvSpPr txBox="1">
            <a:spLocks noGrp="1"/>
          </p:cNvSpPr>
          <p:nvPr>
            <p:ph type="ctrTitle"/>
          </p:nvPr>
        </p:nvSpPr>
        <p:spPr>
          <a:xfrm>
            <a:off x="814593" y="1050525"/>
            <a:ext cx="5012513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nton"/>
              <a:buNone/>
              <a:defRPr sz="54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subTitle" idx="1"/>
          </p:nvPr>
        </p:nvSpPr>
        <p:spPr>
          <a:xfrm>
            <a:off x="814593" y="3299575"/>
            <a:ext cx="5012513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l"/>
              <a:buNone/>
              <a:defRPr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l"/>
              <a:buNone/>
              <a:defRPr sz="1400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l"/>
              <a:buNone/>
              <a:defRPr sz="1400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l"/>
              <a:buNone/>
              <a:defRPr sz="1400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l"/>
              <a:buNone/>
              <a:defRPr sz="1400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l"/>
              <a:buNone/>
              <a:defRPr sz="1400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l"/>
              <a:buNone/>
              <a:defRPr sz="1400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l"/>
              <a:buNone/>
              <a:defRPr sz="1400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l"/>
              <a:buNone/>
              <a:defRPr sz="1400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sldNum" idx="12"/>
          </p:nvPr>
        </p:nvSpPr>
        <p:spPr>
          <a:xfrm>
            <a:off x="10140473" y="4663217"/>
            <a:ext cx="6567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1161926" y="2683925"/>
            <a:ext cx="3670696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900"/>
              <a:buNone/>
              <a:defRPr sz="2700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3600">
                <a:solidFill>
                  <a:srgbClr val="2F2F2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3600">
                <a:solidFill>
                  <a:srgbClr val="2F2F2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3600">
                <a:solidFill>
                  <a:srgbClr val="2F2F2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3600">
                <a:solidFill>
                  <a:srgbClr val="2F2F2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3600">
                <a:solidFill>
                  <a:srgbClr val="2F2F2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3600">
                <a:solidFill>
                  <a:srgbClr val="2F2F2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3600">
                <a:solidFill>
                  <a:srgbClr val="2F2F2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3600"/>
              <a:buNone/>
              <a:defRPr sz="3600">
                <a:solidFill>
                  <a:srgbClr val="2F2F2F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subTitle" idx="1"/>
          </p:nvPr>
        </p:nvSpPr>
        <p:spPr>
          <a:xfrm>
            <a:off x="1161926" y="3131389"/>
            <a:ext cx="2721335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 sz="14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>
                <a:solidFill>
                  <a:srgbClr val="2F2F2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>
                <a:solidFill>
                  <a:srgbClr val="2F2F2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>
                <a:solidFill>
                  <a:srgbClr val="2F2F2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>
                <a:solidFill>
                  <a:srgbClr val="2F2F2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>
                <a:solidFill>
                  <a:srgbClr val="2F2F2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>
                <a:solidFill>
                  <a:srgbClr val="2F2F2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>
                <a:solidFill>
                  <a:srgbClr val="2F2F2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None/>
              <a:defRPr>
                <a:solidFill>
                  <a:srgbClr val="2F2F2F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title" idx="2" hasCustomPrompt="1"/>
          </p:nvPr>
        </p:nvSpPr>
        <p:spPr>
          <a:xfrm>
            <a:off x="1292507" y="1792553"/>
            <a:ext cx="2257785" cy="109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None/>
              <a:defRPr sz="7200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Font typeface="Fira Sans Extra Condensed Medium"/>
              <a:buNone/>
              <a:defRPr sz="9601">
                <a:solidFill>
                  <a:srgbClr val="2F2F2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Font typeface="Fira Sans Extra Condensed Medium"/>
              <a:buNone/>
              <a:defRPr sz="9601">
                <a:solidFill>
                  <a:srgbClr val="2F2F2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Font typeface="Fira Sans Extra Condensed Medium"/>
              <a:buNone/>
              <a:defRPr sz="9601">
                <a:solidFill>
                  <a:srgbClr val="2F2F2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Font typeface="Fira Sans Extra Condensed Medium"/>
              <a:buNone/>
              <a:defRPr sz="9601">
                <a:solidFill>
                  <a:srgbClr val="2F2F2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Font typeface="Fira Sans Extra Condensed Medium"/>
              <a:buNone/>
              <a:defRPr sz="9601">
                <a:solidFill>
                  <a:srgbClr val="2F2F2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Font typeface="Fira Sans Extra Condensed Medium"/>
              <a:buNone/>
              <a:defRPr sz="9601">
                <a:solidFill>
                  <a:srgbClr val="2F2F2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Font typeface="Fira Sans Extra Condensed Medium"/>
              <a:buNone/>
              <a:defRPr sz="9601">
                <a:solidFill>
                  <a:srgbClr val="2F2F2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9600"/>
              <a:buFont typeface="Fira Sans Extra Condensed Medium"/>
              <a:buNone/>
              <a:defRPr sz="9601">
                <a:solidFill>
                  <a:srgbClr val="2F2F2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836257" y="587324"/>
            <a:ext cx="9271712" cy="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836257" y="1268176"/>
            <a:ext cx="9271712" cy="32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22" lvl="0" indent="-31751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45" lvl="1" indent="-31751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67" lvl="2" indent="-31751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89" lvl="3" indent="-31751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112" lvl="4" indent="-31751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334" lvl="5" indent="-31751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556" lvl="6" indent="-31751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778" lvl="7" indent="-31751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5001" lvl="8" indent="-317516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ldNum" idx="12"/>
          </p:nvPr>
        </p:nvSpPr>
        <p:spPr>
          <a:xfrm>
            <a:off x="10140473" y="4663217"/>
            <a:ext cx="6567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836257" y="587324"/>
            <a:ext cx="9271712" cy="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ctrTitle" idx="2"/>
          </p:nvPr>
        </p:nvSpPr>
        <p:spPr>
          <a:xfrm>
            <a:off x="1767845" y="2579925"/>
            <a:ext cx="3162623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1"/>
          </p:nvPr>
        </p:nvSpPr>
        <p:spPr>
          <a:xfrm>
            <a:off x="1767844" y="2839674"/>
            <a:ext cx="3162623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3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ctrTitle" idx="3"/>
          </p:nvPr>
        </p:nvSpPr>
        <p:spPr>
          <a:xfrm>
            <a:off x="5910677" y="2576875"/>
            <a:ext cx="3162623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4"/>
          </p:nvPr>
        </p:nvSpPr>
        <p:spPr>
          <a:xfrm>
            <a:off x="5910677" y="2836624"/>
            <a:ext cx="3162623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sldNum" idx="12"/>
          </p:nvPr>
        </p:nvSpPr>
        <p:spPr>
          <a:xfrm>
            <a:off x="10140473" y="4663217"/>
            <a:ext cx="6567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836257" y="587324"/>
            <a:ext cx="9271712" cy="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FFFFF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>
            <a:off x="851877" y="2895600"/>
            <a:ext cx="3138206" cy="15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22" lvl="0" indent="-31751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45" lvl="1" indent="-31751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67" lvl="2" indent="-31751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89" lvl="3" indent="-31751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112" lvl="4" indent="-31751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334" lvl="5" indent="-31751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556" lvl="6" indent="-31751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778" lvl="7" indent="-31751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5001" lvl="8" indent="-317516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sldNum" idx="12"/>
          </p:nvPr>
        </p:nvSpPr>
        <p:spPr>
          <a:xfrm>
            <a:off x="10140473" y="4663217"/>
            <a:ext cx="6567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836256" y="1577925"/>
            <a:ext cx="3495833" cy="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/>
          <p:nvPr/>
        </p:nvSpPr>
        <p:spPr>
          <a:xfrm flipH="1">
            <a:off x="-237871" y="368332"/>
            <a:ext cx="1867059" cy="493161"/>
          </a:xfrm>
          <a:custGeom>
            <a:avLst/>
            <a:gdLst/>
            <a:ahLst/>
            <a:cxnLst/>
            <a:rect l="l" t="t" r="r" b="b"/>
            <a:pathLst>
              <a:path w="43699" h="13815" extrusionOk="0">
                <a:moveTo>
                  <a:pt x="27480" y="1"/>
                </a:moveTo>
                <a:cubicBezTo>
                  <a:pt x="20877" y="1"/>
                  <a:pt x="22653" y="4795"/>
                  <a:pt x="20816" y="5976"/>
                </a:cubicBezTo>
                <a:cubicBezTo>
                  <a:pt x="20319" y="6296"/>
                  <a:pt x="19919" y="6398"/>
                  <a:pt x="19563" y="6398"/>
                </a:cubicBezTo>
                <a:cubicBezTo>
                  <a:pt x="18930" y="6398"/>
                  <a:pt x="18439" y="6074"/>
                  <a:pt x="17796" y="6074"/>
                </a:cubicBezTo>
                <a:cubicBezTo>
                  <a:pt x="17442" y="6074"/>
                  <a:pt x="17041" y="6172"/>
                  <a:pt x="16546" y="6476"/>
                </a:cubicBezTo>
                <a:cubicBezTo>
                  <a:pt x="14678" y="7677"/>
                  <a:pt x="15545" y="10079"/>
                  <a:pt x="14011" y="10413"/>
                </a:cubicBezTo>
                <a:cubicBezTo>
                  <a:pt x="13882" y="10441"/>
                  <a:pt x="13748" y="10453"/>
                  <a:pt x="13612" y="10453"/>
                </a:cubicBezTo>
                <a:cubicBezTo>
                  <a:pt x="12532" y="10453"/>
                  <a:pt x="11242" y="9671"/>
                  <a:pt x="9960" y="9671"/>
                </a:cubicBezTo>
                <a:cubicBezTo>
                  <a:pt x="9482" y="9671"/>
                  <a:pt x="9005" y="9780"/>
                  <a:pt x="8540" y="10079"/>
                </a:cubicBezTo>
                <a:cubicBezTo>
                  <a:pt x="6672" y="11280"/>
                  <a:pt x="6672" y="12281"/>
                  <a:pt x="5805" y="12281"/>
                </a:cubicBezTo>
                <a:cubicBezTo>
                  <a:pt x="5227" y="12281"/>
                  <a:pt x="4278" y="11984"/>
                  <a:pt x="3413" y="11984"/>
                </a:cubicBezTo>
                <a:cubicBezTo>
                  <a:pt x="2981" y="11984"/>
                  <a:pt x="2569" y="12058"/>
                  <a:pt x="2236" y="12281"/>
                </a:cubicBezTo>
                <a:cubicBezTo>
                  <a:pt x="1202" y="12981"/>
                  <a:pt x="1" y="13815"/>
                  <a:pt x="1" y="13815"/>
                </a:cubicBezTo>
                <a:lnTo>
                  <a:pt x="43165" y="13815"/>
                </a:lnTo>
                <a:cubicBezTo>
                  <a:pt x="43165" y="13815"/>
                  <a:pt x="43699" y="12281"/>
                  <a:pt x="41797" y="11280"/>
                </a:cubicBezTo>
                <a:cubicBezTo>
                  <a:pt x="39929" y="10246"/>
                  <a:pt x="39062" y="11080"/>
                  <a:pt x="38395" y="10246"/>
                </a:cubicBezTo>
                <a:cubicBezTo>
                  <a:pt x="37728" y="9378"/>
                  <a:pt x="40263" y="7177"/>
                  <a:pt x="35159" y="4942"/>
                </a:cubicBezTo>
                <a:cubicBezTo>
                  <a:pt x="35159" y="4942"/>
                  <a:pt x="34826" y="172"/>
                  <a:pt x="27821" y="5"/>
                </a:cubicBezTo>
                <a:cubicBezTo>
                  <a:pt x="27705" y="2"/>
                  <a:pt x="27591" y="1"/>
                  <a:pt x="274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sldNum" idx="12"/>
          </p:nvPr>
        </p:nvSpPr>
        <p:spPr>
          <a:xfrm>
            <a:off x="10140473" y="4663217"/>
            <a:ext cx="6567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  <p:sp>
        <p:nvSpPr>
          <p:cNvPr id="179" name="Google Shape;179;p30"/>
          <p:cNvSpPr txBox="1">
            <a:spLocks noGrp="1"/>
          </p:cNvSpPr>
          <p:nvPr>
            <p:ph type="ctrTitle"/>
          </p:nvPr>
        </p:nvSpPr>
        <p:spPr>
          <a:xfrm>
            <a:off x="1064441" y="1658275"/>
            <a:ext cx="5431898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85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0"/>
              <a:buFont typeface="Anton"/>
              <a:buNone/>
              <a:defRPr sz="9000">
                <a:solidFill>
                  <a:srgbClr val="338987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0"/>
              <a:buFont typeface="Anton"/>
              <a:buNone/>
              <a:defRPr sz="9000">
                <a:solidFill>
                  <a:srgbClr val="338987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0"/>
              <a:buFont typeface="Anton"/>
              <a:buNone/>
              <a:defRPr sz="9000">
                <a:solidFill>
                  <a:srgbClr val="338987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0"/>
              <a:buFont typeface="Anton"/>
              <a:buNone/>
              <a:defRPr sz="9000">
                <a:solidFill>
                  <a:srgbClr val="338987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0"/>
              <a:buFont typeface="Anton"/>
              <a:buNone/>
              <a:defRPr sz="9000">
                <a:solidFill>
                  <a:srgbClr val="338987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0"/>
              <a:buFont typeface="Anton"/>
              <a:buNone/>
              <a:defRPr sz="9000">
                <a:solidFill>
                  <a:srgbClr val="338987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0"/>
              <a:buFont typeface="Anton"/>
              <a:buNone/>
              <a:defRPr sz="9000">
                <a:solidFill>
                  <a:srgbClr val="338987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0"/>
              <a:buFont typeface="Anton"/>
              <a:buNone/>
              <a:defRPr sz="9000">
                <a:solidFill>
                  <a:srgbClr val="338987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FFFFF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7770" y="1233175"/>
            <a:ext cx="4841599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317770" y="2803075"/>
            <a:ext cx="4841599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2"/>
          </p:nvPr>
        </p:nvSpPr>
        <p:spPr>
          <a:xfrm>
            <a:off x="5911964" y="724075"/>
            <a:ext cx="4592409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22" lvl="0" indent="-31751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45" lvl="1" indent="-317516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67" lvl="2" indent="-317516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89" lvl="3" indent="-31751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112" lvl="4" indent="-317516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334" lvl="5" indent="-317516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556" lvl="6" indent="-31751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778" lvl="7" indent="-317516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5001" lvl="8" indent="-317516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sldNum" idx="12"/>
          </p:nvPr>
        </p:nvSpPr>
        <p:spPr>
          <a:xfrm>
            <a:off x="10140473" y="4663217"/>
            <a:ext cx="6567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/>
          <p:nvPr/>
        </p:nvSpPr>
        <p:spPr>
          <a:xfrm>
            <a:off x="5110365" y="665025"/>
            <a:ext cx="4763323" cy="369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7" name="Google Shape;187;p32"/>
          <p:cNvSpPr txBox="1">
            <a:spLocks noGrp="1"/>
          </p:cNvSpPr>
          <p:nvPr>
            <p:ph type="sldNum" idx="12"/>
          </p:nvPr>
        </p:nvSpPr>
        <p:spPr>
          <a:xfrm>
            <a:off x="10140473" y="4663217"/>
            <a:ext cx="6567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  <p:sp>
        <p:nvSpPr>
          <p:cNvPr id="188" name="Google Shape;188;p32"/>
          <p:cNvSpPr txBox="1">
            <a:spLocks noGrp="1"/>
          </p:cNvSpPr>
          <p:nvPr>
            <p:ph type="ctrTitle"/>
          </p:nvPr>
        </p:nvSpPr>
        <p:spPr>
          <a:xfrm>
            <a:off x="4037898" y="1658275"/>
            <a:ext cx="5431898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5500"/>
              <a:buNone/>
              <a:defRPr sz="5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0"/>
              <a:buFont typeface="Anton"/>
              <a:buNone/>
              <a:defRPr sz="9000">
                <a:solidFill>
                  <a:srgbClr val="338987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0"/>
              <a:buFont typeface="Anton"/>
              <a:buNone/>
              <a:defRPr sz="9000">
                <a:solidFill>
                  <a:srgbClr val="338987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0"/>
              <a:buFont typeface="Anton"/>
              <a:buNone/>
              <a:defRPr sz="9000">
                <a:solidFill>
                  <a:srgbClr val="338987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0"/>
              <a:buFont typeface="Anton"/>
              <a:buNone/>
              <a:defRPr sz="9000">
                <a:solidFill>
                  <a:srgbClr val="338987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0"/>
              <a:buFont typeface="Anton"/>
              <a:buNone/>
              <a:defRPr sz="9000">
                <a:solidFill>
                  <a:srgbClr val="338987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0"/>
              <a:buFont typeface="Anton"/>
              <a:buNone/>
              <a:defRPr sz="9000">
                <a:solidFill>
                  <a:srgbClr val="338987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0"/>
              <a:buFont typeface="Anton"/>
              <a:buNone/>
              <a:defRPr sz="9000">
                <a:solidFill>
                  <a:srgbClr val="338987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0"/>
              <a:buFont typeface="Anton"/>
              <a:buNone/>
              <a:defRPr sz="9000">
                <a:solidFill>
                  <a:srgbClr val="338987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73066" y="445025"/>
            <a:ext cx="101980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73066" y="1152475"/>
            <a:ext cx="1019809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22" lvl="0" indent="-342917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45" lvl="1" indent="-317516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67" lvl="2" indent="-317516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89" lvl="3" indent="-31751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112" lvl="4" indent="-317516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334" lvl="5" indent="-317516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556" lvl="6" indent="-31751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778" lvl="7" indent="-317516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5001" lvl="8" indent="-317516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0140473" y="4663217"/>
            <a:ext cx="6567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/>
          <p:nvPr/>
        </p:nvSpPr>
        <p:spPr>
          <a:xfrm>
            <a:off x="1256180" y="768900"/>
            <a:ext cx="8431865" cy="360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91" name="Google Shape;191;p33"/>
          <p:cNvSpPr txBox="1">
            <a:spLocks noGrp="1"/>
          </p:cNvSpPr>
          <p:nvPr>
            <p:ph type="title" hasCustomPrompt="1"/>
          </p:nvPr>
        </p:nvSpPr>
        <p:spPr>
          <a:xfrm>
            <a:off x="1243434" y="1410925"/>
            <a:ext cx="8457358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2" name="Google Shape;192;p33"/>
          <p:cNvSpPr txBox="1">
            <a:spLocks noGrp="1"/>
          </p:cNvSpPr>
          <p:nvPr>
            <p:ph type="body" idx="1"/>
          </p:nvPr>
        </p:nvSpPr>
        <p:spPr>
          <a:xfrm>
            <a:off x="1243434" y="3304625"/>
            <a:ext cx="8457358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22" lvl="0" indent="-31751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45" lvl="1" indent="-31751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67" lvl="2" indent="-31751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89" lvl="3" indent="-31751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112" lvl="4" indent="-31751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334" lvl="5" indent="-31751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556" lvl="6" indent="-31751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778" lvl="7" indent="-31751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5001" lvl="8" indent="-317516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sldNum" idx="12"/>
          </p:nvPr>
        </p:nvSpPr>
        <p:spPr>
          <a:xfrm>
            <a:off x="10140473" y="4663217"/>
            <a:ext cx="6567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sldNum" idx="12"/>
          </p:nvPr>
        </p:nvSpPr>
        <p:spPr>
          <a:xfrm>
            <a:off x="10140473" y="4663217"/>
            <a:ext cx="6567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chemeClr val="dk2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>
            <a:spLocks noGrp="1"/>
          </p:cNvSpPr>
          <p:nvPr>
            <p:ph type="ctrTitle"/>
          </p:nvPr>
        </p:nvSpPr>
        <p:spPr>
          <a:xfrm>
            <a:off x="853372" y="1657625"/>
            <a:ext cx="2872141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98" name="Google Shape;198;p35"/>
          <p:cNvSpPr txBox="1">
            <a:spLocks noGrp="1"/>
          </p:cNvSpPr>
          <p:nvPr>
            <p:ph type="ctrTitle" idx="2"/>
          </p:nvPr>
        </p:nvSpPr>
        <p:spPr>
          <a:xfrm>
            <a:off x="853372" y="3482455"/>
            <a:ext cx="2872141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ctrTitle" idx="3"/>
          </p:nvPr>
        </p:nvSpPr>
        <p:spPr>
          <a:xfrm>
            <a:off x="4252782" y="1657625"/>
            <a:ext cx="2872141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ctrTitle" idx="4"/>
          </p:nvPr>
        </p:nvSpPr>
        <p:spPr>
          <a:xfrm>
            <a:off x="4252782" y="3482455"/>
            <a:ext cx="2872141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Anton"/>
              <a:buNone/>
              <a:defRPr sz="26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01" name="Google Shape;201;p35"/>
          <p:cNvSpPr txBox="1">
            <a:spLocks noGrp="1"/>
          </p:cNvSpPr>
          <p:nvPr>
            <p:ph type="subTitle" idx="1"/>
          </p:nvPr>
        </p:nvSpPr>
        <p:spPr>
          <a:xfrm>
            <a:off x="853372" y="1837203"/>
            <a:ext cx="2421158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subTitle" idx="5"/>
          </p:nvPr>
        </p:nvSpPr>
        <p:spPr>
          <a:xfrm>
            <a:off x="853372" y="3659799"/>
            <a:ext cx="2421158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03" name="Google Shape;203;p35"/>
          <p:cNvSpPr txBox="1">
            <a:spLocks noGrp="1"/>
          </p:cNvSpPr>
          <p:nvPr>
            <p:ph type="subTitle" idx="6"/>
          </p:nvPr>
        </p:nvSpPr>
        <p:spPr>
          <a:xfrm>
            <a:off x="4252782" y="1837203"/>
            <a:ext cx="2421158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04" name="Google Shape;204;p35"/>
          <p:cNvSpPr txBox="1">
            <a:spLocks noGrp="1"/>
          </p:cNvSpPr>
          <p:nvPr>
            <p:ph type="subTitle" idx="7"/>
          </p:nvPr>
        </p:nvSpPr>
        <p:spPr>
          <a:xfrm>
            <a:off x="4252782" y="3659798"/>
            <a:ext cx="2421158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05" name="Google Shape;205;p35"/>
          <p:cNvSpPr txBox="1">
            <a:spLocks noGrp="1"/>
          </p:cNvSpPr>
          <p:nvPr>
            <p:ph type="title" idx="8" hasCustomPrompt="1"/>
          </p:nvPr>
        </p:nvSpPr>
        <p:spPr>
          <a:xfrm>
            <a:off x="907600" y="827325"/>
            <a:ext cx="1356538" cy="6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r>
              <a:t>xx%</a:t>
            </a:r>
          </a:p>
        </p:txBody>
      </p:sp>
      <p:sp>
        <p:nvSpPr>
          <p:cNvPr id="206" name="Google Shape;206;p35"/>
          <p:cNvSpPr txBox="1">
            <a:spLocks noGrp="1"/>
          </p:cNvSpPr>
          <p:nvPr>
            <p:ph type="title" idx="9" hasCustomPrompt="1"/>
          </p:nvPr>
        </p:nvSpPr>
        <p:spPr>
          <a:xfrm>
            <a:off x="4305041" y="827325"/>
            <a:ext cx="1356538" cy="6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r>
              <a:t>xx%</a:t>
            </a:r>
          </a:p>
        </p:txBody>
      </p:sp>
      <p:sp>
        <p:nvSpPr>
          <p:cNvPr id="207" name="Google Shape;207;p35"/>
          <p:cNvSpPr txBox="1">
            <a:spLocks noGrp="1"/>
          </p:cNvSpPr>
          <p:nvPr>
            <p:ph type="title" idx="13" hasCustomPrompt="1"/>
          </p:nvPr>
        </p:nvSpPr>
        <p:spPr>
          <a:xfrm>
            <a:off x="896200" y="2663725"/>
            <a:ext cx="1356538" cy="6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r>
              <a:t>xx%</a:t>
            </a:r>
          </a:p>
        </p:txBody>
      </p:sp>
      <p:sp>
        <p:nvSpPr>
          <p:cNvPr id="208" name="Google Shape;208;p35"/>
          <p:cNvSpPr txBox="1">
            <a:spLocks noGrp="1"/>
          </p:cNvSpPr>
          <p:nvPr>
            <p:ph type="title" idx="14" hasCustomPrompt="1"/>
          </p:nvPr>
        </p:nvSpPr>
        <p:spPr>
          <a:xfrm>
            <a:off x="4301228" y="2663725"/>
            <a:ext cx="1356538" cy="6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4_1"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ctrTitle"/>
          </p:nvPr>
        </p:nvSpPr>
        <p:spPr>
          <a:xfrm>
            <a:off x="2677882" y="1912482"/>
            <a:ext cx="5588449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subTitle" idx="1"/>
          </p:nvPr>
        </p:nvSpPr>
        <p:spPr>
          <a:xfrm>
            <a:off x="3067202" y="2228118"/>
            <a:ext cx="4809283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3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>
            <a:spLocks noGrp="1"/>
          </p:cNvSpPr>
          <p:nvPr>
            <p:ph type="subTitle" idx="1"/>
          </p:nvPr>
        </p:nvSpPr>
        <p:spPr>
          <a:xfrm>
            <a:off x="2904277" y="1772650"/>
            <a:ext cx="5135671" cy="16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nton"/>
              <a:buNone/>
              <a:defRPr sz="2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nton"/>
              <a:buNone/>
              <a:defRPr sz="2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nton"/>
              <a:buNone/>
              <a:defRPr sz="2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nton"/>
              <a:buNone/>
              <a:defRPr sz="2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nton"/>
              <a:buNone/>
              <a:defRPr sz="2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nton"/>
              <a:buNone/>
              <a:defRPr sz="2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nton"/>
              <a:buNone/>
              <a:defRPr sz="2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nton"/>
              <a:buNone/>
              <a:defRPr sz="2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nton"/>
              <a:buNone/>
              <a:defRPr sz="2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14" name="Google Shape;214;p37"/>
          <p:cNvSpPr txBox="1">
            <a:spLocks noGrp="1"/>
          </p:cNvSpPr>
          <p:nvPr>
            <p:ph type="title"/>
          </p:nvPr>
        </p:nvSpPr>
        <p:spPr>
          <a:xfrm>
            <a:off x="3472853" y="3308450"/>
            <a:ext cx="399852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Abel"/>
              <a:buNone/>
              <a:defRPr sz="1400"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6_1_1"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>
            <a:spLocks noGrp="1"/>
          </p:cNvSpPr>
          <p:nvPr>
            <p:ph type="ctrTitle"/>
          </p:nvPr>
        </p:nvSpPr>
        <p:spPr>
          <a:xfrm>
            <a:off x="2393332" y="1510750"/>
            <a:ext cx="2598535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17" name="Google Shape;217;p38"/>
          <p:cNvSpPr txBox="1">
            <a:spLocks noGrp="1"/>
          </p:cNvSpPr>
          <p:nvPr>
            <p:ph type="subTitle" idx="1"/>
          </p:nvPr>
        </p:nvSpPr>
        <p:spPr>
          <a:xfrm>
            <a:off x="2393331" y="1978928"/>
            <a:ext cx="2598535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18" name="Google Shape;218;p38"/>
          <p:cNvSpPr txBox="1">
            <a:spLocks noGrp="1"/>
          </p:cNvSpPr>
          <p:nvPr>
            <p:ph type="ctrTitle" idx="2"/>
          </p:nvPr>
        </p:nvSpPr>
        <p:spPr>
          <a:xfrm>
            <a:off x="2393332" y="3213175"/>
            <a:ext cx="2598535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subTitle" idx="3"/>
          </p:nvPr>
        </p:nvSpPr>
        <p:spPr>
          <a:xfrm>
            <a:off x="2393331" y="3677279"/>
            <a:ext cx="2598535" cy="9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3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ctrTitle" idx="4"/>
          </p:nvPr>
        </p:nvSpPr>
        <p:spPr>
          <a:xfrm>
            <a:off x="6005684" y="3213175"/>
            <a:ext cx="2598535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subTitle" idx="5"/>
          </p:nvPr>
        </p:nvSpPr>
        <p:spPr>
          <a:xfrm>
            <a:off x="6005700" y="3677179"/>
            <a:ext cx="2598535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ctrTitle" idx="6"/>
          </p:nvPr>
        </p:nvSpPr>
        <p:spPr>
          <a:xfrm>
            <a:off x="6005682" y="1510750"/>
            <a:ext cx="2598535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subTitle" idx="7"/>
          </p:nvPr>
        </p:nvSpPr>
        <p:spPr>
          <a:xfrm>
            <a:off x="6005700" y="1978928"/>
            <a:ext cx="2598535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title" idx="8"/>
          </p:nvPr>
        </p:nvSpPr>
        <p:spPr>
          <a:xfrm>
            <a:off x="836257" y="587324"/>
            <a:ext cx="9271712" cy="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0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>
            <a:spLocks noGrp="1"/>
          </p:cNvSpPr>
          <p:nvPr>
            <p:ph type="subTitle" idx="1"/>
          </p:nvPr>
        </p:nvSpPr>
        <p:spPr>
          <a:xfrm>
            <a:off x="937153" y="1485600"/>
            <a:ext cx="5332796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39"/>
          <p:cNvSpPr txBox="1">
            <a:spLocks noGrp="1"/>
          </p:cNvSpPr>
          <p:nvPr>
            <p:ph type="subTitle" idx="2"/>
          </p:nvPr>
        </p:nvSpPr>
        <p:spPr>
          <a:xfrm>
            <a:off x="937153" y="2757594"/>
            <a:ext cx="5332796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39"/>
          <p:cNvSpPr txBox="1">
            <a:spLocks noGrp="1"/>
          </p:cNvSpPr>
          <p:nvPr>
            <p:ph type="subTitle" idx="3"/>
          </p:nvPr>
        </p:nvSpPr>
        <p:spPr>
          <a:xfrm>
            <a:off x="937153" y="4045475"/>
            <a:ext cx="5332796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9"/>
          <p:cNvSpPr txBox="1">
            <a:spLocks noGrp="1"/>
          </p:cNvSpPr>
          <p:nvPr>
            <p:ph type="title" hasCustomPrompt="1"/>
          </p:nvPr>
        </p:nvSpPr>
        <p:spPr>
          <a:xfrm>
            <a:off x="1080178" y="823882"/>
            <a:ext cx="4220421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230" name="Google Shape;230;p39"/>
          <p:cNvSpPr txBox="1">
            <a:spLocks noGrp="1"/>
          </p:cNvSpPr>
          <p:nvPr>
            <p:ph type="title" idx="4" hasCustomPrompt="1"/>
          </p:nvPr>
        </p:nvSpPr>
        <p:spPr>
          <a:xfrm>
            <a:off x="1080178" y="2087701"/>
            <a:ext cx="4220421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39"/>
          <p:cNvSpPr txBox="1">
            <a:spLocks noGrp="1"/>
          </p:cNvSpPr>
          <p:nvPr>
            <p:ph type="title" idx="5" hasCustomPrompt="1"/>
          </p:nvPr>
        </p:nvSpPr>
        <p:spPr>
          <a:xfrm>
            <a:off x="1080178" y="3347675"/>
            <a:ext cx="4220421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7"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ctrTitle"/>
          </p:nvPr>
        </p:nvSpPr>
        <p:spPr>
          <a:xfrm>
            <a:off x="1320063" y="2648825"/>
            <a:ext cx="1710933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34" name="Google Shape;234;p40"/>
          <p:cNvSpPr txBox="1">
            <a:spLocks noGrp="1"/>
          </p:cNvSpPr>
          <p:nvPr>
            <p:ph type="subTitle" idx="1"/>
          </p:nvPr>
        </p:nvSpPr>
        <p:spPr>
          <a:xfrm>
            <a:off x="1067912" y="3384352"/>
            <a:ext cx="2187768" cy="10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3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40"/>
          <p:cNvSpPr txBox="1">
            <a:spLocks noGrp="1"/>
          </p:cNvSpPr>
          <p:nvPr>
            <p:ph type="ctrTitle" idx="2"/>
          </p:nvPr>
        </p:nvSpPr>
        <p:spPr>
          <a:xfrm>
            <a:off x="4616646" y="2648825"/>
            <a:ext cx="1710933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36" name="Google Shape;236;p40"/>
          <p:cNvSpPr txBox="1">
            <a:spLocks noGrp="1"/>
          </p:cNvSpPr>
          <p:nvPr>
            <p:ph type="subTitle" idx="3"/>
          </p:nvPr>
        </p:nvSpPr>
        <p:spPr>
          <a:xfrm>
            <a:off x="4378229" y="3384352"/>
            <a:ext cx="2187768" cy="10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3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40"/>
          <p:cNvSpPr txBox="1">
            <a:spLocks noGrp="1"/>
          </p:cNvSpPr>
          <p:nvPr>
            <p:ph type="ctrTitle" idx="4"/>
          </p:nvPr>
        </p:nvSpPr>
        <p:spPr>
          <a:xfrm>
            <a:off x="7862302" y="2648825"/>
            <a:ext cx="1710933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38" name="Google Shape;238;p40"/>
          <p:cNvSpPr txBox="1">
            <a:spLocks noGrp="1"/>
          </p:cNvSpPr>
          <p:nvPr>
            <p:ph type="subTitle" idx="5"/>
          </p:nvPr>
        </p:nvSpPr>
        <p:spPr>
          <a:xfrm>
            <a:off x="7610270" y="3384352"/>
            <a:ext cx="2187768" cy="10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3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40"/>
          <p:cNvSpPr txBox="1">
            <a:spLocks noGrp="1"/>
          </p:cNvSpPr>
          <p:nvPr>
            <p:ph type="ctrTitle" idx="6"/>
          </p:nvPr>
        </p:nvSpPr>
        <p:spPr>
          <a:xfrm>
            <a:off x="1817216" y="603809"/>
            <a:ext cx="7309794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8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>
            <a:spLocks noGrp="1"/>
          </p:cNvSpPr>
          <p:nvPr>
            <p:ph type="title"/>
          </p:nvPr>
        </p:nvSpPr>
        <p:spPr>
          <a:xfrm>
            <a:off x="4371750" y="3600249"/>
            <a:ext cx="2203926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2" name="Google Shape;242;p41"/>
          <p:cNvSpPr txBox="1">
            <a:spLocks noGrp="1"/>
          </p:cNvSpPr>
          <p:nvPr>
            <p:ph type="subTitle" idx="1"/>
          </p:nvPr>
        </p:nvSpPr>
        <p:spPr>
          <a:xfrm>
            <a:off x="4150747" y="3906675"/>
            <a:ext cx="2645932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1"/>
          <p:cNvSpPr txBox="1">
            <a:spLocks noGrp="1"/>
          </p:cNvSpPr>
          <p:nvPr>
            <p:ph type="title" idx="2"/>
          </p:nvPr>
        </p:nvSpPr>
        <p:spPr>
          <a:xfrm>
            <a:off x="1158313" y="3600249"/>
            <a:ext cx="2203926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4" name="Google Shape;244;p41"/>
          <p:cNvSpPr txBox="1">
            <a:spLocks noGrp="1"/>
          </p:cNvSpPr>
          <p:nvPr>
            <p:ph type="subTitle" idx="3"/>
          </p:nvPr>
        </p:nvSpPr>
        <p:spPr>
          <a:xfrm>
            <a:off x="937310" y="3906675"/>
            <a:ext cx="2645932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41"/>
          <p:cNvSpPr txBox="1">
            <a:spLocks noGrp="1"/>
          </p:cNvSpPr>
          <p:nvPr>
            <p:ph type="title" idx="4"/>
          </p:nvPr>
        </p:nvSpPr>
        <p:spPr>
          <a:xfrm>
            <a:off x="7591157" y="3600249"/>
            <a:ext cx="2203926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6" name="Google Shape;246;p41"/>
          <p:cNvSpPr txBox="1">
            <a:spLocks noGrp="1"/>
          </p:cNvSpPr>
          <p:nvPr>
            <p:ph type="subTitle" idx="5"/>
          </p:nvPr>
        </p:nvSpPr>
        <p:spPr>
          <a:xfrm>
            <a:off x="7370154" y="3906675"/>
            <a:ext cx="2645932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41"/>
          <p:cNvSpPr txBox="1">
            <a:spLocks noGrp="1"/>
          </p:cNvSpPr>
          <p:nvPr>
            <p:ph type="title" idx="6"/>
          </p:nvPr>
        </p:nvSpPr>
        <p:spPr>
          <a:xfrm>
            <a:off x="4368549" y="1921149"/>
            <a:ext cx="2203926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8" name="Google Shape;248;p41"/>
          <p:cNvSpPr txBox="1">
            <a:spLocks noGrp="1"/>
          </p:cNvSpPr>
          <p:nvPr>
            <p:ph type="subTitle" idx="7"/>
          </p:nvPr>
        </p:nvSpPr>
        <p:spPr>
          <a:xfrm>
            <a:off x="4147546" y="2227575"/>
            <a:ext cx="2645932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1"/>
          <p:cNvSpPr txBox="1">
            <a:spLocks noGrp="1"/>
          </p:cNvSpPr>
          <p:nvPr>
            <p:ph type="title" idx="8"/>
          </p:nvPr>
        </p:nvSpPr>
        <p:spPr>
          <a:xfrm>
            <a:off x="1166022" y="1921149"/>
            <a:ext cx="2203926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9"/>
          </p:nvPr>
        </p:nvSpPr>
        <p:spPr>
          <a:xfrm>
            <a:off x="945019" y="2227575"/>
            <a:ext cx="2645932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title" idx="13"/>
          </p:nvPr>
        </p:nvSpPr>
        <p:spPr>
          <a:xfrm>
            <a:off x="7598866" y="1921149"/>
            <a:ext cx="2203926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subTitle" idx="14"/>
          </p:nvPr>
        </p:nvSpPr>
        <p:spPr>
          <a:xfrm>
            <a:off x="7377863" y="2227575"/>
            <a:ext cx="2645932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41"/>
          <p:cNvSpPr txBox="1">
            <a:spLocks noGrp="1"/>
          </p:cNvSpPr>
          <p:nvPr>
            <p:ph type="title" idx="15"/>
          </p:nvPr>
        </p:nvSpPr>
        <p:spPr>
          <a:xfrm>
            <a:off x="836257" y="587324"/>
            <a:ext cx="9271712" cy="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_2_1_1_1_1"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>
            <a:spLocks noGrp="1"/>
          </p:cNvSpPr>
          <p:nvPr>
            <p:ph type="title"/>
          </p:nvPr>
        </p:nvSpPr>
        <p:spPr>
          <a:xfrm>
            <a:off x="4370150" y="3491148"/>
            <a:ext cx="2203926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56" name="Google Shape;256;p42"/>
          <p:cNvSpPr txBox="1">
            <a:spLocks noGrp="1"/>
          </p:cNvSpPr>
          <p:nvPr>
            <p:ph type="subTitle" idx="1"/>
          </p:nvPr>
        </p:nvSpPr>
        <p:spPr>
          <a:xfrm>
            <a:off x="4149147" y="3797574"/>
            <a:ext cx="2645932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257" name="Google Shape;257;p42"/>
          <p:cNvSpPr txBox="1">
            <a:spLocks noGrp="1"/>
          </p:cNvSpPr>
          <p:nvPr>
            <p:ph type="title" idx="2"/>
          </p:nvPr>
        </p:nvSpPr>
        <p:spPr>
          <a:xfrm>
            <a:off x="1040859" y="3491599"/>
            <a:ext cx="2203926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58" name="Google Shape;258;p42"/>
          <p:cNvSpPr txBox="1">
            <a:spLocks noGrp="1"/>
          </p:cNvSpPr>
          <p:nvPr>
            <p:ph type="subTitle" idx="3"/>
          </p:nvPr>
        </p:nvSpPr>
        <p:spPr>
          <a:xfrm>
            <a:off x="819856" y="3798025"/>
            <a:ext cx="2645932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259" name="Google Shape;259;p42"/>
          <p:cNvSpPr txBox="1">
            <a:spLocks noGrp="1"/>
          </p:cNvSpPr>
          <p:nvPr>
            <p:ph type="title" idx="4"/>
          </p:nvPr>
        </p:nvSpPr>
        <p:spPr>
          <a:xfrm>
            <a:off x="7707931" y="3491599"/>
            <a:ext cx="2203926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0" name="Google Shape;260;p42"/>
          <p:cNvSpPr txBox="1">
            <a:spLocks noGrp="1"/>
          </p:cNvSpPr>
          <p:nvPr>
            <p:ph type="subTitle" idx="5"/>
          </p:nvPr>
        </p:nvSpPr>
        <p:spPr>
          <a:xfrm>
            <a:off x="7486928" y="3798025"/>
            <a:ext cx="2645932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261" name="Google Shape;261;p42"/>
          <p:cNvSpPr txBox="1">
            <a:spLocks noGrp="1"/>
          </p:cNvSpPr>
          <p:nvPr>
            <p:ph type="title" idx="6"/>
          </p:nvPr>
        </p:nvSpPr>
        <p:spPr>
          <a:xfrm>
            <a:off x="836257" y="587324"/>
            <a:ext cx="9271712" cy="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73066" y="445025"/>
            <a:ext cx="101980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73066" y="1152475"/>
            <a:ext cx="478738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22" lvl="0" indent="-31751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45" lvl="1" indent="-304815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67" lvl="2" indent="-30481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89" lvl="3" indent="-304815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112" lvl="4" indent="-304815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334" lvl="5" indent="-30481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556" lvl="6" indent="-304815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778" lvl="7" indent="-304815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5001" lvl="8" indent="-304815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783779" y="1152475"/>
            <a:ext cx="478738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22" lvl="0" indent="-31751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45" lvl="1" indent="-304815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67" lvl="2" indent="-30481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89" lvl="3" indent="-304815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112" lvl="4" indent="-304815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334" lvl="5" indent="-30481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556" lvl="6" indent="-304815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778" lvl="7" indent="-304815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5001" lvl="8" indent="-304815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0140473" y="4663217"/>
            <a:ext cx="6567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9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>
            <a:spLocks noGrp="1"/>
          </p:cNvSpPr>
          <p:nvPr>
            <p:ph type="title"/>
          </p:nvPr>
        </p:nvSpPr>
        <p:spPr>
          <a:xfrm>
            <a:off x="5260714" y="1595850"/>
            <a:ext cx="4601027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43"/>
          <p:cNvSpPr txBox="1">
            <a:spLocks noGrp="1"/>
          </p:cNvSpPr>
          <p:nvPr>
            <p:ph type="body" idx="1"/>
          </p:nvPr>
        </p:nvSpPr>
        <p:spPr>
          <a:xfrm>
            <a:off x="5109666" y="2070750"/>
            <a:ext cx="4831904" cy="24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22" lvl="0" indent="-31751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45" lvl="1" indent="-31751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67" lvl="2" indent="-31751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89" lvl="3" indent="-31751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112" lvl="4" indent="-31751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334" lvl="5" indent="-31751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556" lvl="6" indent="-31751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778" lvl="7" indent="-31751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5001" lvl="8" indent="-317516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_1_2_1">
    <p:bg>
      <p:bgPr>
        <a:solidFill>
          <a:schemeClr val="dk2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/>
          <p:nvPr/>
        </p:nvSpPr>
        <p:spPr>
          <a:xfrm>
            <a:off x="6405526" y="1999500"/>
            <a:ext cx="3415043" cy="228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7" name="Google Shape;267;p44"/>
          <p:cNvSpPr txBox="1"/>
          <p:nvPr/>
        </p:nvSpPr>
        <p:spPr>
          <a:xfrm>
            <a:off x="6683799" y="3563225"/>
            <a:ext cx="2858497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fr" sz="850" b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CREDITS</a:t>
            </a:r>
            <a:r>
              <a:rPr lang="fr" sz="85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: This presentation template was created by </a:t>
            </a:r>
            <a:r>
              <a:rPr lang="fr" sz="850" b="1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fr" sz="85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fr" sz="850" b="1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fr" sz="85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fr" sz="850" b="1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fr" sz="850" b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fr" sz="85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and illustrations by</a:t>
            </a:r>
            <a:r>
              <a:rPr lang="fr" sz="850" b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fr" sz="850" b="1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850" b="1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68" name="Google Shape;268;p44"/>
          <p:cNvSpPr txBox="1">
            <a:spLocks noGrp="1"/>
          </p:cNvSpPr>
          <p:nvPr>
            <p:ph type="ctrTitle"/>
          </p:nvPr>
        </p:nvSpPr>
        <p:spPr>
          <a:xfrm>
            <a:off x="6410819" y="-395250"/>
            <a:ext cx="3415043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44"/>
          <p:cNvSpPr txBox="1">
            <a:spLocks noGrp="1"/>
          </p:cNvSpPr>
          <p:nvPr>
            <p:ph type="subTitle" idx="1"/>
          </p:nvPr>
        </p:nvSpPr>
        <p:spPr>
          <a:xfrm>
            <a:off x="6611448" y="2082400"/>
            <a:ext cx="3003199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 sz="1400">
                <a:solidFill>
                  <a:srgbClr val="FCBF4A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 sz="1400">
                <a:solidFill>
                  <a:srgbClr val="FCBF4A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 sz="1400">
                <a:solidFill>
                  <a:srgbClr val="FCBF4A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 sz="1400">
                <a:solidFill>
                  <a:srgbClr val="FCBF4A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 sz="1400">
                <a:solidFill>
                  <a:srgbClr val="FCBF4A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 sz="1400">
                <a:solidFill>
                  <a:srgbClr val="FCBF4A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 sz="1400">
                <a:solidFill>
                  <a:srgbClr val="FCBF4A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 sz="14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51" y="0"/>
            <a:ext cx="109271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5"/>
          <p:cNvSpPr txBox="1">
            <a:spLocks noGrp="1"/>
          </p:cNvSpPr>
          <p:nvPr>
            <p:ph type="ctrTitle"/>
          </p:nvPr>
        </p:nvSpPr>
        <p:spPr>
          <a:xfrm>
            <a:off x="2105513" y="796788"/>
            <a:ext cx="6733140" cy="25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3" name="Google Shape;273;p45"/>
          <p:cNvSpPr txBox="1">
            <a:spLocks noGrp="1"/>
          </p:cNvSpPr>
          <p:nvPr>
            <p:ph type="subTitle" idx="1"/>
          </p:nvPr>
        </p:nvSpPr>
        <p:spPr>
          <a:xfrm>
            <a:off x="2105563" y="3605413"/>
            <a:ext cx="6733140" cy="4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73066" y="445025"/>
            <a:ext cx="101980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0140473" y="4663217"/>
            <a:ext cx="6567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73066" y="555600"/>
            <a:ext cx="3360825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73066" y="1389600"/>
            <a:ext cx="3360825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22" lvl="0" indent="-304815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45" lvl="1" indent="-304815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67" lvl="2" indent="-30481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89" lvl="3" indent="-304815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112" lvl="4" indent="-304815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334" lvl="5" indent="-30481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556" lvl="6" indent="-304815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778" lvl="7" indent="-304815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5001" lvl="8" indent="-304815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0140473" y="4663217"/>
            <a:ext cx="6567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86768" y="450150"/>
            <a:ext cx="7621461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0140473" y="4663217"/>
            <a:ext cx="6567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472112" y="-125"/>
            <a:ext cx="5472113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7770" y="1233175"/>
            <a:ext cx="4841599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17770" y="2803075"/>
            <a:ext cx="4841599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911964" y="724075"/>
            <a:ext cx="4592409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22" lvl="0" indent="-342917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45" lvl="1" indent="-317516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67" lvl="2" indent="-317516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89" lvl="3" indent="-31751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112" lvl="4" indent="-317516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334" lvl="5" indent="-317516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556" lvl="6" indent="-31751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778" lvl="7" indent="-317516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5001" lvl="8" indent="-317516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0140473" y="4663217"/>
            <a:ext cx="6567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73066" y="4230575"/>
            <a:ext cx="7179814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22" lvl="0" indent="-22861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0140473" y="4663217"/>
            <a:ext cx="6567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tiff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73066" y="445025"/>
            <a:ext cx="101980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3066" y="1152475"/>
            <a:ext cx="1019809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40473" y="4663217"/>
            <a:ext cx="6567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129732" y="114301"/>
            <a:ext cx="10684550" cy="459521"/>
            <a:chOff x="144463" y="152401"/>
            <a:chExt cx="11897959" cy="612694"/>
          </a:xfrm>
        </p:grpSpPr>
        <p:sp>
          <p:nvSpPr>
            <p:cNvPr id="52" name="Google Shape;52;p13"/>
            <p:cNvSpPr/>
            <p:nvPr/>
          </p:nvSpPr>
          <p:spPr>
            <a:xfrm>
              <a:off x="144463" y="152401"/>
              <a:ext cx="11896800" cy="471600"/>
            </a:xfrm>
            <a:prstGeom prst="rect">
              <a:avLst/>
            </a:prstGeom>
            <a:solidFill>
              <a:srgbClr val="D2CEC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144463" y="597695"/>
              <a:ext cx="186300" cy="167400"/>
            </a:xfrm>
            <a:prstGeom prst="rect">
              <a:avLst/>
            </a:prstGeom>
            <a:solidFill>
              <a:srgbClr val="D2CEC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1855222" y="597694"/>
              <a:ext cx="187200" cy="167400"/>
            </a:xfrm>
            <a:prstGeom prst="rect">
              <a:avLst/>
            </a:prstGeom>
            <a:solidFill>
              <a:srgbClr val="D2CEC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13"/>
          <p:cNvGrpSpPr/>
          <p:nvPr/>
        </p:nvGrpSpPr>
        <p:grpSpPr>
          <a:xfrm>
            <a:off x="-339157" y="-288820"/>
            <a:ext cx="11152329" cy="5369813"/>
            <a:chOff x="-377675" y="-385094"/>
            <a:chExt cx="12418863" cy="7159751"/>
          </a:xfrm>
        </p:grpSpPr>
        <p:cxnSp>
          <p:nvCxnSpPr>
            <p:cNvPr id="56" name="Google Shape;56;p13"/>
            <p:cNvCxnSpPr/>
            <p:nvPr/>
          </p:nvCxnSpPr>
          <p:spPr>
            <a:xfrm rot="5400000">
              <a:off x="190866" y="-254144"/>
              <a:ext cx="262800" cy="900"/>
            </a:xfrm>
            <a:prstGeom prst="straightConnector1">
              <a:avLst/>
            </a:prstGeom>
            <a:noFill/>
            <a:ln w="9525" cap="flat" cmpd="sng">
              <a:solidFill>
                <a:srgbClr val="FF006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57;p13"/>
            <p:cNvCxnSpPr/>
            <p:nvPr/>
          </p:nvCxnSpPr>
          <p:spPr>
            <a:xfrm rot="5400000">
              <a:off x="11728205" y="-254144"/>
              <a:ext cx="262800" cy="900"/>
            </a:xfrm>
            <a:prstGeom prst="straightConnector1">
              <a:avLst/>
            </a:prstGeom>
            <a:noFill/>
            <a:ln w="9525" cap="flat" cmpd="sng">
              <a:solidFill>
                <a:srgbClr val="FF006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13"/>
            <p:cNvCxnSpPr/>
            <p:nvPr/>
          </p:nvCxnSpPr>
          <p:spPr>
            <a:xfrm>
              <a:off x="-377675" y="3427045"/>
              <a:ext cx="262200" cy="0"/>
            </a:xfrm>
            <a:prstGeom prst="straightConnector1">
              <a:avLst/>
            </a:prstGeom>
            <a:noFill/>
            <a:ln w="9525" cap="flat" cmpd="sng">
              <a:solidFill>
                <a:srgbClr val="FF006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-377675" y="762794"/>
              <a:ext cx="262800" cy="1200"/>
            </a:xfrm>
            <a:prstGeom prst="straightConnector1">
              <a:avLst/>
            </a:prstGeom>
            <a:noFill/>
            <a:ln w="9525" cap="flat" cmpd="sng">
              <a:solidFill>
                <a:srgbClr val="FF006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-377675" y="6304951"/>
              <a:ext cx="262800" cy="0"/>
            </a:xfrm>
            <a:prstGeom prst="straightConnector1">
              <a:avLst/>
            </a:prstGeom>
            <a:noFill/>
            <a:ln w="9525" cap="flat" cmpd="sng">
              <a:solidFill>
                <a:srgbClr val="FF006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-377675" y="6237242"/>
              <a:ext cx="262800" cy="0"/>
            </a:xfrm>
            <a:prstGeom prst="straightConnector1">
              <a:avLst/>
            </a:prstGeom>
            <a:noFill/>
            <a:ln w="9525" cap="flat" cmpd="sng">
              <a:solidFill>
                <a:srgbClr val="FF006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-377675" y="6774657"/>
              <a:ext cx="262800" cy="0"/>
            </a:xfrm>
            <a:prstGeom prst="straightConnector1">
              <a:avLst/>
            </a:prstGeom>
            <a:noFill/>
            <a:ln w="9525" cap="flat" cmpd="sng">
              <a:solidFill>
                <a:srgbClr val="FF006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63;p13"/>
            <p:cNvCxnSpPr/>
            <p:nvPr/>
          </p:nvCxnSpPr>
          <p:spPr>
            <a:xfrm rot="5400000">
              <a:off x="5963595" y="-254144"/>
              <a:ext cx="262800" cy="900"/>
            </a:xfrm>
            <a:prstGeom prst="straightConnector1">
              <a:avLst/>
            </a:prstGeom>
            <a:noFill/>
            <a:ln w="9525" cap="flat" cmpd="sng">
              <a:solidFill>
                <a:srgbClr val="FF006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-377675" y="619432"/>
              <a:ext cx="262800" cy="1200"/>
            </a:xfrm>
            <a:prstGeom prst="straightConnector1">
              <a:avLst/>
            </a:prstGeom>
            <a:noFill/>
            <a:ln w="9525" cap="flat" cmpd="sng">
              <a:solidFill>
                <a:srgbClr val="FF006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-377675" y="2020566"/>
              <a:ext cx="262200" cy="0"/>
            </a:xfrm>
            <a:prstGeom prst="straightConnector1">
              <a:avLst/>
            </a:prstGeom>
            <a:noFill/>
            <a:ln w="9525" cap="flat" cmpd="sng">
              <a:solidFill>
                <a:srgbClr val="FF006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66;p13"/>
            <p:cNvCxnSpPr/>
            <p:nvPr/>
          </p:nvCxnSpPr>
          <p:spPr>
            <a:xfrm>
              <a:off x="-377675" y="4831557"/>
              <a:ext cx="262800" cy="0"/>
            </a:xfrm>
            <a:prstGeom prst="straightConnector1">
              <a:avLst/>
            </a:prstGeom>
            <a:noFill/>
            <a:ln w="9525" cap="flat" cmpd="sng">
              <a:solidFill>
                <a:srgbClr val="FF006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67;p13"/>
            <p:cNvCxnSpPr/>
            <p:nvPr/>
          </p:nvCxnSpPr>
          <p:spPr>
            <a:xfrm rot="5400000">
              <a:off x="11024" y="-254144"/>
              <a:ext cx="262800" cy="900"/>
            </a:xfrm>
            <a:prstGeom prst="straightConnector1">
              <a:avLst/>
            </a:prstGeom>
            <a:noFill/>
            <a:ln w="9525" cap="flat" cmpd="sng">
              <a:solidFill>
                <a:srgbClr val="FF006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68;p13"/>
            <p:cNvCxnSpPr/>
            <p:nvPr/>
          </p:nvCxnSpPr>
          <p:spPr>
            <a:xfrm rot="5400000">
              <a:off x="11909338" y="-254144"/>
              <a:ext cx="262800" cy="900"/>
            </a:xfrm>
            <a:prstGeom prst="straightConnector1">
              <a:avLst/>
            </a:prstGeom>
            <a:noFill/>
            <a:ln w="9525" cap="flat" cmpd="sng">
              <a:solidFill>
                <a:srgbClr val="FF006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10553557" y="4731545"/>
            <a:ext cx="319207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290820" y="1518048"/>
            <a:ext cx="10353208" cy="31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290820" y="465536"/>
            <a:ext cx="10353208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E9BC48E-32BF-114E-B7C4-D4CD0C31949A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703133" y="3497535"/>
            <a:ext cx="940895" cy="1583458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83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orient="horz" pos="956" userDrawn="1">
          <p15:clr>
            <a:srgbClr val="F26B43"/>
          </p15:clr>
        </p15:guide>
        <p15:guide id="4" orient="horz" pos="293" userDrawn="1">
          <p15:clr>
            <a:srgbClr val="F26B43"/>
          </p15:clr>
        </p15:guide>
        <p15:guide id="5" orient="horz" pos="2284" userDrawn="1">
          <p15:clr>
            <a:srgbClr val="F26B43"/>
          </p15:clr>
        </p15:guide>
        <p15:guide id="6" orient="horz" pos="2947" userDrawn="1">
          <p15:clr>
            <a:srgbClr val="F26B43"/>
          </p15:clr>
        </p15:guide>
        <p15:guide id="7" pos="183" userDrawn="1">
          <p15:clr>
            <a:srgbClr val="F26B43"/>
          </p15:clr>
        </p15:guide>
        <p15:guide id="8" pos="6705" userDrawn="1">
          <p15:clr>
            <a:srgbClr val="F26B43"/>
          </p15:clr>
        </p15:guide>
        <p15:guide id="9" pos="6808" userDrawn="1">
          <p15:clr>
            <a:srgbClr val="F26B43"/>
          </p15:clr>
        </p15:guide>
        <p15:guide id="10" orient="horz" pos="2998" userDrawn="1">
          <p15:clr>
            <a:srgbClr val="F26B43"/>
          </p15:clr>
        </p15:guide>
        <p15:guide id="11" orient="horz" pos="320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73066" y="445025"/>
            <a:ext cx="101980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nton"/>
              <a:buNone/>
              <a:defRPr sz="2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373066" y="1152475"/>
            <a:ext cx="1019809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ldNum" idx="12"/>
          </p:nvPr>
        </p:nvSpPr>
        <p:spPr>
          <a:xfrm>
            <a:off x="10140473" y="4663217"/>
            <a:ext cx="6567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46"/>
          <p:cNvGrpSpPr/>
          <p:nvPr/>
        </p:nvGrpSpPr>
        <p:grpSpPr>
          <a:xfrm>
            <a:off x="7542860" y="3430132"/>
            <a:ext cx="2969945" cy="1539557"/>
            <a:chOff x="6457724" y="3559385"/>
            <a:chExt cx="2759147" cy="1430283"/>
          </a:xfrm>
        </p:grpSpPr>
        <p:grpSp>
          <p:nvGrpSpPr>
            <p:cNvPr id="279" name="Google Shape;279;p46"/>
            <p:cNvGrpSpPr/>
            <p:nvPr/>
          </p:nvGrpSpPr>
          <p:grpSpPr>
            <a:xfrm>
              <a:off x="6457724" y="3559385"/>
              <a:ext cx="1431572" cy="1203510"/>
              <a:chOff x="167525" y="2038250"/>
              <a:chExt cx="2911475" cy="2447650"/>
            </a:xfrm>
          </p:grpSpPr>
          <p:sp>
            <p:nvSpPr>
              <p:cNvPr id="280" name="Google Shape;280;p46"/>
              <p:cNvSpPr/>
              <p:nvPr/>
            </p:nvSpPr>
            <p:spPr>
              <a:xfrm>
                <a:off x="167525" y="3734700"/>
                <a:ext cx="2911475" cy="751200"/>
              </a:xfrm>
              <a:custGeom>
                <a:avLst/>
                <a:gdLst/>
                <a:ahLst/>
                <a:cxnLst/>
                <a:rect l="l" t="t" r="r" b="b"/>
                <a:pathLst>
                  <a:path w="116459" h="30048" extrusionOk="0">
                    <a:moveTo>
                      <a:pt x="4236" y="1"/>
                    </a:moveTo>
                    <a:cubicBezTo>
                      <a:pt x="3731" y="807"/>
                      <a:pt x="3328" y="1412"/>
                      <a:pt x="3126" y="1715"/>
                    </a:cubicBezTo>
                    <a:cubicBezTo>
                      <a:pt x="1" y="6655"/>
                      <a:pt x="24401" y="30048"/>
                      <a:pt x="58280" y="30048"/>
                    </a:cubicBezTo>
                    <a:cubicBezTo>
                      <a:pt x="92159" y="30048"/>
                      <a:pt x="116459" y="6655"/>
                      <a:pt x="113434" y="1715"/>
                    </a:cubicBezTo>
                    <a:cubicBezTo>
                      <a:pt x="113232" y="1412"/>
                      <a:pt x="112829" y="807"/>
                      <a:pt x="112325" y="1"/>
                    </a:cubicBezTo>
                    <a:cubicBezTo>
                      <a:pt x="99649" y="16669"/>
                      <a:pt x="79859" y="26421"/>
                      <a:pt x="58922" y="26421"/>
                    </a:cubicBezTo>
                    <a:cubicBezTo>
                      <a:pt x="58708" y="26421"/>
                      <a:pt x="58494" y="26420"/>
                      <a:pt x="58280" y="26418"/>
                    </a:cubicBezTo>
                    <a:cubicBezTo>
                      <a:pt x="58066" y="26420"/>
                      <a:pt x="57852" y="26421"/>
                      <a:pt x="57638" y="26421"/>
                    </a:cubicBezTo>
                    <a:cubicBezTo>
                      <a:pt x="36701" y="26421"/>
                      <a:pt x="16911" y="16669"/>
                      <a:pt x="4236" y="1"/>
                    </a:cubicBezTo>
                    <a:close/>
                  </a:path>
                </a:pathLst>
              </a:custGeom>
              <a:solidFill>
                <a:srgbClr val="91A466">
                  <a:alpha val="74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81" name="Google Shape;281;p46"/>
              <p:cNvSpPr/>
              <p:nvPr/>
            </p:nvSpPr>
            <p:spPr>
              <a:xfrm>
                <a:off x="273400" y="2038250"/>
                <a:ext cx="2702250" cy="2357075"/>
              </a:xfrm>
              <a:custGeom>
                <a:avLst/>
                <a:gdLst/>
                <a:ahLst/>
                <a:cxnLst/>
                <a:rect l="l" t="t" r="r" b="b"/>
                <a:pathLst>
                  <a:path w="108090" h="94283" extrusionOk="0">
                    <a:moveTo>
                      <a:pt x="54045" y="1"/>
                    </a:moveTo>
                    <a:cubicBezTo>
                      <a:pt x="51323" y="1"/>
                      <a:pt x="19057" y="42046"/>
                      <a:pt x="5042" y="60901"/>
                    </a:cubicBezTo>
                    <a:cubicBezTo>
                      <a:pt x="2925" y="63926"/>
                      <a:pt x="1110" y="66346"/>
                      <a:pt x="1" y="67859"/>
                    </a:cubicBezTo>
                    <a:cubicBezTo>
                      <a:pt x="12615" y="84446"/>
                      <a:pt x="32275" y="94282"/>
                      <a:pt x="53100" y="94282"/>
                    </a:cubicBezTo>
                    <a:cubicBezTo>
                      <a:pt x="53415" y="94282"/>
                      <a:pt x="53730" y="94280"/>
                      <a:pt x="54045" y="94276"/>
                    </a:cubicBezTo>
                    <a:cubicBezTo>
                      <a:pt x="54360" y="94280"/>
                      <a:pt x="54675" y="94282"/>
                      <a:pt x="54990" y="94282"/>
                    </a:cubicBezTo>
                    <a:cubicBezTo>
                      <a:pt x="75815" y="94282"/>
                      <a:pt x="95475" y="84446"/>
                      <a:pt x="108090" y="67859"/>
                    </a:cubicBezTo>
                    <a:cubicBezTo>
                      <a:pt x="106980" y="66447"/>
                      <a:pt x="105468" y="64229"/>
                      <a:pt x="103451" y="61607"/>
                    </a:cubicBezTo>
                    <a:cubicBezTo>
                      <a:pt x="89839" y="43055"/>
                      <a:pt x="56767" y="1"/>
                      <a:pt x="54045" y="1"/>
                    </a:cubicBezTo>
                    <a:close/>
                  </a:path>
                </a:pathLst>
              </a:custGeom>
              <a:solidFill>
                <a:srgbClr val="EC6670">
                  <a:alpha val="74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82" name="Google Shape;282;p46"/>
            <p:cNvGrpSpPr/>
            <p:nvPr/>
          </p:nvGrpSpPr>
          <p:grpSpPr>
            <a:xfrm>
              <a:off x="6913777" y="3800639"/>
              <a:ext cx="500747" cy="495781"/>
              <a:chOff x="2754400" y="-192350"/>
              <a:chExt cx="1018400" cy="1008300"/>
            </a:xfrm>
          </p:grpSpPr>
          <p:sp>
            <p:nvSpPr>
              <p:cNvPr id="283" name="Google Shape;283;p46"/>
              <p:cNvSpPr/>
              <p:nvPr/>
            </p:nvSpPr>
            <p:spPr>
              <a:xfrm>
                <a:off x="3208125" y="-192350"/>
                <a:ext cx="143700" cy="153775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6151" extrusionOk="0">
                    <a:moveTo>
                      <a:pt x="2824" y="0"/>
                    </a:moveTo>
                    <a:cubicBezTo>
                      <a:pt x="1815" y="0"/>
                      <a:pt x="0" y="6151"/>
                      <a:pt x="2824" y="6151"/>
                    </a:cubicBezTo>
                    <a:cubicBezTo>
                      <a:pt x="5748" y="6151"/>
                      <a:pt x="3933" y="0"/>
                      <a:pt x="2824" y="0"/>
                    </a:cubicBezTo>
                    <a:close/>
                  </a:path>
                </a:pathLst>
              </a:custGeom>
              <a:solidFill>
                <a:srgbClr val="2F2F2F">
                  <a:alpha val="74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84" name="Google Shape;284;p46"/>
              <p:cNvSpPr/>
              <p:nvPr/>
            </p:nvSpPr>
            <p:spPr>
              <a:xfrm>
                <a:off x="3198050" y="354625"/>
                <a:ext cx="143700" cy="153800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6152" extrusionOk="0">
                    <a:moveTo>
                      <a:pt x="2823" y="1"/>
                    </a:moveTo>
                    <a:cubicBezTo>
                      <a:pt x="1714" y="1"/>
                      <a:pt x="0" y="6151"/>
                      <a:pt x="2823" y="6151"/>
                    </a:cubicBezTo>
                    <a:cubicBezTo>
                      <a:pt x="5747" y="6151"/>
                      <a:pt x="3932" y="1"/>
                      <a:pt x="2823" y="1"/>
                    </a:cubicBezTo>
                    <a:close/>
                  </a:path>
                </a:pathLst>
              </a:custGeom>
              <a:solidFill>
                <a:srgbClr val="2F2F2F">
                  <a:alpha val="74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85" name="Google Shape;285;p46"/>
              <p:cNvSpPr/>
              <p:nvPr/>
            </p:nvSpPr>
            <p:spPr>
              <a:xfrm>
                <a:off x="2976225" y="662175"/>
                <a:ext cx="143700" cy="153775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6151" extrusionOk="0">
                    <a:moveTo>
                      <a:pt x="2924" y="0"/>
                    </a:moveTo>
                    <a:cubicBezTo>
                      <a:pt x="1815" y="0"/>
                      <a:pt x="0" y="6151"/>
                      <a:pt x="2924" y="6151"/>
                    </a:cubicBezTo>
                    <a:cubicBezTo>
                      <a:pt x="5747" y="6151"/>
                      <a:pt x="3932" y="0"/>
                      <a:pt x="2924" y="0"/>
                    </a:cubicBezTo>
                    <a:close/>
                  </a:path>
                </a:pathLst>
              </a:custGeom>
              <a:solidFill>
                <a:srgbClr val="2F2F2F">
                  <a:alpha val="74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86" name="Google Shape;286;p46"/>
              <p:cNvSpPr/>
              <p:nvPr/>
            </p:nvSpPr>
            <p:spPr>
              <a:xfrm>
                <a:off x="3422375" y="662175"/>
                <a:ext cx="143725" cy="153775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6151" extrusionOk="0">
                    <a:moveTo>
                      <a:pt x="2824" y="0"/>
                    </a:moveTo>
                    <a:cubicBezTo>
                      <a:pt x="1816" y="0"/>
                      <a:pt x="1" y="6151"/>
                      <a:pt x="2824" y="6151"/>
                    </a:cubicBezTo>
                    <a:cubicBezTo>
                      <a:pt x="5748" y="6151"/>
                      <a:pt x="3933" y="0"/>
                      <a:pt x="2824" y="0"/>
                    </a:cubicBezTo>
                    <a:close/>
                  </a:path>
                </a:pathLst>
              </a:custGeom>
              <a:solidFill>
                <a:srgbClr val="2F2F2F">
                  <a:alpha val="74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87" name="Google Shape;287;p46"/>
              <p:cNvSpPr/>
              <p:nvPr/>
            </p:nvSpPr>
            <p:spPr>
              <a:xfrm>
                <a:off x="3629075" y="354625"/>
                <a:ext cx="143725" cy="153800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6152" extrusionOk="0">
                    <a:moveTo>
                      <a:pt x="2925" y="1"/>
                    </a:moveTo>
                    <a:cubicBezTo>
                      <a:pt x="1816" y="1"/>
                      <a:pt x="1" y="6151"/>
                      <a:pt x="2925" y="6151"/>
                    </a:cubicBezTo>
                    <a:cubicBezTo>
                      <a:pt x="5748" y="6151"/>
                      <a:pt x="3933" y="1"/>
                      <a:pt x="2925" y="1"/>
                    </a:cubicBezTo>
                    <a:close/>
                  </a:path>
                </a:pathLst>
              </a:custGeom>
              <a:solidFill>
                <a:srgbClr val="2F2F2F">
                  <a:alpha val="74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88" name="Google Shape;288;p46"/>
              <p:cNvSpPr/>
              <p:nvPr/>
            </p:nvSpPr>
            <p:spPr>
              <a:xfrm>
                <a:off x="2754400" y="354625"/>
                <a:ext cx="143700" cy="153800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6152" extrusionOk="0">
                    <a:moveTo>
                      <a:pt x="2924" y="1"/>
                    </a:moveTo>
                    <a:cubicBezTo>
                      <a:pt x="1815" y="1"/>
                      <a:pt x="0" y="6151"/>
                      <a:pt x="2924" y="6151"/>
                    </a:cubicBezTo>
                    <a:cubicBezTo>
                      <a:pt x="5747" y="6151"/>
                      <a:pt x="3933" y="1"/>
                      <a:pt x="2924" y="1"/>
                    </a:cubicBezTo>
                    <a:close/>
                  </a:path>
                </a:pathLst>
              </a:custGeom>
              <a:solidFill>
                <a:srgbClr val="2F2F2F">
                  <a:alpha val="74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89" name="Google Shape;289;p46"/>
              <p:cNvSpPr/>
              <p:nvPr/>
            </p:nvSpPr>
            <p:spPr>
              <a:xfrm>
                <a:off x="2976225" y="82400"/>
                <a:ext cx="143700" cy="153775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6151" extrusionOk="0">
                    <a:moveTo>
                      <a:pt x="2924" y="0"/>
                    </a:moveTo>
                    <a:cubicBezTo>
                      <a:pt x="1815" y="0"/>
                      <a:pt x="0" y="6151"/>
                      <a:pt x="2924" y="6151"/>
                    </a:cubicBezTo>
                    <a:cubicBezTo>
                      <a:pt x="5747" y="6151"/>
                      <a:pt x="3932" y="0"/>
                      <a:pt x="2924" y="0"/>
                    </a:cubicBezTo>
                    <a:close/>
                  </a:path>
                </a:pathLst>
              </a:custGeom>
              <a:solidFill>
                <a:srgbClr val="2F2F2F">
                  <a:alpha val="74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90" name="Google Shape;290;p46"/>
              <p:cNvSpPr/>
              <p:nvPr/>
            </p:nvSpPr>
            <p:spPr>
              <a:xfrm>
                <a:off x="3422375" y="82400"/>
                <a:ext cx="143725" cy="153775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6151" extrusionOk="0">
                    <a:moveTo>
                      <a:pt x="2824" y="0"/>
                    </a:moveTo>
                    <a:cubicBezTo>
                      <a:pt x="1816" y="0"/>
                      <a:pt x="1" y="6151"/>
                      <a:pt x="2824" y="6151"/>
                    </a:cubicBezTo>
                    <a:cubicBezTo>
                      <a:pt x="5748" y="6151"/>
                      <a:pt x="3933" y="0"/>
                      <a:pt x="2824" y="0"/>
                    </a:cubicBezTo>
                    <a:close/>
                  </a:path>
                </a:pathLst>
              </a:custGeom>
              <a:solidFill>
                <a:srgbClr val="2F2F2F">
                  <a:alpha val="74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91" name="Google Shape;291;p46"/>
            <p:cNvGrpSpPr/>
            <p:nvPr/>
          </p:nvGrpSpPr>
          <p:grpSpPr>
            <a:xfrm>
              <a:off x="7397347" y="4164915"/>
              <a:ext cx="1819524" cy="824753"/>
              <a:chOff x="1505375" y="2856825"/>
              <a:chExt cx="3700475" cy="1677350"/>
            </a:xfrm>
          </p:grpSpPr>
          <p:sp>
            <p:nvSpPr>
              <p:cNvPr id="292" name="Google Shape;292;p46"/>
              <p:cNvSpPr/>
              <p:nvPr/>
            </p:nvSpPr>
            <p:spPr>
              <a:xfrm>
                <a:off x="1505375" y="2856825"/>
                <a:ext cx="3700475" cy="1677350"/>
              </a:xfrm>
              <a:custGeom>
                <a:avLst/>
                <a:gdLst/>
                <a:ahLst/>
                <a:cxnLst/>
                <a:rect l="l" t="t" r="r" b="b"/>
                <a:pathLst>
                  <a:path w="148019" h="67094" extrusionOk="0">
                    <a:moveTo>
                      <a:pt x="1" y="0"/>
                    </a:moveTo>
                    <a:cubicBezTo>
                      <a:pt x="1087" y="63840"/>
                      <a:pt x="59915" y="67093"/>
                      <a:pt x="71894" y="67093"/>
                    </a:cubicBezTo>
                    <a:cubicBezTo>
                      <a:pt x="73253" y="67093"/>
                      <a:pt x="74009" y="67052"/>
                      <a:pt x="74009" y="67052"/>
                    </a:cubicBezTo>
                    <a:cubicBezTo>
                      <a:pt x="74009" y="67052"/>
                      <a:pt x="74766" y="67093"/>
                      <a:pt x="76125" y="67093"/>
                    </a:cubicBezTo>
                    <a:cubicBezTo>
                      <a:pt x="88104" y="67093"/>
                      <a:pt x="146931" y="63840"/>
                      <a:pt x="148018" y="0"/>
                    </a:cubicBezTo>
                    <a:lnTo>
                      <a:pt x="144792" y="0"/>
                    </a:lnTo>
                    <a:cubicBezTo>
                      <a:pt x="144086" y="12301"/>
                      <a:pt x="137129" y="63523"/>
                      <a:pt x="74009" y="63523"/>
                    </a:cubicBezTo>
                    <a:cubicBezTo>
                      <a:pt x="10890" y="63523"/>
                      <a:pt x="3731" y="12301"/>
                      <a:pt x="2925" y="0"/>
                    </a:cubicBezTo>
                    <a:close/>
                  </a:path>
                </a:pathLst>
              </a:custGeom>
              <a:solidFill>
                <a:srgbClr val="91A466">
                  <a:alpha val="74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93" name="Google Shape;293;p46"/>
              <p:cNvSpPr/>
              <p:nvPr/>
            </p:nvSpPr>
            <p:spPr>
              <a:xfrm>
                <a:off x="1581000" y="2856825"/>
                <a:ext cx="3546700" cy="1588075"/>
              </a:xfrm>
              <a:custGeom>
                <a:avLst/>
                <a:gdLst/>
                <a:ahLst/>
                <a:cxnLst/>
                <a:rect l="l" t="t" r="r" b="b"/>
                <a:pathLst>
                  <a:path w="141868" h="63523" extrusionOk="0">
                    <a:moveTo>
                      <a:pt x="1" y="0"/>
                    </a:moveTo>
                    <a:cubicBezTo>
                      <a:pt x="807" y="12301"/>
                      <a:pt x="7966" y="63523"/>
                      <a:pt x="71085" y="63523"/>
                    </a:cubicBezTo>
                    <a:cubicBezTo>
                      <a:pt x="134204" y="63523"/>
                      <a:pt x="141162" y="12301"/>
                      <a:pt x="141867" y="0"/>
                    </a:cubicBezTo>
                    <a:close/>
                  </a:path>
                </a:pathLst>
              </a:custGeom>
              <a:solidFill>
                <a:srgbClr val="EC6670">
                  <a:alpha val="74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94" name="Google Shape;294;p46"/>
            <p:cNvGrpSpPr/>
            <p:nvPr/>
          </p:nvGrpSpPr>
          <p:grpSpPr>
            <a:xfrm>
              <a:off x="8072461" y="4237284"/>
              <a:ext cx="500747" cy="495781"/>
              <a:chOff x="2754400" y="-192350"/>
              <a:chExt cx="1018400" cy="1008300"/>
            </a:xfrm>
          </p:grpSpPr>
          <p:sp>
            <p:nvSpPr>
              <p:cNvPr id="295" name="Google Shape;295;p46"/>
              <p:cNvSpPr/>
              <p:nvPr/>
            </p:nvSpPr>
            <p:spPr>
              <a:xfrm>
                <a:off x="3208125" y="-192350"/>
                <a:ext cx="143700" cy="153775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6151" extrusionOk="0">
                    <a:moveTo>
                      <a:pt x="2824" y="0"/>
                    </a:moveTo>
                    <a:cubicBezTo>
                      <a:pt x="1815" y="0"/>
                      <a:pt x="0" y="6151"/>
                      <a:pt x="2824" y="6151"/>
                    </a:cubicBezTo>
                    <a:cubicBezTo>
                      <a:pt x="5748" y="6151"/>
                      <a:pt x="3933" y="0"/>
                      <a:pt x="2824" y="0"/>
                    </a:cubicBezTo>
                    <a:close/>
                  </a:path>
                </a:pathLst>
              </a:custGeom>
              <a:solidFill>
                <a:srgbClr val="2F2F2F">
                  <a:alpha val="74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96" name="Google Shape;296;p46"/>
              <p:cNvSpPr/>
              <p:nvPr/>
            </p:nvSpPr>
            <p:spPr>
              <a:xfrm>
                <a:off x="3198050" y="354625"/>
                <a:ext cx="143700" cy="153800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6152" extrusionOk="0">
                    <a:moveTo>
                      <a:pt x="2823" y="1"/>
                    </a:moveTo>
                    <a:cubicBezTo>
                      <a:pt x="1714" y="1"/>
                      <a:pt x="0" y="6151"/>
                      <a:pt x="2823" y="6151"/>
                    </a:cubicBezTo>
                    <a:cubicBezTo>
                      <a:pt x="5747" y="6151"/>
                      <a:pt x="3932" y="1"/>
                      <a:pt x="2823" y="1"/>
                    </a:cubicBezTo>
                    <a:close/>
                  </a:path>
                </a:pathLst>
              </a:custGeom>
              <a:solidFill>
                <a:srgbClr val="2F2F2F">
                  <a:alpha val="74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97" name="Google Shape;297;p46"/>
              <p:cNvSpPr/>
              <p:nvPr/>
            </p:nvSpPr>
            <p:spPr>
              <a:xfrm>
                <a:off x="2976225" y="662175"/>
                <a:ext cx="143700" cy="153775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6151" extrusionOk="0">
                    <a:moveTo>
                      <a:pt x="2924" y="0"/>
                    </a:moveTo>
                    <a:cubicBezTo>
                      <a:pt x="1815" y="0"/>
                      <a:pt x="0" y="6151"/>
                      <a:pt x="2924" y="6151"/>
                    </a:cubicBezTo>
                    <a:cubicBezTo>
                      <a:pt x="5747" y="6151"/>
                      <a:pt x="3932" y="0"/>
                      <a:pt x="2924" y="0"/>
                    </a:cubicBezTo>
                    <a:close/>
                  </a:path>
                </a:pathLst>
              </a:custGeom>
              <a:solidFill>
                <a:srgbClr val="2F2F2F">
                  <a:alpha val="74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98" name="Google Shape;298;p46"/>
              <p:cNvSpPr/>
              <p:nvPr/>
            </p:nvSpPr>
            <p:spPr>
              <a:xfrm>
                <a:off x="3422375" y="662175"/>
                <a:ext cx="143725" cy="153775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6151" extrusionOk="0">
                    <a:moveTo>
                      <a:pt x="2824" y="0"/>
                    </a:moveTo>
                    <a:cubicBezTo>
                      <a:pt x="1816" y="0"/>
                      <a:pt x="1" y="6151"/>
                      <a:pt x="2824" y="6151"/>
                    </a:cubicBezTo>
                    <a:cubicBezTo>
                      <a:pt x="5748" y="6151"/>
                      <a:pt x="3933" y="0"/>
                      <a:pt x="2824" y="0"/>
                    </a:cubicBezTo>
                    <a:close/>
                  </a:path>
                </a:pathLst>
              </a:custGeom>
              <a:solidFill>
                <a:srgbClr val="2F2F2F">
                  <a:alpha val="74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99" name="Google Shape;299;p46"/>
              <p:cNvSpPr/>
              <p:nvPr/>
            </p:nvSpPr>
            <p:spPr>
              <a:xfrm>
                <a:off x="3629075" y="354625"/>
                <a:ext cx="143725" cy="153800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6152" extrusionOk="0">
                    <a:moveTo>
                      <a:pt x="2925" y="1"/>
                    </a:moveTo>
                    <a:cubicBezTo>
                      <a:pt x="1816" y="1"/>
                      <a:pt x="1" y="6151"/>
                      <a:pt x="2925" y="6151"/>
                    </a:cubicBezTo>
                    <a:cubicBezTo>
                      <a:pt x="5748" y="6151"/>
                      <a:pt x="3933" y="1"/>
                      <a:pt x="2925" y="1"/>
                    </a:cubicBezTo>
                    <a:close/>
                  </a:path>
                </a:pathLst>
              </a:custGeom>
              <a:solidFill>
                <a:srgbClr val="2F2F2F">
                  <a:alpha val="74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00" name="Google Shape;300;p46"/>
              <p:cNvSpPr/>
              <p:nvPr/>
            </p:nvSpPr>
            <p:spPr>
              <a:xfrm>
                <a:off x="2754400" y="354625"/>
                <a:ext cx="143700" cy="153800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6152" extrusionOk="0">
                    <a:moveTo>
                      <a:pt x="2924" y="1"/>
                    </a:moveTo>
                    <a:cubicBezTo>
                      <a:pt x="1815" y="1"/>
                      <a:pt x="0" y="6151"/>
                      <a:pt x="2924" y="6151"/>
                    </a:cubicBezTo>
                    <a:cubicBezTo>
                      <a:pt x="5747" y="6151"/>
                      <a:pt x="3933" y="1"/>
                      <a:pt x="2924" y="1"/>
                    </a:cubicBezTo>
                    <a:close/>
                  </a:path>
                </a:pathLst>
              </a:custGeom>
              <a:solidFill>
                <a:srgbClr val="2F2F2F">
                  <a:alpha val="74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01" name="Google Shape;301;p46"/>
              <p:cNvSpPr/>
              <p:nvPr/>
            </p:nvSpPr>
            <p:spPr>
              <a:xfrm>
                <a:off x="2976225" y="82400"/>
                <a:ext cx="143700" cy="153775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6151" extrusionOk="0">
                    <a:moveTo>
                      <a:pt x="2924" y="0"/>
                    </a:moveTo>
                    <a:cubicBezTo>
                      <a:pt x="1815" y="0"/>
                      <a:pt x="0" y="6151"/>
                      <a:pt x="2924" y="6151"/>
                    </a:cubicBezTo>
                    <a:cubicBezTo>
                      <a:pt x="5747" y="6151"/>
                      <a:pt x="3932" y="0"/>
                      <a:pt x="2924" y="0"/>
                    </a:cubicBezTo>
                    <a:close/>
                  </a:path>
                </a:pathLst>
              </a:custGeom>
              <a:solidFill>
                <a:srgbClr val="2F2F2F">
                  <a:alpha val="74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02" name="Google Shape;302;p46"/>
              <p:cNvSpPr/>
              <p:nvPr/>
            </p:nvSpPr>
            <p:spPr>
              <a:xfrm>
                <a:off x="3422375" y="82400"/>
                <a:ext cx="143725" cy="153775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6151" extrusionOk="0">
                    <a:moveTo>
                      <a:pt x="2824" y="0"/>
                    </a:moveTo>
                    <a:cubicBezTo>
                      <a:pt x="1816" y="0"/>
                      <a:pt x="1" y="6151"/>
                      <a:pt x="2824" y="6151"/>
                    </a:cubicBezTo>
                    <a:cubicBezTo>
                      <a:pt x="5748" y="6151"/>
                      <a:pt x="3933" y="0"/>
                      <a:pt x="2824" y="0"/>
                    </a:cubicBezTo>
                    <a:close/>
                  </a:path>
                </a:pathLst>
              </a:custGeom>
              <a:solidFill>
                <a:srgbClr val="2F2F2F">
                  <a:alpha val="74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303" name="Google Shape;303;p46"/>
          <p:cNvGrpSpPr/>
          <p:nvPr/>
        </p:nvGrpSpPr>
        <p:grpSpPr>
          <a:xfrm rot="10800000">
            <a:off x="9712805" y="2355706"/>
            <a:ext cx="1181321" cy="2831000"/>
            <a:chOff x="1489050" y="490575"/>
            <a:chExt cx="910600" cy="2182225"/>
          </a:xfrm>
        </p:grpSpPr>
        <p:sp>
          <p:nvSpPr>
            <p:cNvPr id="304" name="Google Shape;304;p46"/>
            <p:cNvSpPr/>
            <p:nvPr/>
          </p:nvSpPr>
          <p:spPr>
            <a:xfrm>
              <a:off x="1640800" y="490575"/>
              <a:ext cx="678575" cy="596850"/>
            </a:xfrm>
            <a:custGeom>
              <a:avLst/>
              <a:gdLst/>
              <a:ahLst/>
              <a:cxnLst/>
              <a:rect l="l" t="t" r="r" b="b"/>
              <a:pathLst>
                <a:path w="27143" h="23874" extrusionOk="0">
                  <a:moveTo>
                    <a:pt x="13543" y="0"/>
                  </a:moveTo>
                  <a:cubicBezTo>
                    <a:pt x="7297" y="5429"/>
                    <a:pt x="2627" y="12433"/>
                    <a:pt x="1" y="20255"/>
                  </a:cubicBezTo>
                  <a:cubicBezTo>
                    <a:pt x="4229" y="22662"/>
                    <a:pt x="8930" y="23874"/>
                    <a:pt x="13635" y="23874"/>
                  </a:cubicBezTo>
                  <a:cubicBezTo>
                    <a:pt x="18284" y="23874"/>
                    <a:pt x="22937" y="22692"/>
                    <a:pt x="27143" y="20313"/>
                  </a:cubicBezTo>
                  <a:cubicBezTo>
                    <a:pt x="24458" y="12433"/>
                    <a:pt x="19788" y="5429"/>
                    <a:pt x="13543" y="0"/>
                  </a:cubicBezTo>
                  <a:close/>
                </a:path>
              </a:pathLst>
            </a:custGeom>
            <a:solidFill>
              <a:srgbClr val="BCB2BE">
                <a:alpha val="74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5" name="Google Shape;305;p46"/>
            <p:cNvSpPr/>
            <p:nvPr/>
          </p:nvSpPr>
          <p:spPr>
            <a:xfrm>
              <a:off x="1489050" y="996925"/>
              <a:ext cx="891625" cy="1259375"/>
            </a:xfrm>
            <a:custGeom>
              <a:avLst/>
              <a:gdLst/>
              <a:ahLst/>
              <a:cxnLst/>
              <a:rect l="l" t="t" r="r" b="b"/>
              <a:pathLst>
                <a:path w="35665" h="50375" extrusionOk="0">
                  <a:moveTo>
                    <a:pt x="6071" y="1"/>
                  </a:moveTo>
                  <a:lnTo>
                    <a:pt x="6071" y="1"/>
                  </a:lnTo>
                  <a:cubicBezTo>
                    <a:pt x="0" y="17979"/>
                    <a:pt x="5370" y="37825"/>
                    <a:pt x="19613" y="50374"/>
                  </a:cubicBezTo>
                  <a:cubicBezTo>
                    <a:pt x="29827" y="41444"/>
                    <a:pt x="35664" y="28544"/>
                    <a:pt x="35664" y="15002"/>
                  </a:cubicBezTo>
                  <a:cubicBezTo>
                    <a:pt x="35664" y="9924"/>
                    <a:pt x="34847" y="4845"/>
                    <a:pt x="33213" y="59"/>
                  </a:cubicBezTo>
                  <a:cubicBezTo>
                    <a:pt x="29023" y="2445"/>
                    <a:pt x="24354" y="3642"/>
                    <a:pt x="19684" y="3642"/>
                  </a:cubicBezTo>
                  <a:cubicBezTo>
                    <a:pt x="14986" y="3642"/>
                    <a:pt x="10286" y="2430"/>
                    <a:pt x="6071" y="1"/>
                  </a:cubicBezTo>
                  <a:close/>
                </a:path>
              </a:pathLst>
            </a:custGeom>
            <a:solidFill>
              <a:srgbClr val="7F6285">
                <a:alpha val="74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6" name="Google Shape;306;p46"/>
            <p:cNvSpPr/>
            <p:nvPr/>
          </p:nvSpPr>
          <p:spPr>
            <a:xfrm>
              <a:off x="1817375" y="1259600"/>
              <a:ext cx="322525" cy="710675"/>
            </a:xfrm>
            <a:custGeom>
              <a:avLst/>
              <a:gdLst/>
              <a:ahLst/>
              <a:cxnLst/>
              <a:rect l="l" t="t" r="r" b="b"/>
              <a:pathLst>
                <a:path w="12901" h="28427" extrusionOk="0">
                  <a:moveTo>
                    <a:pt x="6480" y="0"/>
                  </a:moveTo>
                  <a:cubicBezTo>
                    <a:pt x="2919" y="0"/>
                    <a:pt x="0" y="6363"/>
                    <a:pt x="0" y="14184"/>
                  </a:cubicBezTo>
                  <a:cubicBezTo>
                    <a:pt x="0" y="22064"/>
                    <a:pt x="2919" y="28427"/>
                    <a:pt x="6480" y="28427"/>
                  </a:cubicBezTo>
                  <a:cubicBezTo>
                    <a:pt x="10040" y="28427"/>
                    <a:pt x="12900" y="22064"/>
                    <a:pt x="12900" y="14184"/>
                  </a:cubicBezTo>
                  <a:cubicBezTo>
                    <a:pt x="12900" y="6363"/>
                    <a:pt x="10040" y="0"/>
                    <a:pt x="6480" y="0"/>
                  </a:cubicBezTo>
                  <a:close/>
                </a:path>
              </a:pathLst>
            </a:custGeom>
            <a:solidFill>
              <a:srgbClr val="BCB2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7" name="Google Shape;307;p46"/>
            <p:cNvSpPr/>
            <p:nvPr/>
          </p:nvSpPr>
          <p:spPr>
            <a:xfrm>
              <a:off x="1560550" y="2255450"/>
              <a:ext cx="435775" cy="417350"/>
            </a:xfrm>
            <a:custGeom>
              <a:avLst/>
              <a:gdLst/>
              <a:ahLst/>
              <a:cxnLst/>
              <a:rect l="l" t="t" r="r" b="b"/>
              <a:pathLst>
                <a:path w="17431" h="16694" extrusionOk="0">
                  <a:moveTo>
                    <a:pt x="15754" y="1"/>
                  </a:moveTo>
                  <a:cubicBezTo>
                    <a:pt x="11615" y="1"/>
                    <a:pt x="7651" y="1668"/>
                    <a:pt x="4787" y="4586"/>
                  </a:cubicBezTo>
                  <a:cubicBezTo>
                    <a:pt x="1635" y="7797"/>
                    <a:pt x="0" y="12174"/>
                    <a:pt x="292" y="16669"/>
                  </a:cubicBezTo>
                  <a:cubicBezTo>
                    <a:pt x="592" y="16686"/>
                    <a:pt x="890" y="16694"/>
                    <a:pt x="1186" y="16694"/>
                  </a:cubicBezTo>
                  <a:cubicBezTo>
                    <a:pt x="10176" y="16694"/>
                    <a:pt x="17431" y="9075"/>
                    <a:pt x="16753" y="33"/>
                  </a:cubicBezTo>
                  <a:cubicBezTo>
                    <a:pt x="16419" y="12"/>
                    <a:pt x="16086" y="1"/>
                    <a:pt x="15754" y="1"/>
                  </a:cubicBezTo>
                  <a:close/>
                </a:path>
              </a:pathLst>
            </a:custGeom>
            <a:solidFill>
              <a:srgbClr val="BCB2BE">
                <a:alpha val="74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8" name="Google Shape;308;p46"/>
            <p:cNvSpPr/>
            <p:nvPr/>
          </p:nvSpPr>
          <p:spPr>
            <a:xfrm>
              <a:off x="1963850" y="2255450"/>
              <a:ext cx="435800" cy="417350"/>
            </a:xfrm>
            <a:custGeom>
              <a:avLst/>
              <a:gdLst/>
              <a:ahLst/>
              <a:cxnLst/>
              <a:rect l="l" t="t" r="r" b="b"/>
              <a:pathLst>
                <a:path w="17432" h="16694" extrusionOk="0">
                  <a:moveTo>
                    <a:pt x="1666" y="1"/>
                  </a:moveTo>
                  <a:cubicBezTo>
                    <a:pt x="1337" y="1"/>
                    <a:pt x="1008" y="12"/>
                    <a:pt x="679" y="33"/>
                  </a:cubicBezTo>
                  <a:cubicBezTo>
                    <a:pt x="1" y="9075"/>
                    <a:pt x="7201" y="16694"/>
                    <a:pt x="16187" y="16694"/>
                  </a:cubicBezTo>
                  <a:cubicBezTo>
                    <a:pt x="16483" y="16694"/>
                    <a:pt x="16781" y="16686"/>
                    <a:pt x="17081" y="16669"/>
                  </a:cubicBezTo>
                  <a:cubicBezTo>
                    <a:pt x="17431" y="12174"/>
                    <a:pt x="15797" y="7797"/>
                    <a:pt x="12645" y="4586"/>
                  </a:cubicBezTo>
                  <a:cubicBezTo>
                    <a:pt x="9727" y="1668"/>
                    <a:pt x="5758" y="1"/>
                    <a:pt x="1666" y="1"/>
                  </a:cubicBezTo>
                  <a:close/>
                </a:path>
              </a:pathLst>
            </a:custGeom>
            <a:solidFill>
              <a:srgbClr val="BCB2BE">
                <a:alpha val="74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09" name="Google Shape;309;p46"/>
          <p:cNvGrpSpPr/>
          <p:nvPr/>
        </p:nvGrpSpPr>
        <p:grpSpPr>
          <a:xfrm>
            <a:off x="8571046" y="2858255"/>
            <a:ext cx="1111675" cy="1070372"/>
            <a:chOff x="990825" y="238125"/>
            <a:chExt cx="5316475" cy="5118950"/>
          </a:xfrm>
        </p:grpSpPr>
        <p:sp>
          <p:nvSpPr>
            <p:cNvPr id="310" name="Google Shape;310;p46"/>
            <p:cNvSpPr/>
            <p:nvPr/>
          </p:nvSpPr>
          <p:spPr>
            <a:xfrm>
              <a:off x="990825" y="238125"/>
              <a:ext cx="5316475" cy="5118950"/>
            </a:xfrm>
            <a:custGeom>
              <a:avLst/>
              <a:gdLst/>
              <a:ahLst/>
              <a:cxnLst/>
              <a:rect l="l" t="t" r="r" b="b"/>
              <a:pathLst>
                <a:path w="212659" h="204758" extrusionOk="0">
                  <a:moveTo>
                    <a:pt x="110341" y="6001"/>
                  </a:moveTo>
                  <a:cubicBezTo>
                    <a:pt x="122754" y="6001"/>
                    <a:pt x="135268" y="8395"/>
                    <a:pt x="147174" y="13319"/>
                  </a:cubicBezTo>
                  <a:cubicBezTo>
                    <a:pt x="183135" y="28192"/>
                    <a:pt x="206665" y="63265"/>
                    <a:pt x="206665" y="102333"/>
                  </a:cubicBezTo>
                  <a:cubicBezTo>
                    <a:pt x="206665" y="155609"/>
                    <a:pt x="163601" y="198673"/>
                    <a:pt x="110325" y="198673"/>
                  </a:cubicBezTo>
                  <a:cubicBezTo>
                    <a:pt x="71257" y="198673"/>
                    <a:pt x="36184" y="175143"/>
                    <a:pt x="21311" y="139182"/>
                  </a:cubicBezTo>
                  <a:cubicBezTo>
                    <a:pt x="6438" y="103221"/>
                    <a:pt x="14651" y="61711"/>
                    <a:pt x="42177" y="34185"/>
                  </a:cubicBezTo>
                  <a:cubicBezTo>
                    <a:pt x="60590" y="15772"/>
                    <a:pt x="85260" y="6001"/>
                    <a:pt x="110341" y="6001"/>
                  </a:cubicBezTo>
                  <a:close/>
                  <a:moveTo>
                    <a:pt x="110325" y="0"/>
                  </a:moveTo>
                  <a:cubicBezTo>
                    <a:pt x="68815" y="0"/>
                    <a:pt x="31522" y="24862"/>
                    <a:pt x="15761" y="63265"/>
                  </a:cubicBezTo>
                  <a:cubicBezTo>
                    <a:pt x="1" y="101445"/>
                    <a:pt x="8658" y="145398"/>
                    <a:pt x="37959" y="174699"/>
                  </a:cubicBezTo>
                  <a:cubicBezTo>
                    <a:pt x="57556" y="194295"/>
                    <a:pt x="83704" y="204757"/>
                    <a:pt x="110364" y="204757"/>
                  </a:cubicBezTo>
                  <a:cubicBezTo>
                    <a:pt x="123567" y="204757"/>
                    <a:pt x="136896" y="202191"/>
                    <a:pt x="149616" y="196897"/>
                  </a:cubicBezTo>
                  <a:cubicBezTo>
                    <a:pt x="187797" y="181136"/>
                    <a:pt x="212658" y="143844"/>
                    <a:pt x="212658" y="102333"/>
                  </a:cubicBezTo>
                  <a:cubicBezTo>
                    <a:pt x="212658" y="45728"/>
                    <a:pt x="166930" y="0"/>
                    <a:pt x="110325" y="0"/>
                  </a:cubicBezTo>
                  <a:close/>
                </a:path>
              </a:pathLst>
            </a:custGeom>
            <a:solidFill>
              <a:srgbClr val="FFDF63">
                <a:alpha val="74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1" name="Google Shape;311;p46"/>
            <p:cNvSpPr/>
            <p:nvPr/>
          </p:nvSpPr>
          <p:spPr>
            <a:xfrm>
              <a:off x="1151775" y="387950"/>
              <a:ext cx="5005675" cy="4816825"/>
            </a:xfrm>
            <a:custGeom>
              <a:avLst/>
              <a:gdLst/>
              <a:ahLst/>
              <a:cxnLst/>
              <a:rect l="l" t="t" r="r" b="b"/>
              <a:pathLst>
                <a:path w="200227" h="192673" extrusionOk="0">
                  <a:moveTo>
                    <a:pt x="105219" y="5328"/>
                  </a:moveTo>
                  <a:cubicBezTo>
                    <a:pt x="117206" y="5328"/>
                    <a:pt x="135852" y="10212"/>
                    <a:pt x="134077" y="14651"/>
                  </a:cubicBezTo>
                  <a:cubicBezTo>
                    <a:pt x="132301" y="18869"/>
                    <a:pt x="110103" y="89237"/>
                    <a:pt x="105219" y="89237"/>
                  </a:cubicBezTo>
                  <a:cubicBezTo>
                    <a:pt x="100336" y="89237"/>
                    <a:pt x="77915" y="19091"/>
                    <a:pt x="76584" y="14651"/>
                  </a:cubicBezTo>
                  <a:cubicBezTo>
                    <a:pt x="75030" y="10434"/>
                    <a:pt x="93232" y="5328"/>
                    <a:pt x="105219" y="5328"/>
                  </a:cubicBezTo>
                  <a:close/>
                  <a:moveTo>
                    <a:pt x="65250" y="16300"/>
                  </a:moveTo>
                  <a:cubicBezTo>
                    <a:pt x="66260" y="16300"/>
                    <a:pt x="66965" y="16614"/>
                    <a:pt x="67260" y="17315"/>
                  </a:cubicBezTo>
                  <a:cubicBezTo>
                    <a:pt x="69258" y="21533"/>
                    <a:pt x="103221" y="86795"/>
                    <a:pt x="99670" y="90347"/>
                  </a:cubicBezTo>
                  <a:cubicBezTo>
                    <a:pt x="99504" y="90523"/>
                    <a:pt x="99186" y="90607"/>
                    <a:pt x="98730" y="90607"/>
                  </a:cubicBezTo>
                  <a:cubicBezTo>
                    <a:pt x="89991" y="90607"/>
                    <a:pt x="30646" y="59847"/>
                    <a:pt x="26638" y="58159"/>
                  </a:cubicBezTo>
                  <a:cubicBezTo>
                    <a:pt x="22420" y="56162"/>
                    <a:pt x="32187" y="39513"/>
                    <a:pt x="40401" y="31078"/>
                  </a:cubicBezTo>
                  <a:cubicBezTo>
                    <a:pt x="47435" y="24229"/>
                    <a:pt x="60180" y="16300"/>
                    <a:pt x="65250" y="16300"/>
                  </a:cubicBezTo>
                  <a:close/>
                  <a:moveTo>
                    <a:pt x="144300" y="18075"/>
                  </a:moveTo>
                  <a:cubicBezTo>
                    <a:pt x="149371" y="18075"/>
                    <a:pt x="162116" y="26005"/>
                    <a:pt x="169150" y="32854"/>
                  </a:cubicBezTo>
                  <a:cubicBezTo>
                    <a:pt x="177363" y="41289"/>
                    <a:pt x="187130" y="57938"/>
                    <a:pt x="182912" y="59713"/>
                  </a:cubicBezTo>
                  <a:cubicBezTo>
                    <a:pt x="178904" y="61612"/>
                    <a:pt x="119758" y="92383"/>
                    <a:pt x="110850" y="92383"/>
                  </a:cubicBezTo>
                  <a:cubicBezTo>
                    <a:pt x="110385" y="92383"/>
                    <a:pt x="110057" y="92299"/>
                    <a:pt x="109881" y="92123"/>
                  </a:cubicBezTo>
                  <a:cubicBezTo>
                    <a:pt x="106329" y="88793"/>
                    <a:pt x="140292" y="23308"/>
                    <a:pt x="142290" y="19091"/>
                  </a:cubicBezTo>
                  <a:cubicBezTo>
                    <a:pt x="142585" y="18390"/>
                    <a:pt x="143290" y="18075"/>
                    <a:pt x="144300" y="18075"/>
                  </a:cubicBezTo>
                  <a:close/>
                  <a:moveTo>
                    <a:pt x="21599" y="66033"/>
                  </a:moveTo>
                  <a:cubicBezTo>
                    <a:pt x="21799" y="66033"/>
                    <a:pt x="21999" y="66071"/>
                    <a:pt x="22198" y="66151"/>
                  </a:cubicBezTo>
                  <a:cubicBezTo>
                    <a:pt x="26416" y="67927"/>
                    <a:pt x="96562" y="90125"/>
                    <a:pt x="96562" y="95008"/>
                  </a:cubicBezTo>
                  <a:cubicBezTo>
                    <a:pt x="96562" y="99892"/>
                    <a:pt x="26638" y="122312"/>
                    <a:pt x="22198" y="123866"/>
                  </a:cubicBezTo>
                  <a:cubicBezTo>
                    <a:pt x="22030" y="123928"/>
                    <a:pt x="21860" y="123958"/>
                    <a:pt x="21689" y="123958"/>
                  </a:cubicBezTo>
                  <a:cubicBezTo>
                    <a:pt x="17581" y="123958"/>
                    <a:pt x="12875" y="106516"/>
                    <a:pt x="12875" y="95008"/>
                  </a:cubicBezTo>
                  <a:cubicBezTo>
                    <a:pt x="12875" y="83558"/>
                    <a:pt x="17331" y="66033"/>
                    <a:pt x="21599" y="66033"/>
                  </a:cubicBezTo>
                  <a:close/>
                  <a:moveTo>
                    <a:pt x="186116" y="68943"/>
                  </a:moveTo>
                  <a:cubicBezTo>
                    <a:pt x="190402" y="68943"/>
                    <a:pt x="194899" y="86169"/>
                    <a:pt x="194899" y="97672"/>
                  </a:cubicBezTo>
                  <a:cubicBezTo>
                    <a:pt x="194899" y="109180"/>
                    <a:pt x="190398" y="126622"/>
                    <a:pt x="186110" y="126622"/>
                  </a:cubicBezTo>
                  <a:cubicBezTo>
                    <a:pt x="185932" y="126622"/>
                    <a:pt x="185754" y="126592"/>
                    <a:pt x="185576" y="126530"/>
                  </a:cubicBezTo>
                  <a:lnTo>
                    <a:pt x="185354" y="126308"/>
                  </a:lnTo>
                  <a:cubicBezTo>
                    <a:pt x="180915" y="124754"/>
                    <a:pt x="110991" y="102334"/>
                    <a:pt x="110991" y="97450"/>
                  </a:cubicBezTo>
                  <a:cubicBezTo>
                    <a:pt x="110991" y="92567"/>
                    <a:pt x="181137" y="70368"/>
                    <a:pt x="185576" y="69037"/>
                  </a:cubicBezTo>
                  <a:cubicBezTo>
                    <a:pt x="185756" y="68974"/>
                    <a:pt x="185936" y="68943"/>
                    <a:pt x="186116" y="68943"/>
                  </a:cubicBezTo>
                  <a:close/>
                  <a:moveTo>
                    <a:pt x="96914" y="100296"/>
                  </a:moveTo>
                  <a:cubicBezTo>
                    <a:pt x="97385" y="100296"/>
                    <a:pt x="97716" y="100381"/>
                    <a:pt x="97894" y="100558"/>
                  </a:cubicBezTo>
                  <a:cubicBezTo>
                    <a:pt x="101445" y="104110"/>
                    <a:pt x="67482" y="169372"/>
                    <a:pt x="65706" y="173590"/>
                  </a:cubicBezTo>
                  <a:cubicBezTo>
                    <a:pt x="65370" y="174301"/>
                    <a:pt x="64617" y="174620"/>
                    <a:pt x="63557" y="174620"/>
                  </a:cubicBezTo>
                  <a:cubicBezTo>
                    <a:pt x="58329" y="174620"/>
                    <a:pt x="45638" y="166840"/>
                    <a:pt x="38625" y="159827"/>
                  </a:cubicBezTo>
                  <a:lnTo>
                    <a:pt x="38625" y="159605"/>
                  </a:lnTo>
                  <a:cubicBezTo>
                    <a:pt x="30190" y="151391"/>
                    <a:pt x="20422" y="134743"/>
                    <a:pt x="24640" y="132745"/>
                  </a:cubicBezTo>
                  <a:cubicBezTo>
                    <a:pt x="28647" y="130847"/>
                    <a:pt x="87956" y="100296"/>
                    <a:pt x="96914" y="100296"/>
                  </a:cubicBezTo>
                  <a:close/>
                  <a:moveTo>
                    <a:pt x="109074" y="102074"/>
                  </a:moveTo>
                  <a:cubicBezTo>
                    <a:pt x="117983" y="102074"/>
                    <a:pt x="177128" y="132844"/>
                    <a:pt x="181137" y="134743"/>
                  </a:cubicBezTo>
                  <a:cubicBezTo>
                    <a:pt x="185354" y="136519"/>
                    <a:pt x="175809" y="153167"/>
                    <a:pt x="167374" y="161603"/>
                  </a:cubicBezTo>
                  <a:lnTo>
                    <a:pt x="167152" y="161381"/>
                  </a:lnTo>
                  <a:cubicBezTo>
                    <a:pt x="160116" y="168417"/>
                    <a:pt x="147365" y="176380"/>
                    <a:pt x="142169" y="176380"/>
                  </a:cubicBezTo>
                  <a:cubicBezTo>
                    <a:pt x="141136" y="176380"/>
                    <a:pt x="140401" y="176065"/>
                    <a:pt x="140070" y="175365"/>
                  </a:cubicBezTo>
                  <a:cubicBezTo>
                    <a:pt x="138294" y="171148"/>
                    <a:pt x="104553" y="105885"/>
                    <a:pt x="108105" y="102334"/>
                  </a:cubicBezTo>
                  <a:cubicBezTo>
                    <a:pt x="108281" y="102157"/>
                    <a:pt x="108609" y="102074"/>
                    <a:pt x="109074" y="102074"/>
                  </a:cubicBezTo>
                  <a:close/>
                  <a:moveTo>
                    <a:pt x="102333" y="103444"/>
                  </a:moveTo>
                  <a:cubicBezTo>
                    <a:pt x="107217" y="103444"/>
                    <a:pt x="129637" y="173590"/>
                    <a:pt x="131191" y="178029"/>
                  </a:cubicBezTo>
                  <a:cubicBezTo>
                    <a:pt x="132745" y="182247"/>
                    <a:pt x="114542" y="187352"/>
                    <a:pt x="102555" y="187352"/>
                  </a:cubicBezTo>
                  <a:lnTo>
                    <a:pt x="102333" y="187130"/>
                  </a:lnTo>
                  <a:cubicBezTo>
                    <a:pt x="90346" y="187130"/>
                    <a:pt x="71922" y="182247"/>
                    <a:pt x="73476" y="178029"/>
                  </a:cubicBezTo>
                  <a:cubicBezTo>
                    <a:pt x="75252" y="173590"/>
                    <a:pt x="97450" y="103444"/>
                    <a:pt x="102333" y="103444"/>
                  </a:cubicBezTo>
                  <a:close/>
                  <a:moveTo>
                    <a:pt x="103887" y="0"/>
                  </a:moveTo>
                  <a:cubicBezTo>
                    <a:pt x="64819" y="0"/>
                    <a:pt x="29746" y="23530"/>
                    <a:pt x="14873" y="59491"/>
                  </a:cubicBezTo>
                  <a:cubicBezTo>
                    <a:pt x="0" y="95452"/>
                    <a:pt x="8213" y="136963"/>
                    <a:pt x="35739" y="164488"/>
                  </a:cubicBezTo>
                  <a:cubicBezTo>
                    <a:pt x="54152" y="182901"/>
                    <a:pt x="78822" y="192672"/>
                    <a:pt x="103903" y="192672"/>
                  </a:cubicBezTo>
                  <a:cubicBezTo>
                    <a:pt x="116316" y="192672"/>
                    <a:pt x="128830" y="190279"/>
                    <a:pt x="140736" y="185355"/>
                  </a:cubicBezTo>
                  <a:cubicBezTo>
                    <a:pt x="176697" y="170482"/>
                    <a:pt x="200227" y="135409"/>
                    <a:pt x="200227" y="96340"/>
                  </a:cubicBezTo>
                  <a:cubicBezTo>
                    <a:pt x="200227" y="43065"/>
                    <a:pt x="157163" y="0"/>
                    <a:pt x="103887" y="0"/>
                  </a:cubicBezTo>
                  <a:close/>
                </a:path>
              </a:pathLst>
            </a:custGeom>
            <a:solidFill>
              <a:srgbClr val="E1D5A8">
                <a:alpha val="74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2" name="Google Shape;312;p46"/>
            <p:cNvSpPr/>
            <p:nvPr/>
          </p:nvSpPr>
          <p:spPr>
            <a:xfrm>
              <a:off x="3021950" y="521150"/>
              <a:ext cx="1520600" cy="2097725"/>
            </a:xfrm>
            <a:custGeom>
              <a:avLst/>
              <a:gdLst/>
              <a:ahLst/>
              <a:cxnLst/>
              <a:rect l="l" t="t" r="r" b="b"/>
              <a:pathLst>
                <a:path w="60824" h="83909" extrusionOk="0">
                  <a:moveTo>
                    <a:pt x="30412" y="0"/>
                  </a:moveTo>
                  <a:cubicBezTo>
                    <a:pt x="18425" y="0"/>
                    <a:pt x="1" y="5106"/>
                    <a:pt x="1777" y="9323"/>
                  </a:cubicBezTo>
                  <a:cubicBezTo>
                    <a:pt x="3330" y="13763"/>
                    <a:pt x="25529" y="83909"/>
                    <a:pt x="30412" y="83909"/>
                  </a:cubicBezTo>
                  <a:cubicBezTo>
                    <a:pt x="35296" y="83909"/>
                    <a:pt x="57494" y="13763"/>
                    <a:pt x="59270" y="9323"/>
                  </a:cubicBezTo>
                  <a:cubicBezTo>
                    <a:pt x="60823" y="5106"/>
                    <a:pt x="42399" y="0"/>
                    <a:pt x="30412" y="0"/>
                  </a:cubicBezTo>
                  <a:close/>
                </a:path>
              </a:pathLst>
            </a:custGeom>
            <a:solidFill>
              <a:srgbClr val="FFDF63">
                <a:alpha val="74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3" name="Google Shape;313;p46"/>
            <p:cNvSpPr/>
            <p:nvPr/>
          </p:nvSpPr>
          <p:spPr>
            <a:xfrm>
              <a:off x="3810000" y="839475"/>
              <a:ext cx="2020050" cy="1858050"/>
            </a:xfrm>
            <a:custGeom>
              <a:avLst/>
              <a:gdLst/>
              <a:ahLst/>
              <a:cxnLst/>
              <a:rect l="l" t="t" r="r" b="b"/>
              <a:pathLst>
                <a:path w="80802" h="74322" extrusionOk="0">
                  <a:moveTo>
                    <a:pt x="37996" y="0"/>
                  </a:moveTo>
                  <a:cubicBezTo>
                    <a:pt x="36974" y="0"/>
                    <a:pt x="36260" y="320"/>
                    <a:pt x="35961" y="1030"/>
                  </a:cubicBezTo>
                  <a:cubicBezTo>
                    <a:pt x="33963" y="5247"/>
                    <a:pt x="0" y="70732"/>
                    <a:pt x="3552" y="74062"/>
                  </a:cubicBezTo>
                  <a:cubicBezTo>
                    <a:pt x="3728" y="74238"/>
                    <a:pt x="4056" y="74322"/>
                    <a:pt x="4521" y="74322"/>
                  </a:cubicBezTo>
                  <a:cubicBezTo>
                    <a:pt x="13430" y="74322"/>
                    <a:pt x="72575" y="43562"/>
                    <a:pt x="76583" y="41874"/>
                  </a:cubicBezTo>
                  <a:cubicBezTo>
                    <a:pt x="80801" y="40098"/>
                    <a:pt x="71256" y="23450"/>
                    <a:pt x="62821" y="15015"/>
                  </a:cubicBezTo>
                  <a:cubicBezTo>
                    <a:pt x="55620" y="7814"/>
                    <a:pt x="43046" y="0"/>
                    <a:pt x="37996" y="0"/>
                  </a:cubicBezTo>
                  <a:close/>
                </a:path>
              </a:pathLst>
            </a:custGeom>
            <a:solidFill>
              <a:srgbClr val="FFDF63">
                <a:alpha val="74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4" name="Google Shape;314;p46"/>
            <p:cNvSpPr/>
            <p:nvPr/>
          </p:nvSpPr>
          <p:spPr>
            <a:xfrm>
              <a:off x="3926525" y="2110900"/>
              <a:ext cx="2097750" cy="1442600"/>
            </a:xfrm>
            <a:custGeom>
              <a:avLst/>
              <a:gdLst/>
              <a:ahLst/>
              <a:cxnLst/>
              <a:rect l="l" t="t" r="r" b="b"/>
              <a:pathLst>
                <a:path w="83910" h="57704" extrusionOk="0">
                  <a:moveTo>
                    <a:pt x="75185" y="0"/>
                  </a:moveTo>
                  <a:cubicBezTo>
                    <a:pt x="74985" y="0"/>
                    <a:pt x="74785" y="39"/>
                    <a:pt x="74586" y="119"/>
                  </a:cubicBezTo>
                  <a:cubicBezTo>
                    <a:pt x="70147" y="1672"/>
                    <a:pt x="1" y="23871"/>
                    <a:pt x="1" y="28754"/>
                  </a:cubicBezTo>
                  <a:cubicBezTo>
                    <a:pt x="1" y="33638"/>
                    <a:pt x="70147" y="56058"/>
                    <a:pt x="74586" y="57612"/>
                  </a:cubicBezTo>
                  <a:cubicBezTo>
                    <a:pt x="74764" y="57674"/>
                    <a:pt x="74942" y="57704"/>
                    <a:pt x="75120" y="57704"/>
                  </a:cubicBezTo>
                  <a:cubicBezTo>
                    <a:pt x="79408" y="57704"/>
                    <a:pt x="83909" y="40262"/>
                    <a:pt x="83909" y="28754"/>
                  </a:cubicBezTo>
                  <a:cubicBezTo>
                    <a:pt x="83909" y="17516"/>
                    <a:pt x="79454" y="0"/>
                    <a:pt x="75185" y="0"/>
                  </a:cubicBezTo>
                  <a:close/>
                </a:path>
              </a:pathLst>
            </a:custGeom>
            <a:solidFill>
              <a:srgbClr val="FFDF63">
                <a:alpha val="74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5" name="Google Shape;315;p46"/>
            <p:cNvSpPr/>
            <p:nvPr/>
          </p:nvSpPr>
          <p:spPr>
            <a:xfrm>
              <a:off x="3765600" y="2939775"/>
              <a:ext cx="2020050" cy="1858100"/>
            </a:xfrm>
            <a:custGeom>
              <a:avLst/>
              <a:gdLst/>
              <a:ahLst/>
              <a:cxnLst/>
              <a:rect l="l" t="t" r="r" b="b"/>
              <a:pathLst>
                <a:path w="80802" h="74324" extrusionOk="0">
                  <a:moveTo>
                    <a:pt x="4521" y="1"/>
                  </a:moveTo>
                  <a:cubicBezTo>
                    <a:pt x="4056" y="1"/>
                    <a:pt x="3728" y="84"/>
                    <a:pt x="3552" y="261"/>
                  </a:cubicBezTo>
                  <a:cubicBezTo>
                    <a:pt x="0" y="3812"/>
                    <a:pt x="33963" y="69075"/>
                    <a:pt x="35739" y="73292"/>
                  </a:cubicBezTo>
                  <a:cubicBezTo>
                    <a:pt x="36038" y="74003"/>
                    <a:pt x="36767" y="74323"/>
                    <a:pt x="37811" y="74323"/>
                  </a:cubicBezTo>
                  <a:cubicBezTo>
                    <a:pt x="42963" y="74323"/>
                    <a:pt x="55808" y="66543"/>
                    <a:pt x="62821" y="59530"/>
                  </a:cubicBezTo>
                  <a:cubicBezTo>
                    <a:pt x="71256" y="50872"/>
                    <a:pt x="80801" y="34446"/>
                    <a:pt x="76584" y="32670"/>
                  </a:cubicBezTo>
                  <a:cubicBezTo>
                    <a:pt x="72575" y="30771"/>
                    <a:pt x="13430" y="1"/>
                    <a:pt x="4521" y="1"/>
                  </a:cubicBezTo>
                  <a:close/>
                </a:path>
              </a:pathLst>
            </a:custGeom>
            <a:solidFill>
              <a:srgbClr val="FFDF63">
                <a:alpha val="74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6" name="Google Shape;316;p46"/>
            <p:cNvSpPr/>
            <p:nvPr/>
          </p:nvSpPr>
          <p:spPr>
            <a:xfrm>
              <a:off x="2955350" y="2974025"/>
              <a:ext cx="1526150" cy="2097750"/>
            </a:xfrm>
            <a:custGeom>
              <a:avLst/>
              <a:gdLst/>
              <a:ahLst/>
              <a:cxnLst/>
              <a:rect l="l" t="t" r="r" b="b"/>
              <a:pathLst>
                <a:path w="61046" h="83910" extrusionOk="0">
                  <a:moveTo>
                    <a:pt x="30412" y="1"/>
                  </a:moveTo>
                  <a:cubicBezTo>
                    <a:pt x="25529" y="1"/>
                    <a:pt x="3331" y="70147"/>
                    <a:pt x="1555" y="74586"/>
                  </a:cubicBezTo>
                  <a:cubicBezTo>
                    <a:pt x="1" y="79026"/>
                    <a:pt x="18425" y="83909"/>
                    <a:pt x="30412" y="83909"/>
                  </a:cubicBezTo>
                  <a:cubicBezTo>
                    <a:pt x="42399" y="83909"/>
                    <a:pt x="61046" y="79026"/>
                    <a:pt x="59270" y="74586"/>
                  </a:cubicBezTo>
                  <a:cubicBezTo>
                    <a:pt x="57494" y="70147"/>
                    <a:pt x="35296" y="1"/>
                    <a:pt x="30412" y="1"/>
                  </a:cubicBezTo>
                  <a:close/>
                </a:path>
              </a:pathLst>
            </a:custGeom>
            <a:solidFill>
              <a:srgbClr val="FFDF63">
                <a:alpha val="74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7" name="Google Shape;317;p46"/>
            <p:cNvSpPr/>
            <p:nvPr/>
          </p:nvSpPr>
          <p:spPr>
            <a:xfrm>
              <a:off x="1667875" y="2895375"/>
              <a:ext cx="2020050" cy="1857675"/>
            </a:xfrm>
            <a:custGeom>
              <a:avLst/>
              <a:gdLst/>
              <a:ahLst/>
              <a:cxnLst/>
              <a:rect l="l" t="t" r="r" b="b"/>
              <a:pathLst>
                <a:path w="80802" h="74307" extrusionOk="0">
                  <a:moveTo>
                    <a:pt x="76280" y="1"/>
                  </a:moveTo>
                  <a:cubicBezTo>
                    <a:pt x="67371" y="1"/>
                    <a:pt x="8226" y="30760"/>
                    <a:pt x="4218" y="32448"/>
                  </a:cubicBezTo>
                  <a:cubicBezTo>
                    <a:pt x="0" y="34224"/>
                    <a:pt x="9546" y="50873"/>
                    <a:pt x="18203" y="59308"/>
                  </a:cubicBezTo>
                  <a:cubicBezTo>
                    <a:pt x="25239" y="66344"/>
                    <a:pt x="37836" y="74307"/>
                    <a:pt x="42980" y="74307"/>
                  </a:cubicBezTo>
                  <a:cubicBezTo>
                    <a:pt x="44003" y="74307"/>
                    <a:pt x="44731" y="73992"/>
                    <a:pt x="45062" y="73293"/>
                  </a:cubicBezTo>
                  <a:cubicBezTo>
                    <a:pt x="47060" y="69075"/>
                    <a:pt x="80801" y="3813"/>
                    <a:pt x="77250" y="261"/>
                  </a:cubicBezTo>
                  <a:cubicBezTo>
                    <a:pt x="77073" y="85"/>
                    <a:pt x="76745" y="1"/>
                    <a:pt x="76280" y="1"/>
                  </a:cubicBezTo>
                  <a:close/>
                </a:path>
              </a:pathLst>
            </a:custGeom>
            <a:solidFill>
              <a:srgbClr val="FFDF63">
                <a:alpha val="74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8" name="Google Shape;318;p46"/>
            <p:cNvSpPr/>
            <p:nvPr/>
          </p:nvSpPr>
          <p:spPr>
            <a:xfrm>
              <a:off x="1473650" y="2038750"/>
              <a:ext cx="2097725" cy="1448800"/>
            </a:xfrm>
            <a:custGeom>
              <a:avLst/>
              <a:gdLst/>
              <a:ahLst/>
              <a:cxnLst/>
              <a:rect l="l" t="t" r="r" b="b"/>
              <a:pathLst>
                <a:path w="83909" h="57952" extrusionOk="0">
                  <a:moveTo>
                    <a:pt x="8751" y="1"/>
                  </a:moveTo>
                  <a:cubicBezTo>
                    <a:pt x="4658" y="1"/>
                    <a:pt x="0" y="17526"/>
                    <a:pt x="0" y="28976"/>
                  </a:cubicBezTo>
                  <a:cubicBezTo>
                    <a:pt x="0" y="40426"/>
                    <a:pt x="4658" y="57952"/>
                    <a:pt x="8751" y="57952"/>
                  </a:cubicBezTo>
                  <a:cubicBezTo>
                    <a:pt x="8943" y="57952"/>
                    <a:pt x="9134" y="57913"/>
                    <a:pt x="9323" y="57834"/>
                  </a:cubicBezTo>
                  <a:cubicBezTo>
                    <a:pt x="13763" y="56058"/>
                    <a:pt x="83909" y="33860"/>
                    <a:pt x="83909" y="28976"/>
                  </a:cubicBezTo>
                  <a:cubicBezTo>
                    <a:pt x="83909" y="24093"/>
                    <a:pt x="13763" y="1895"/>
                    <a:pt x="9323" y="119"/>
                  </a:cubicBezTo>
                  <a:cubicBezTo>
                    <a:pt x="9134" y="39"/>
                    <a:pt x="8943" y="1"/>
                    <a:pt x="8751" y="1"/>
                  </a:cubicBezTo>
                  <a:close/>
                </a:path>
              </a:pathLst>
            </a:custGeom>
            <a:solidFill>
              <a:srgbClr val="FFDF63">
                <a:alpha val="74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9" name="Google Shape;319;p46"/>
            <p:cNvSpPr/>
            <p:nvPr/>
          </p:nvSpPr>
          <p:spPr>
            <a:xfrm>
              <a:off x="1712275" y="795075"/>
              <a:ext cx="2020050" cy="1858050"/>
            </a:xfrm>
            <a:custGeom>
              <a:avLst/>
              <a:gdLst/>
              <a:ahLst/>
              <a:cxnLst/>
              <a:rect l="l" t="t" r="r" b="b"/>
              <a:pathLst>
                <a:path w="80802" h="74322" extrusionOk="0">
                  <a:moveTo>
                    <a:pt x="42934" y="0"/>
                  </a:moveTo>
                  <a:cubicBezTo>
                    <a:pt x="37762" y="0"/>
                    <a:pt x="25218" y="7815"/>
                    <a:pt x="18203" y="15015"/>
                  </a:cubicBezTo>
                  <a:cubicBezTo>
                    <a:pt x="9545" y="23450"/>
                    <a:pt x="0" y="39877"/>
                    <a:pt x="4218" y="41874"/>
                  </a:cubicBezTo>
                  <a:cubicBezTo>
                    <a:pt x="8226" y="43562"/>
                    <a:pt x="67571" y="74322"/>
                    <a:pt x="76310" y="74322"/>
                  </a:cubicBezTo>
                  <a:cubicBezTo>
                    <a:pt x="76766" y="74322"/>
                    <a:pt x="77084" y="74238"/>
                    <a:pt x="77250" y="74062"/>
                  </a:cubicBezTo>
                  <a:cubicBezTo>
                    <a:pt x="80801" y="70510"/>
                    <a:pt x="46838" y="5248"/>
                    <a:pt x="45062" y="1030"/>
                  </a:cubicBezTo>
                  <a:cubicBezTo>
                    <a:pt x="44726" y="320"/>
                    <a:pt x="43981" y="0"/>
                    <a:pt x="42934" y="0"/>
                  </a:cubicBezTo>
                  <a:close/>
                </a:path>
              </a:pathLst>
            </a:custGeom>
            <a:solidFill>
              <a:srgbClr val="FFDF63">
                <a:alpha val="74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20" name="Google Shape;320;p46"/>
          <p:cNvSpPr txBox="1"/>
          <p:nvPr/>
        </p:nvSpPr>
        <p:spPr>
          <a:xfrm>
            <a:off x="992334" y="3362106"/>
            <a:ext cx="41880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Abel"/>
                <a:ea typeface="Abel"/>
                <a:cs typeface="Abel"/>
                <a:sym typeface="Abel"/>
              </a:rPr>
              <a:t>Trusted analysis to improve your restaurant!</a:t>
            </a:r>
          </a:p>
        </p:txBody>
      </p:sp>
      <p:sp>
        <p:nvSpPr>
          <p:cNvPr id="321" name="Google Shape;321;p46"/>
          <p:cNvSpPr txBox="1"/>
          <p:nvPr/>
        </p:nvSpPr>
        <p:spPr>
          <a:xfrm>
            <a:off x="1841175" y="1097744"/>
            <a:ext cx="6753121" cy="24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1"/>
            <a:r>
              <a:rPr lang="en-US" sz="3600" dirty="0" err="1">
                <a:solidFill>
                  <a:srgbClr val="263238"/>
                </a:solidFill>
                <a:latin typeface="Anton"/>
                <a:ea typeface="Anton"/>
                <a:cs typeface="Anton"/>
                <a:sym typeface="Anton"/>
              </a:rPr>
              <a:t>Foodyltics</a:t>
            </a:r>
            <a:endParaRPr lang="en-US" sz="4000" dirty="0">
              <a:solidFill>
                <a:srgbClr val="263238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322" name="Google Shape;322;p46"/>
          <p:cNvCxnSpPr/>
          <p:nvPr/>
        </p:nvCxnSpPr>
        <p:spPr>
          <a:xfrm rot="10800000">
            <a:off x="765412" y="3785500"/>
            <a:ext cx="3716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3" name="Google Shape;323;p46"/>
          <p:cNvSpPr txBox="1"/>
          <p:nvPr/>
        </p:nvSpPr>
        <p:spPr>
          <a:xfrm>
            <a:off x="1673312" y="3797125"/>
            <a:ext cx="41880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sz="1500">
                <a:latin typeface="Abel"/>
                <a:ea typeface="Abel"/>
                <a:cs typeface="Abel"/>
                <a:sym typeface="Abel"/>
              </a:rPr>
              <a:t>T5 DATA SCIENCE BOOTCAMP</a:t>
            </a:r>
            <a:endParaRPr sz="15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24" name="Google Shape;324;p46"/>
          <p:cNvSpPr txBox="1"/>
          <p:nvPr/>
        </p:nvSpPr>
        <p:spPr>
          <a:xfrm>
            <a:off x="1253137" y="4130650"/>
            <a:ext cx="41880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sz="1800" dirty="0">
                <a:latin typeface="Abel"/>
                <a:ea typeface="Abel"/>
                <a:cs typeface="Abel"/>
                <a:sym typeface="Abel"/>
              </a:rPr>
              <a:t>By:	</a:t>
            </a:r>
          </a:p>
          <a:p>
            <a:r>
              <a:rPr lang="fr" sz="1800" dirty="0">
                <a:latin typeface="Abel"/>
                <a:ea typeface="Abel"/>
                <a:cs typeface="Abel"/>
                <a:sym typeface="Abel"/>
              </a:rPr>
              <a:t>	</a:t>
            </a:r>
            <a:r>
              <a:rPr lang="fr" sz="1800" dirty="0" err="1">
                <a:latin typeface="Abel"/>
                <a:ea typeface="Abel"/>
                <a:cs typeface="Abel"/>
                <a:sym typeface="Abel"/>
              </a:rPr>
              <a:t>Yazeed</a:t>
            </a:r>
            <a:r>
              <a:rPr lang="fr" sz="1800" dirty="0"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fr" sz="1800" dirty="0" err="1">
                <a:latin typeface="Abel"/>
                <a:ea typeface="Abel"/>
                <a:cs typeface="Abel"/>
                <a:sym typeface="Abel"/>
              </a:rPr>
              <a:t>Musallam</a:t>
            </a:r>
            <a:endParaRPr sz="1800" dirty="0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38DD8-86A6-E545-AE0E-0DA5DD8AD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9" y="-37386"/>
            <a:ext cx="940895" cy="15834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4"/>
          <p:cNvSpPr txBox="1">
            <a:spLocks noGrp="1"/>
          </p:cNvSpPr>
          <p:nvPr>
            <p:ph type="title" idx="4294967295"/>
          </p:nvPr>
        </p:nvSpPr>
        <p:spPr>
          <a:xfrm>
            <a:off x="407592" y="485538"/>
            <a:ext cx="5291100" cy="456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>
              <a:buClr>
                <a:srgbClr val="000000"/>
              </a:buClr>
              <a:buSzTx/>
              <a:defRPr/>
            </a:pPr>
            <a:r>
              <a:rPr lang="en-US" sz="2000" dirty="0"/>
              <a:t>BERT</a:t>
            </a:r>
          </a:p>
        </p:txBody>
      </p:sp>
      <p:sp>
        <p:nvSpPr>
          <p:cNvPr id="423" name="Google Shape;423;p54"/>
          <p:cNvSpPr txBox="1">
            <a:spLocks noGrp="1"/>
          </p:cNvSpPr>
          <p:nvPr>
            <p:ph type="sldNum" idx="12"/>
          </p:nvPr>
        </p:nvSpPr>
        <p:spPr>
          <a:xfrm>
            <a:off x="10621014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fr"/>
              <a:pPr/>
              <a:t>10</a:t>
            </a:fld>
            <a:endParaRPr/>
          </a:p>
        </p:txBody>
      </p:sp>
      <p:sp>
        <p:nvSpPr>
          <p:cNvPr id="424" name="Google Shape;424;p54"/>
          <p:cNvSpPr txBox="1"/>
          <p:nvPr/>
        </p:nvSpPr>
        <p:spPr>
          <a:xfrm>
            <a:off x="1148886" y="3785381"/>
            <a:ext cx="39900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45"/>
            <a:endParaRPr dirty="0"/>
          </a:p>
        </p:txBody>
      </p:sp>
      <p:sp>
        <p:nvSpPr>
          <p:cNvPr id="425" name="Google Shape;425;p54"/>
          <p:cNvSpPr txBox="1"/>
          <p:nvPr/>
        </p:nvSpPr>
        <p:spPr>
          <a:xfrm>
            <a:off x="561079" y="1253994"/>
            <a:ext cx="5783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sz="1800" b="1" dirty="0" err="1">
                <a:solidFill>
                  <a:schemeClr val="dk1"/>
                </a:solidFill>
              </a:rPr>
              <a:t>Results</a:t>
            </a:r>
            <a:r>
              <a:rPr lang="fr" sz="1800" b="1" dirty="0">
                <a:solidFill>
                  <a:schemeClr val="dk1"/>
                </a:solidFill>
              </a:rPr>
              <a:t>:</a:t>
            </a:r>
            <a:endParaRPr sz="1800" b="1" dirty="0">
              <a:solidFill>
                <a:schemeClr val="dk1"/>
              </a:solidFill>
            </a:endParaRPr>
          </a:p>
          <a:p>
            <a:pPr marL="457222" indent="-342917">
              <a:buClr>
                <a:schemeClr val="dk1"/>
              </a:buClr>
              <a:buSzPts val="1800"/>
              <a:buChar char="●"/>
            </a:pPr>
            <a:r>
              <a:rPr lang="fr" sz="1800" b="1" dirty="0">
                <a:solidFill>
                  <a:schemeClr val="dk1"/>
                </a:solidFill>
              </a:rPr>
              <a:t> Training </a:t>
            </a:r>
            <a:r>
              <a:rPr lang="en-US" sz="1800" b="1" dirty="0">
                <a:solidFill>
                  <a:schemeClr val="dk1"/>
                </a:solidFill>
              </a:rPr>
              <a:t>accuracy </a:t>
            </a:r>
            <a:r>
              <a:rPr lang="fr" sz="1800" b="1" dirty="0">
                <a:solidFill>
                  <a:schemeClr val="dk1"/>
                </a:solidFill>
              </a:rPr>
              <a:t>: </a:t>
            </a:r>
            <a:r>
              <a:rPr lang="fr" sz="1800" dirty="0">
                <a:solidFill>
                  <a:schemeClr val="dk1"/>
                </a:solidFill>
              </a:rPr>
              <a:t>80%</a:t>
            </a:r>
            <a:endParaRPr sz="1800" dirty="0">
              <a:solidFill>
                <a:schemeClr val="dk1"/>
              </a:solidFill>
            </a:endParaRPr>
          </a:p>
          <a:p>
            <a:pPr marL="457222" indent="-342917">
              <a:buClr>
                <a:schemeClr val="dk1"/>
              </a:buClr>
              <a:buSzPts val="1800"/>
              <a:buChar char="●"/>
            </a:pPr>
            <a:r>
              <a:rPr lang="fr" sz="1800" b="1" dirty="0">
                <a:solidFill>
                  <a:schemeClr val="dk1"/>
                </a:solidFill>
              </a:rPr>
              <a:t> </a:t>
            </a:r>
            <a:r>
              <a:rPr lang="en-US" sz="1800" b="1" dirty="0">
                <a:solidFill>
                  <a:schemeClr val="dk1"/>
                </a:solidFill>
              </a:rPr>
              <a:t>Validation accuracy : </a:t>
            </a:r>
            <a:r>
              <a:rPr lang="en-US" sz="1800" dirty="0">
                <a:solidFill>
                  <a:schemeClr val="dk1"/>
                </a:solidFill>
              </a:rPr>
              <a:t>81.3%</a:t>
            </a:r>
          </a:p>
          <a:p>
            <a:pPr marL="457222" indent="-342917"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 Testing accuracy : </a:t>
            </a:r>
            <a:r>
              <a:rPr lang="en-US" sz="1800" dirty="0">
                <a:solidFill>
                  <a:schemeClr val="dk1"/>
                </a:solidFill>
              </a:rPr>
              <a:t>81.2%</a:t>
            </a:r>
          </a:p>
          <a:p>
            <a:pPr marL="457222" indent="-342917"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 F1 Score: </a:t>
            </a:r>
            <a:r>
              <a:rPr lang="en-US" sz="1800" dirty="0">
                <a:solidFill>
                  <a:schemeClr val="dk1"/>
                </a:solidFill>
              </a:rPr>
              <a:t>83%</a:t>
            </a:r>
          </a:p>
          <a:p>
            <a:pPr marL="457222" indent="-342917"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 ROC-AUC score: </a:t>
            </a:r>
            <a:r>
              <a:rPr lang="en-US" sz="1800" dirty="0">
                <a:solidFill>
                  <a:schemeClr val="dk1"/>
                </a:solidFill>
              </a:rPr>
              <a:t>89</a:t>
            </a:r>
            <a:r>
              <a:rPr lang="en-US" sz="1800" b="1" dirty="0">
                <a:solidFill>
                  <a:schemeClr val="dk1"/>
                </a:solidFill>
              </a:rPr>
              <a:t>	</a:t>
            </a:r>
            <a:endParaRPr sz="1800" b="1" dirty="0">
              <a:solidFill>
                <a:schemeClr val="dk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ABCB5F9-A023-2944-BB1A-366D17C75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576" y="1123944"/>
            <a:ext cx="3101696" cy="210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D9A859A-FA39-E145-B083-49F3D213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272" y="942138"/>
            <a:ext cx="3341442" cy="246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6"/>
          <p:cNvSpPr/>
          <p:nvPr/>
        </p:nvSpPr>
        <p:spPr>
          <a:xfrm>
            <a:off x="2158662" y="1374700"/>
            <a:ext cx="6698400" cy="319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9" name="Google Shape;449;p56"/>
          <p:cNvSpPr txBox="1">
            <a:spLocks noGrp="1"/>
          </p:cNvSpPr>
          <p:nvPr>
            <p:ph type="title" idx="4294967295"/>
          </p:nvPr>
        </p:nvSpPr>
        <p:spPr>
          <a:xfrm>
            <a:off x="499716" y="467788"/>
            <a:ext cx="4763100" cy="456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r>
              <a:rPr lang="en-US" sz="2400" dirty="0" err="1">
                <a:latin typeface="Economica"/>
                <a:ea typeface="Economica"/>
                <a:cs typeface="Economica"/>
                <a:sym typeface="Economica"/>
              </a:rPr>
              <a:t>Foodyltics</a:t>
            </a:r>
            <a:endParaRPr dirty="0"/>
          </a:p>
        </p:txBody>
      </p:sp>
      <p:sp>
        <p:nvSpPr>
          <p:cNvPr id="450" name="Google Shape;450;p56"/>
          <p:cNvSpPr txBox="1">
            <a:spLocks noGrp="1"/>
          </p:cNvSpPr>
          <p:nvPr>
            <p:ph type="sldNum" idx="12"/>
          </p:nvPr>
        </p:nvSpPr>
        <p:spPr>
          <a:xfrm>
            <a:off x="10691349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fr"/>
              <a:pPr/>
              <a:t>11</a:t>
            </a:fld>
            <a:endParaRPr/>
          </a:p>
        </p:txBody>
      </p:sp>
      <p:sp>
        <p:nvSpPr>
          <p:cNvPr id="451" name="Google Shape;451;p56"/>
          <p:cNvSpPr txBox="1"/>
          <p:nvPr/>
        </p:nvSpPr>
        <p:spPr>
          <a:xfrm>
            <a:off x="1987086" y="3709181"/>
            <a:ext cx="39900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45"/>
            <a:endParaRPr/>
          </a:p>
        </p:txBody>
      </p:sp>
      <p:sp>
        <p:nvSpPr>
          <p:cNvPr id="452" name="Google Shape;452;p56"/>
          <p:cNvSpPr/>
          <p:nvPr/>
        </p:nvSpPr>
        <p:spPr>
          <a:xfrm>
            <a:off x="5262816" y="2136000"/>
            <a:ext cx="1091750" cy="719100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"/>
              <a:t>Trained model</a:t>
            </a:r>
            <a:endParaRPr/>
          </a:p>
        </p:txBody>
      </p:sp>
      <p:pic>
        <p:nvPicPr>
          <p:cNvPr id="453" name="Google Shape;45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487" y="2172700"/>
            <a:ext cx="719100" cy="7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5" name="Google Shape;455;p56"/>
          <p:cNvCxnSpPr/>
          <p:nvPr/>
        </p:nvCxnSpPr>
        <p:spPr>
          <a:xfrm>
            <a:off x="2909137" y="2538550"/>
            <a:ext cx="704400" cy="69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" name="Google Shape;456;p56"/>
          <p:cNvCxnSpPr/>
          <p:nvPr/>
        </p:nvCxnSpPr>
        <p:spPr>
          <a:xfrm>
            <a:off x="6530512" y="2492100"/>
            <a:ext cx="704400" cy="69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7" name="Google Shape;457;p56"/>
          <p:cNvSpPr txBox="1">
            <a:spLocks noGrp="1"/>
          </p:cNvSpPr>
          <p:nvPr>
            <p:ph type="title" idx="4294967295"/>
          </p:nvPr>
        </p:nvSpPr>
        <p:spPr>
          <a:xfrm>
            <a:off x="2294987" y="2801425"/>
            <a:ext cx="586500" cy="2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" sz="1500" b="0">
                <a:latin typeface="Economica"/>
                <a:ea typeface="Economica"/>
                <a:cs typeface="Economica"/>
                <a:sym typeface="Economica"/>
              </a:rPr>
              <a:t>User</a:t>
            </a:r>
            <a:endParaRPr sz="1500" b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458" name="Google Shape;458;p56"/>
          <p:cNvSpPr txBox="1">
            <a:spLocks noGrp="1"/>
          </p:cNvSpPr>
          <p:nvPr>
            <p:ph type="title" idx="4294967295"/>
          </p:nvPr>
        </p:nvSpPr>
        <p:spPr>
          <a:xfrm>
            <a:off x="7586112" y="2891800"/>
            <a:ext cx="1091700" cy="2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" sz="1500" b="0">
                <a:latin typeface="Economica"/>
                <a:ea typeface="Economica"/>
                <a:cs typeface="Economica"/>
                <a:sym typeface="Economica"/>
              </a:rPr>
              <a:t>Prediction</a:t>
            </a:r>
            <a:endParaRPr sz="1500" b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459" name="Google Shape;459;p56"/>
          <p:cNvSpPr txBox="1">
            <a:spLocks noGrp="1"/>
          </p:cNvSpPr>
          <p:nvPr>
            <p:ph type="title" idx="4294967295"/>
          </p:nvPr>
        </p:nvSpPr>
        <p:spPr>
          <a:xfrm>
            <a:off x="2191487" y="1427550"/>
            <a:ext cx="22455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500" b="0" dirty="0" err="1">
                <a:latin typeface="Economica"/>
                <a:ea typeface="Economica"/>
                <a:cs typeface="Economica"/>
                <a:sym typeface="Economica"/>
              </a:rPr>
              <a:t>Foodyltics</a:t>
            </a:r>
            <a:r>
              <a:rPr lang="fr" sz="1500" b="0" dirty="0">
                <a:latin typeface="Economica"/>
                <a:ea typeface="Economica"/>
                <a:cs typeface="Economica"/>
                <a:sym typeface="Economica"/>
              </a:rPr>
              <a:t> cloud </a:t>
            </a:r>
            <a:r>
              <a:rPr lang="fr" sz="1500" b="0" dirty="0" err="1">
                <a:latin typeface="Economica"/>
                <a:ea typeface="Economica"/>
                <a:cs typeface="Economica"/>
                <a:sym typeface="Economica"/>
              </a:rPr>
              <a:t>environment</a:t>
            </a:r>
            <a:endParaRPr sz="1500" b="0" dirty="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460" name="Google Shape;460;p56"/>
          <p:cNvPicPr preferRelativeResize="0"/>
          <p:nvPr/>
        </p:nvPicPr>
        <p:blipFill rotWithShape="1">
          <a:blip r:embed="rId4">
            <a:alphaModFix/>
          </a:blip>
          <a:srcRect l="19818" t="18819" r="16621" b="13872"/>
          <a:stretch/>
        </p:blipFill>
        <p:spPr>
          <a:xfrm>
            <a:off x="3725862" y="2094525"/>
            <a:ext cx="845100" cy="89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1" name="Google Shape;461;p56"/>
          <p:cNvCxnSpPr/>
          <p:nvPr/>
        </p:nvCxnSpPr>
        <p:spPr>
          <a:xfrm>
            <a:off x="4509337" y="2538550"/>
            <a:ext cx="704400" cy="69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2" name="Google Shape;462;p56"/>
          <p:cNvSpPr txBox="1">
            <a:spLocks noGrp="1"/>
          </p:cNvSpPr>
          <p:nvPr>
            <p:ph type="title" idx="4294967295"/>
          </p:nvPr>
        </p:nvSpPr>
        <p:spPr>
          <a:xfrm>
            <a:off x="3577812" y="2932325"/>
            <a:ext cx="1208700" cy="2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500" b="0" dirty="0" err="1">
                <a:latin typeface="Economica"/>
                <a:ea typeface="Economica"/>
                <a:cs typeface="Economica"/>
                <a:sym typeface="Economica"/>
              </a:rPr>
              <a:t>Foodyltics</a:t>
            </a:r>
            <a:r>
              <a:rPr lang="fr" sz="1500" b="0" dirty="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fr" sz="1500" b="0" dirty="0" err="1">
                <a:latin typeface="Economica"/>
                <a:ea typeface="Economica"/>
                <a:cs typeface="Economica"/>
                <a:sym typeface="Economica"/>
              </a:rPr>
              <a:t>website</a:t>
            </a:r>
            <a:endParaRPr sz="1500" b="0" dirty="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8194" name="Picture 2" descr="Positive Negative Icons Transparent Images, Stock Photos &amp;amp; Vectors |  Shutterstock">
            <a:extLst>
              <a:ext uri="{FF2B5EF4-FFF2-40B4-BE49-F238E27FC236}">
                <a16:creationId xmlns:a16="http://schemas.microsoft.com/office/drawing/2014/main" id="{0344E6CE-403B-2649-9E77-EFB9A1333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6337" r="6727" b="18014"/>
          <a:stretch/>
        </p:blipFill>
        <p:spPr bwMode="auto">
          <a:xfrm>
            <a:off x="7234912" y="2034875"/>
            <a:ext cx="1622150" cy="89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350;p48">
            <a:extLst>
              <a:ext uri="{FF2B5EF4-FFF2-40B4-BE49-F238E27FC236}">
                <a16:creationId xmlns:a16="http://schemas.microsoft.com/office/drawing/2014/main" id="{106A4154-B28A-A149-90A8-B8DE730C98A0}"/>
              </a:ext>
            </a:extLst>
          </p:cNvPr>
          <p:cNvSpPr txBox="1">
            <a:spLocks/>
          </p:cNvSpPr>
          <p:nvPr/>
        </p:nvSpPr>
        <p:spPr>
          <a:xfrm>
            <a:off x="5463163" y="3843181"/>
            <a:ext cx="996900" cy="35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b="0" dirty="0">
                <a:latin typeface="Economica"/>
                <a:ea typeface="Economica"/>
                <a:cs typeface="Economica"/>
                <a:sym typeface="Economica"/>
              </a:rPr>
              <a:t>Database</a:t>
            </a:r>
          </a:p>
        </p:txBody>
      </p:sp>
      <p:cxnSp>
        <p:nvCxnSpPr>
          <p:cNvPr id="31" name="Google Shape;461;p56">
            <a:extLst>
              <a:ext uri="{FF2B5EF4-FFF2-40B4-BE49-F238E27FC236}">
                <a16:creationId xmlns:a16="http://schemas.microsoft.com/office/drawing/2014/main" id="{53387044-58A4-BE4A-8CC0-770F821AD408}"/>
              </a:ext>
            </a:extLst>
          </p:cNvPr>
          <p:cNvCxnSpPr>
            <a:cxnSpLocks/>
          </p:cNvCxnSpPr>
          <p:nvPr/>
        </p:nvCxnSpPr>
        <p:spPr>
          <a:xfrm>
            <a:off x="4619363" y="2932325"/>
            <a:ext cx="643453" cy="520034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461;p56">
            <a:extLst>
              <a:ext uri="{FF2B5EF4-FFF2-40B4-BE49-F238E27FC236}">
                <a16:creationId xmlns:a16="http://schemas.microsoft.com/office/drawing/2014/main" id="{EDEF5B40-330A-0A4E-813F-5326E981511F}"/>
              </a:ext>
            </a:extLst>
          </p:cNvPr>
          <p:cNvCxnSpPr>
            <a:cxnSpLocks/>
          </p:cNvCxnSpPr>
          <p:nvPr/>
        </p:nvCxnSpPr>
        <p:spPr>
          <a:xfrm flipH="1">
            <a:off x="6530512" y="2868034"/>
            <a:ext cx="716702" cy="553452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196" name="Picture 4" descr="Office, database Free Icon of Super Flat Remix V1.08">
            <a:extLst>
              <a:ext uri="{FF2B5EF4-FFF2-40B4-BE49-F238E27FC236}">
                <a16:creationId xmlns:a16="http://schemas.microsoft.com/office/drawing/2014/main" id="{2C52BFAF-AEAA-4F4E-9E42-613DF43D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715" y="3078756"/>
            <a:ext cx="788256" cy="78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7"/>
          <p:cNvSpPr txBox="1">
            <a:spLocks noGrp="1"/>
          </p:cNvSpPr>
          <p:nvPr>
            <p:ph type="title" idx="4294967295"/>
          </p:nvPr>
        </p:nvSpPr>
        <p:spPr>
          <a:xfrm>
            <a:off x="1143087" y="465525"/>
            <a:ext cx="4763100" cy="456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r>
              <a:rPr lang="fr"/>
              <a:t>Demo</a:t>
            </a:r>
            <a:endParaRPr/>
          </a:p>
        </p:txBody>
      </p:sp>
      <p:sp>
        <p:nvSpPr>
          <p:cNvPr id="468" name="Google Shape;468;p57"/>
          <p:cNvSpPr txBox="1">
            <a:spLocks noGrp="1"/>
          </p:cNvSpPr>
          <p:nvPr>
            <p:ph type="sldNum" idx="12"/>
          </p:nvPr>
        </p:nvSpPr>
        <p:spPr>
          <a:xfrm>
            <a:off x="10719484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fr"/>
              <a:pPr/>
              <a:t>12</a:t>
            </a:fld>
            <a:endParaRPr dirty="0"/>
          </a:p>
        </p:txBody>
      </p:sp>
      <p:sp>
        <p:nvSpPr>
          <p:cNvPr id="469" name="Google Shape;469;p57"/>
          <p:cNvSpPr txBox="1"/>
          <p:nvPr/>
        </p:nvSpPr>
        <p:spPr>
          <a:xfrm>
            <a:off x="1143086" y="3763956"/>
            <a:ext cx="39900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45"/>
            <a:endParaRPr/>
          </a:p>
        </p:txBody>
      </p:sp>
      <p:sp>
        <p:nvSpPr>
          <p:cNvPr id="470" name="Google Shape;470;p57"/>
          <p:cNvSpPr txBox="1">
            <a:spLocks noGrp="1"/>
          </p:cNvSpPr>
          <p:nvPr>
            <p:ph type="title" idx="4294967295"/>
          </p:nvPr>
        </p:nvSpPr>
        <p:spPr>
          <a:xfrm>
            <a:off x="1009687" y="4731550"/>
            <a:ext cx="21252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sz="1500" b="0">
                <a:latin typeface="Economica"/>
                <a:ea typeface="Economica"/>
                <a:cs typeface="Economica"/>
                <a:sym typeface="Economica"/>
              </a:rPr>
              <a:t>*Please try it with us</a:t>
            </a:r>
            <a:endParaRPr sz="1500" b="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471" name="Google Shape;47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862" y="922125"/>
            <a:ext cx="3368350" cy="33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8"/>
          <p:cNvSpPr txBox="1">
            <a:spLocks noGrp="1"/>
          </p:cNvSpPr>
          <p:nvPr>
            <p:ph type="title" idx="4294967295"/>
          </p:nvPr>
        </p:nvSpPr>
        <p:spPr>
          <a:xfrm>
            <a:off x="1143087" y="465525"/>
            <a:ext cx="4763100" cy="456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r>
              <a:rPr lang="fr"/>
              <a:t>Future works</a:t>
            </a:r>
            <a:endParaRPr/>
          </a:p>
        </p:txBody>
      </p:sp>
      <p:sp>
        <p:nvSpPr>
          <p:cNvPr id="477" name="Google Shape;477;p58"/>
          <p:cNvSpPr txBox="1">
            <a:spLocks noGrp="1"/>
          </p:cNvSpPr>
          <p:nvPr>
            <p:ph type="sldNum" idx="12"/>
          </p:nvPr>
        </p:nvSpPr>
        <p:spPr>
          <a:xfrm>
            <a:off x="10677525" y="4731550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fr"/>
              <a:pPr/>
              <a:t>13</a:t>
            </a:fld>
            <a:endParaRPr/>
          </a:p>
        </p:txBody>
      </p:sp>
      <p:sp>
        <p:nvSpPr>
          <p:cNvPr id="478" name="Google Shape;478;p58"/>
          <p:cNvSpPr txBox="1"/>
          <p:nvPr/>
        </p:nvSpPr>
        <p:spPr>
          <a:xfrm>
            <a:off x="1143086" y="3763956"/>
            <a:ext cx="39900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45"/>
            <a:endParaRPr/>
          </a:p>
        </p:txBody>
      </p:sp>
      <p:sp>
        <p:nvSpPr>
          <p:cNvPr id="479" name="Google Shape;479;p58"/>
          <p:cNvSpPr txBox="1">
            <a:spLocks noGrp="1"/>
          </p:cNvSpPr>
          <p:nvPr>
            <p:ph type="title" idx="4294967295"/>
          </p:nvPr>
        </p:nvSpPr>
        <p:spPr>
          <a:xfrm>
            <a:off x="1009687" y="4731550"/>
            <a:ext cx="21252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sz="1500" b="0">
                <a:latin typeface="Economica"/>
                <a:ea typeface="Economica"/>
                <a:cs typeface="Economica"/>
                <a:sym typeface="Economica"/>
              </a:rPr>
              <a:t>*Please try it with us</a:t>
            </a:r>
            <a:endParaRPr sz="1500" b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480" name="Google Shape;480;p58"/>
          <p:cNvSpPr txBox="1"/>
          <p:nvPr/>
        </p:nvSpPr>
        <p:spPr>
          <a:xfrm>
            <a:off x="1143087" y="1137250"/>
            <a:ext cx="5783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sz="1800" b="1" dirty="0">
                <a:solidFill>
                  <a:schemeClr val="dk1"/>
                </a:solidFill>
              </a:rPr>
              <a:t>1-  </a:t>
            </a:r>
            <a:r>
              <a:rPr lang="fr" sz="1800" b="1" dirty="0" err="1">
                <a:solidFill>
                  <a:schemeClr val="dk1"/>
                </a:solidFill>
              </a:rPr>
              <a:t>Connect</a:t>
            </a:r>
            <a:r>
              <a:rPr lang="fr" sz="1800" b="1" dirty="0">
                <a:solidFill>
                  <a:schemeClr val="dk1"/>
                </a:solidFill>
              </a:rPr>
              <a:t> to Twitter, </a:t>
            </a:r>
            <a:r>
              <a:rPr lang="fr" sz="1800" b="1" dirty="0" err="1">
                <a:solidFill>
                  <a:schemeClr val="dk1"/>
                </a:solidFill>
              </a:rPr>
              <a:t>Hungerstation</a:t>
            </a:r>
            <a:r>
              <a:rPr lang="fr" sz="1800" b="1" dirty="0">
                <a:solidFill>
                  <a:schemeClr val="dk1"/>
                </a:solidFill>
              </a:rPr>
              <a:t>, etc..</a:t>
            </a:r>
            <a:endParaRPr sz="1800" b="1" dirty="0">
              <a:solidFill>
                <a:schemeClr val="dk1"/>
              </a:solidFill>
            </a:endParaRPr>
          </a:p>
          <a:p>
            <a:r>
              <a:rPr lang="fr" sz="1800" b="1" dirty="0">
                <a:solidFill>
                  <a:schemeClr val="dk1"/>
                </a:solidFill>
              </a:rPr>
              <a:t>2- </a:t>
            </a:r>
            <a:r>
              <a:rPr lang="fr" sz="1800" b="1" dirty="0" err="1">
                <a:solidFill>
                  <a:schemeClr val="dk1"/>
                </a:solidFill>
              </a:rPr>
              <a:t>Enhance</a:t>
            </a:r>
            <a:r>
              <a:rPr lang="fr" sz="1800" b="1" dirty="0">
                <a:solidFill>
                  <a:schemeClr val="dk1"/>
                </a:solidFill>
              </a:rPr>
              <a:t> the performance</a:t>
            </a:r>
            <a:endParaRPr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9"/>
          <p:cNvSpPr txBox="1">
            <a:spLocks noGrp="1"/>
          </p:cNvSpPr>
          <p:nvPr>
            <p:ph type="title" idx="4294967295"/>
          </p:nvPr>
        </p:nvSpPr>
        <p:spPr>
          <a:xfrm>
            <a:off x="4248862" y="1175350"/>
            <a:ext cx="2446500" cy="456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algn="ctr"/>
            <a:r>
              <a:rPr lang="fr" sz="2400">
                <a:solidFill>
                  <a:srgbClr val="000000"/>
                </a:solidFill>
              </a:rPr>
              <a:t>Thank you !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486" name="Google Shape;486;p59"/>
          <p:cNvSpPr txBox="1">
            <a:spLocks noGrp="1"/>
          </p:cNvSpPr>
          <p:nvPr>
            <p:ph type="sldNum" idx="12"/>
          </p:nvPr>
        </p:nvSpPr>
        <p:spPr>
          <a:xfrm>
            <a:off x="10677525" y="4792200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fr"/>
              <a:pPr/>
              <a:t>14</a:t>
            </a:fld>
            <a:endParaRPr/>
          </a:p>
        </p:txBody>
      </p:sp>
      <p:sp>
        <p:nvSpPr>
          <p:cNvPr id="487" name="Google Shape;487;p59"/>
          <p:cNvSpPr txBox="1">
            <a:spLocks noGrp="1"/>
          </p:cNvSpPr>
          <p:nvPr>
            <p:ph type="title" idx="4294967295"/>
          </p:nvPr>
        </p:nvSpPr>
        <p:spPr>
          <a:xfrm>
            <a:off x="4116662" y="2305125"/>
            <a:ext cx="2729100" cy="8289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algn="ctr"/>
            <a:r>
              <a:rPr lang="fr" sz="2400">
                <a:solidFill>
                  <a:srgbClr val="000000"/>
                </a:solidFill>
              </a:rPr>
              <a:t>Any Questions?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>
            <a:spLocks noGrp="1"/>
          </p:cNvSpPr>
          <p:nvPr>
            <p:ph type="pic" idx="2"/>
          </p:nvPr>
        </p:nvSpPr>
        <p:spPr>
          <a:xfrm>
            <a:off x="1143087" y="760114"/>
            <a:ext cx="8656800" cy="38895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330" name="Google Shape;330;p47"/>
          <p:cNvSpPr txBox="1">
            <a:spLocks noGrp="1"/>
          </p:cNvSpPr>
          <p:nvPr>
            <p:ph type="title" idx="4294967295"/>
          </p:nvPr>
        </p:nvSpPr>
        <p:spPr>
          <a:xfrm>
            <a:off x="1143087" y="465525"/>
            <a:ext cx="4763100" cy="456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r>
              <a:rPr lang="fr"/>
              <a:t>Introduction</a:t>
            </a:r>
            <a:endParaRPr/>
          </a:p>
        </p:txBody>
      </p:sp>
      <p:sp>
        <p:nvSpPr>
          <p:cNvPr id="331" name="Google Shape;331;p47"/>
          <p:cNvSpPr txBox="1"/>
          <p:nvPr/>
        </p:nvSpPr>
        <p:spPr>
          <a:xfrm>
            <a:off x="1148887" y="1717900"/>
            <a:ext cx="5783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22" indent="-342917">
              <a:buClr>
                <a:schemeClr val="dk1"/>
              </a:buClr>
              <a:buSzPts val="1800"/>
              <a:buFont typeface="Arial"/>
              <a:buChar char="-"/>
            </a:pPr>
            <a:r>
              <a:rPr lang="fr" sz="1800" b="1" dirty="0" err="1">
                <a:solidFill>
                  <a:schemeClr val="dk1"/>
                </a:solidFill>
              </a:rPr>
              <a:t>What</a:t>
            </a:r>
            <a:r>
              <a:rPr lang="fr" sz="1800" b="1" dirty="0">
                <a:solidFill>
                  <a:schemeClr val="dk1"/>
                </a:solidFill>
              </a:rPr>
              <a:t> </a:t>
            </a:r>
            <a:r>
              <a:rPr lang="fr" sz="1800" b="1" dirty="0" err="1">
                <a:solidFill>
                  <a:schemeClr val="dk1"/>
                </a:solidFill>
              </a:rPr>
              <a:t>is</a:t>
            </a:r>
            <a:r>
              <a:rPr lang="fr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Foodlytics</a:t>
            </a:r>
            <a:r>
              <a:rPr lang="fr" sz="1800" b="1" dirty="0">
                <a:solidFill>
                  <a:schemeClr val="dk1"/>
                </a:solidFill>
              </a:rPr>
              <a:t>?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332" name="Google Shape;332;p47"/>
          <p:cNvSpPr txBox="1">
            <a:spLocks noGrp="1"/>
          </p:cNvSpPr>
          <p:nvPr>
            <p:ph type="sldNum" idx="12"/>
          </p:nvPr>
        </p:nvSpPr>
        <p:spPr>
          <a:xfrm>
            <a:off x="10670583" y="4807674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fr"/>
              <a:pPr/>
              <a:t>2</a:t>
            </a:fld>
            <a:endParaRPr dirty="0"/>
          </a:p>
        </p:txBody>
      </p:sp>
      <p:sp>
        <p:nvSpPr>
          <p:cNvPr id="333" name="Google Shape;333;p47"/>
          <p:cNvSpPr txBox="1"/>
          <p:nvPr/>
        </p:nvSpPr>
        <p:spPr>
          <a:xfrm>
            <a:off x="1148887" y="2251350"/>
            <a:ext cx="44196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22" indent="-342917">
              <a:buClr>
                <a:schemeClr val="dk1"/>
              </a:buClr>
              <a:buSzPts val="1800"/>
              <a:buChar char="-"/>
            </a:pPr>
            <a:r>
              <a:rPr lang="fr" sz="1800" b="1" dirty="0" err="1">
                <a:solidFill>
                  <a:schemeClr val="dk1"/>
                </a:solidFill>
              </a:rPr>
              <a:t>Problem</a:t>
            </a:r>
            <a:r>
              <a:rPr lang="fr" sz="1800" b="1" dirty="0">
                <a:solidFill>
                  <a:schemeClr val="dk1"/>
                </a:solidFill>
              </a:rPr>
              <a:t> </a:t>
            </a:r>
            <a:r>
              <a:rPr lang="fr" sz="1800" b="1" dirty="0" err="1">
                <a:solidFill>
                  <a:schemeClr val="dk1"/>
                </a:solidFill>
              </a:rPr>
              <a:t>Statement</a:t>
            </a:r>
            <a:endParaRPr sz="1800" dirty="0">
              <a:solidFill>
                <a:schemeClr val="dk1"/>
              </a:solidFill>
            </a:endParaRPr>
          </a:p>
          <a:p>
            <a:pPr marL="457222"/>
            <a:endParaRPr sz="1800" b="1" dirty="0">
              <a:solidFill>
                <a:schemeClr val="dk1"/>
              </a:solidFill>
            </a:endParaRPr>
          </a:p>
          <a:p>
            <a:pPr marL="457222"/>
            <a:endParaRPr sz="1800" b="1" dirty="0">
              <a:solidFill>
                <a:schemeClr val="dk1"/>
              </a:solidFill>
            </a:endParaRPr>
          </a:p>
          <a:p>
            <a:pPr marL="914445"/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334" name="Google Shape;334;p47"/>
          <p:cNvSpPr txBox="1"/>
          <p:nvPr/>
        </p:nvSpPr>
        <p:spPr>
          <a:xfrm>
            <a:off x="887975" y="4502651"/>
            <a:ext cx="33360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sz="1100"/>
          </a:p>
        </p:txBody>
      </p:sp>
      <p:sp>
        <p:nvSpPr>
          <p:cNvPr id="335" name="Google Shape;335;p47"/>
          <p:cNvSpPr txBox="1"/>
          <p:nvPr/>
        </p:nvSpPr>
        <p:spPr>
          <a:xfrm>
            <a:off x="1180737" y="2719525"/>
            <a:ext cx="5542792" cy="1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sz="1800" b="1" dirty="0">
                <a:solidFill>
                  <a:schemeClr val="dk1"/>
                </a:solidFill>
              </a:rPr>
              <a:t>  -    Value of </a:t>
            </a:r>
            <a:r>
              <a:rPr lang="en-US" sz="1800" b="1" dirty="0" err="1">
                <a:solidFill>
                  <a:schemeClr val="dk1"/>
                </a:solidFill>
              </a:rPr>
              <a:t>Foodyltics</a:t>
            </a:r>
            <a:r>
              <a:rPr lang="fr" sz="1800" b="1" dirty="0">
                <a:solidFill>
                  <a:schemeClr val="dk1"/>
                </a:solidFill>
              </a:rPr>
              <a:t> </a:t>
            </a:r>
            <a:r>
              <a:rPr lang="fr" sz="1800" b="1" dirty="0" err="1">
                <a:solidFill>
                  <a:schemeClr val="dk1"/>
                </a:solidFill>
              </a:rPr>
              <a:t>company</a:t>
            </a:r>
            <a:r>
              <a:rPr lang="fr" sz="1800" b="1" dirty="0">
                <a:solidFill>
                  <a:schemeClr val="dk1"/>
                </a:solidFill>
              </a:rPr>
              <a:t>:</a:t>
            </a:r>
            <a:endParaRPr sz="1200" dirty="0">
              <a:solidFill>
                <a:srgbClr val="24292F"/>
              </a:solidFill>
            </a:endParaRPr>
          </a:p>
          <a:p>
            <a:pPr marL="914445" indent="-304815">
              <a:lnSpc>
                <a:spcPct val="115000"/>
              </a:lnSpc>
              <a:buClr>
                <a:srgbClr val="24292F"/>
              </a:buClr>
              <a:buSzPts val="1200"/>
              <a:buChar char="●"/>
            </a:pPr>
            <a:r>
              <a:rPr lang="en-US" sz="1200" dirty="0">
                <a:solidFill>
                  <a:srgbClr val="24292F"/>
                </a:solidFill>
              </a:rPr>
              <a:t>Is the review positive or negative?</a:t>
            </a:r>
          </a:p>
          <a:p>
            <a:pPr marL="914445" indent="-304815">
              <a:lnSpc>
                <a:spcPct val="115000"/>
              </a:lnSpc>
              <a:buClr>
                <a:srgbClr val="24292F"/>
              </a:buClr>
              <a:buSzPts val="1200"/>
              <a:buChar char="●"/>
            </a:pPr>
            <a:r>
              <a:rPr lang="en-US" sz="1200" dirty="0">
                <a:solidFill>
                  <a:srgbClr val="24292F"/>
                </a:solidFill>
              </a:rPr>
              <a:t>From user reviews, how we can enhance our restaurant?</a:t>
            </a:r>
            <a:br>
              <a:rPr lang="en-US" sz="1200" dirty="0">
                <a:solidFill>
                  <a:srgbClr val="24292F"/>
                </a:solidFill>
              </a:rPr>
            </a:br>
            <a:endParaRPr sz="1200" dirty="0">
              <a:solidFill>
                <a:srgbClr val="24292F"/>
              </a:solidFill>
            </a:endParaRPr>
          </a:p>
        </p:txBody>
      </p:sp>
      <p:sp>
        <p:nvSpPr>
          <p:cNvPr id="336" name="Google Shape;336;p47"/>
          <p:cNvSpPr txBox="1"/>
          <p:nvPr/>
        </p:nvSpPr>
        <p:spPr>
          <a:xfrm>
            <a:off x="1148886" y="3785381"/>
            <a:ext cx="39900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45"/>
            <a:endParaRPr/>
          </a:p>
        </p:txBody>
      </p:sp>
      <p:pic>
        <p:nvPicPr>
          <p:cNvPr id="3074" name="Picture 2" descr="A Complete Guide To Sentiment Analysis And Its Applications">
            <a:extLst>
              <a:ext uri="{FF2B5EF4-FFF2-40B4-BE49-F238E27FC236}">
                <a16:creationId xmlns:a16="http://schemas.microsoft.com/office/drawing/2014/main" id="{5384048B-E7A5-4E4C-A0F6-212995243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100" y="1164825"/>
            <a:ext cx="3992817" cy="184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9"/>
          <p:cNvSpPr txBox="1">
            <a:spLocks noGrp="1"/>
          </p:cNvSpPr>
          <p:nvPr>
            <p:ph type="title" idx="4294967295"/>
          </p:nvPr>
        </p:nvSpPr>
        <p:spPr>
          <a:xfrm>
            <a:off x="1143087" y="465525"/>
            <a:ext cx="4763100" cy="456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r>
              <a:rPr lang="fr" dirty="0" err="1"/>
              <a:t>Example</a:t>
            </a:r>
            <a:r>
              <a:rPr lang="fr" dirty="0"/>
              <a:t> of </a:t>
            </a:r>
            <a:r>
              <a:rPr lang="en-US" dirty="0"/>
              <a:t>reviews</a:t>
            </a:r>
            <a:endParaRPr dirty="0"/>
          </a:p>
        </p:txBody>
      </p:sp>
      <p:sp>
        <p:nvSpPr>
          <p:cNvPr id="368" name="Google Shape;368;p49"/>
          <p:cNvSpPr txBox="1">
            <a:spLocks noGrp="1"/>
          </p:cNvSpPr>
          <p:nvPr>
            <p:ph type="sldNum" idx="12"/>
          </p:nvPr>
        </p:nvSpPr>
        <p:spPr>
          <a:xfrm>
            <a:off x="10663214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fr"/>
              <a:pPr/>
              <a:t>3</a:t>
            </a:fld>
            <a:endParaRPr/>
          </a:p>
        </p:txBody>
      </p:sp>
      <p:sp>
        <p:nvSpPr>
          <p:cNvPr id="372" name="Google Shape;372;p49"/>
          <p:cNvSpPr txBox="1">
            <a:spLocks noGrp="1"/>
          </p:cNvSpPr>
          <p:nvPr>
            <p:ph type="title" idx="4294967295"/>
          </p:nvPr>
        </p:nvSpPr>
        <p:spPr>
          <a:xfrm>
            <a:off x="857493" y="1826803"/>
            <a:ext cx="41157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ar-SA" sz="2800" dirty="0">
                <a:latin typeface="Economica"/>
                <a:ea typeface="Economica"/>
                <a:cs typeface="Economica"/>
                <a:sym typeface="Economica"/>
              </a:rPr>
              <a:t>افضل مطعم بالرياض</a:t>
            </a:r>
            <a:r>
              <a:rPr lang="en-US" sz="2800" dirty="0">
                <a:latin typeface="Economica"/>
                <a:ea typeface="Economica"/>
                <a:cs typeface="Economica"/>
                <a:sym typeface="Economica"/>
              </a:rPr>
              <a:t> ..</a:t>
            </a:r>
            <a:br>
              <a:rPr lang="ar-SA" sz="2800" dirty="0">
                <a:latin typeface="Economica"/>
                <a:ea typeface="Economica"/>
                <a:cs typeface="Economica"/>
                <a:sym typeface="Economica"/>
              </a:rPr>
            </a:br>
            <a:r>
              <a:rPr lang="ar-SA" sz="2800" dirty="0">
                <a:latin typeface="Economica"/>
                <a:ea typeface="Economica"/>
                <a:cs typeface="Economica"/>
                <a:sym typeface="Economica"/>
              </a:rPr>
              <a:t> الاكل غير جيد</a:t>
            </a:r>
            <a:br>
              <a:rPr lang="en-US" sz="2800" dirty="0">
                <a:latin typeface="Economica"/>
                <a:ea typeface="Economica"/>
                <a:cs typeface="Economica"/>
                <a:sym typeface="Economica"/>
              </a:rPr>
            </a:br>
            <a:r>
              <a:rPr lang="ar-SA" sz="2800" dirty="0">
                <a:latin typeface="Economica"/>
                <a:ea typeface="Economica"/>
                <a:cs typeface="Economica"/>
                <a:sym typeface="Economica"/>
              </a:rPr>
              <a:t>لا اعرف المطعم</a:t>
            </a:r>
            <a:endParaRPr sz="28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" name="Google Shape;372;p49">
            <a:extLst>
              <a:ext uri="{FF2B5EF4-FFF2-40B4-BE49-F238E27FC236}">
                <a16:creationId xmlns:a16="http://schemas.microsoft.com/office/drawing/2014/main" id="{1BE2B26E-92F7-AF4D-A25B-6F3D1B36DF4F}"/>
              </a:ext>
            </a:extLst>
          </p:cNvPr>
          <p:cNvSpPr txBox="1">
            <a:spLocks/>
          </p:cNvSpPr>
          <p:nvPr/>
        </p:nvSpPr>
        <p:spPr>
          <a:xfrm>
            <a:off x="5283720" y="1826803"/>
            <a:ext cx="4115700" cy="35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latin typeface="Economica"/>
                <a:ea typeface="Economica"/>
                <a:cs typeface="Economica"/>
                <a:sym typeface="Economica"/>
              </a:rPr>
              <a:t>The best restaurant in Riyadh</a:t>
            </a:r>
          </a:p>
          <a:p>
            <a:r>
              <a:rPr lang="en-US" sz="2800" dirty="0">
                <a:latin typeface="Economica"/>
                <a:ea typeface="Economica"/>
                <a:cs typeface="Economica"/>
                <a:sym typeface="Economica"/>
              </a:rPr>
              <a:t>The food was bad</a:t>
            </a:r>
            <a:endParaRPr lang="ar-SA" sz="2800" dirty="0">
              <a:latin typeface="Economica"/>
              <a:ea typeface="Economica"/>
              <a:cs typeface="Economica"/>
              <a:sym typeface="Economica"/>
            </a:endParaRPr>
          </a:p>
          <a:p>
            <a:r>
              <a:rPr lang="en-US" sz="2800" dirty="0">
                <a:latin typeface="Economica"/>
                <a:ea typeface="Economica"/>
                <a:cs typeface="Economica"/>
                <a:sym typeface="Economica"/>
              </a:rPr>
              <a:t>I don’t know the restaurant</a:t>
            </a:r>
            <a:endParaRPr lang="ar-SA" sz="28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" name="Google Shape;372;p49">
            <a:extLst>
              <a:ext uri="{FF2B5EF4-FFF2-40B4-BE49-F238E27FC236}">
                <a16:creationId xmlns:a16="http://schemas.microsoft.com/office/drawing/2014/main" id="{BE228ECC-AF62-E94A-B8CA-A75257E8BE90}"/>
              </a:ext>
            </a:extLst>
          </p:cNvPr>
          <p:cNvSpPr txBox="1">
            <a:spLocks/>
          </p:cNvSpPr>
          <p:nvPr/>
        </p:nvSpPr>
        <p:spPr>
          <a:xfrm>
            <a:off x="4114216" y="1374464"/>
            <a:ext cx="4115700" cy="35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latin typeface="Economica"/>
                <a:ea typeface="Economica"/>
                <a:cs typeface="Economica"/>
                <a:sym typeface="Economica"/>
              </a:rPr>
              <a:t>Rate: </a:t>
            </a:r>
          </a:p>
          <a:p>
            <a:r>
              <a:rPr lang="en-US" sz="2800" dirty="0">
                <a:latin typeface="Economica"/>
                <a:ea typeface="Economica"/>
                <a:cs typeface="Economica"/>
                <a:sym typeface="Economica"/>
              </a:rPr>
              <a:t>5</a:t>
            </a:r>
          </a:p>
          <a:p>
            <a:r>
              <a:rPr lang="en-US" sz="2800" dirty="0">
                <a:latin typeface="Economica"/>
                <a:ea typeface="Economica"/>
                <a:cs typeface="Economica"/>
                <a:sym typeface="Economica"/>
              </a:rPr>
              <a:t>2</a:t>
            </a:r>
          </a:p>
          <a:p>
            <a:r>
              <a:rPr lang="en-US" sz="2800" dirty="0">
                <a:latin typeface="Economica"/>
                <a:ea typeface="Economica"/>
                <a:cs typeface="Economica"/>
                <a:sym typeface="Economica"/>
              </a:rPr>
              <a:t>1</a:t>
            </a:r>
            <a:endParaRPr lang="ar-SA" sz="28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0CAC33-E06D-9D4C-B72E-2E94506D2741}"/>
              </a:ext>
            </a:extLst>
          </p:cNvPr>
          <p:cNvSpPr/>
          <p:nvPr/>
        </p:nvSpPr>
        <p:spPr>
          <a:xfrm>
            <a:off x="857493" y="2763078"/>
            <a:ext cx="7799490" cy="46713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A">
              <a:ln>
                <a:solidFill>
                  <a:schemeClr val="accent4">
                    <a:lumMod val="75000"/>
                  </a:schemeClr>
                </a:solidFill>
              </a:ln>
            </a:endParaRPr>
          </a:p>
        </p:txBody>
      </p:sp>
      <p:sp>
        <p:nvSpPr>
          <p:cNvPr id="13" name="Google Shape;367;p49">
            <a:extLst>
              <a:ext uri="{FF2B5EF4-FFF2-40B4-BE49-F238E27FC236}">
                <a16:creationId xmlns:a16="http://schemas.microsoft.com/office/drawing/2014/main" id="{C5F2BAC2-463B-2F49-BE12-BD8026B3525C}"/>
              </a:ext>
            </a:extLst>
          </p:cNvPr>
          <p:cNvSpPr txBox="1">
            <a:spLocks/>
          </p:cNvSpPr>
          <p:nvPr/>
        </p:nvSpPr>
        <p:spPr>
          <a:xfrm>
            <a:off x="8713840" y="2798556"/>
            <a:ext cx="1680845" cy="45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Outlier!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>
            <a:spLocks noGrp="1"/>
          </p:cNvSpPr>
          <p:nvPr>
            <p:ph type="pic" idx="2"/>
          </p:nvPr>
        </p:nvSpPr>
        <p:spPr>
          <a:xfrm>
            <a:off x="-145904" y="628205"/>
            <a:ext cx="8656800" cy="38895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343" name="Google Shape;343;p48"/>
          <p:cNvSpPr txBox="1">
            <a:spLocks noGrp="1"/>
          </p:cNvSpPr>
          <p:nvPr>
            <p:ph type="title" idx="4294967295"/>
          </p:nvPr>
        </p:nvSpPr>
        <p:spPr>
          <a:xfrm>
            <a:off x="294671" y="305266"/>
            <a:ext cx="4763100" cy="456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r>
              <a:rPr lang="en-US" dirty="0" err="1"/>
              <a:t>Foodyltics</a:t>
            </a:r>
            <a:r>
              <a:rPr lang="en-US" dirty="0"/>
              <a:t> Architecture</a:t>
            </a:r>
            <a:endParaRPr dirty="0"/>
          </a:p>
        </p:txBody>
      </p:sp>
      <p:sp>
        <p:nvSpPr>
          <p:cNvPr id="344" name="Google Shape;344;p48"/>
          <p:cNvSpPr txBox="1">
            <a:spLocks noGrp="1"/>
          </p:cNvSpPr>
          <p:nvPr>
            <p:ph type="sldNum" idx="12"/>
          </p:nvPr>
        </p:nvSpPr>
        <p:spPr>
          <a:xfrm>
            <a:off x="10677525" y="4610323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fr"/>
              <a:pPr/>
              <a:t>4</a:t>
            </a:fld>
            <a:endParaRPr dirty="0"/>
          </a:p>
        </p:txBody>
      </p:sp>
      <p:sp>
        <p:nvSpPr>
          <p:cNvPr id="345" name="Google Shape;345;p48"/>
          <p:cNvSpPr txBox="1">
            <a:spLocks noGrp="1"/>
          </p:cNvSpPr>
          <p:nvPr>
            <p:ph type="title" idx="4294967295"/>
          </p:nvPr>
        </p:nvSpPr>
        <p:spPr>
          <a:xfrm>
            <a:off x="380771" y="2009949"/>
            <a:ext cx="9969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sz="1500" b="0">
                <a:latin typeface="Economica"/>
                <a:ea typeface="Economica"/>
                <a:cs typeface="Economica"/>
                <a:sym typeface="Economica"/>
              </a:rPr>
              <a:t>Web scraping</a:t>
            </a:r>
            <a:endParaRPr sz="1500" b="0"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347" name="Google Shape;347;p48"/>
          <p:cNvCxnSpPr/>
          <p:nvPr/>
        </p:nvCxnSpPr>
        <p:spPr>
          <a:xfrm>
            <a:off x="3603461" y="2481216"/>
            <a:ext cx="704400" cy="69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8" name="Google Shape;348;p48"/>
          <p:cNvCxnSpPr/>
          <p:nvPr/>
        </p:nvCxnSpPr>
        <p:spPr>
          <a:xfrm>
            <a:off x="5286371" y="2444318"/>
            <a:ext cx="646200" cy="36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49" name="Google Shape;34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392" y="2148461"/>
            <a:ext cx="819450" cy="8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8"/>
          <p:cNvSpPr txBox="1">
            <a:spLocks noGrp="1"/>
          </p:cNvSpPr>
          <p:nvPr>
            <p:ph type="title" idx="4294967295"/>
          </p:nvPr>
        </p:nvSpPr>
        <p:spPr>
          <a:xfrm>
            <a:off x="2860932" y="2914531"/>
            <a:ext cx="9969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sz="1500" b="0" dirty="0">
                <a:latin typeface="Economica"/>
                <a:ea typeface="Economica"/>
                <a:cs typeface="Economica"/>
                <a:sym typeface="Economica"/>
              </a:rPr>
              <a:t>Offline Data &amp; EDA</a:t>
            </a:r>
            <a:endParaRPr sz="1500" b="0" dirty="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351" name="Google Shape;35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125" y="2039868"/>
            <a:ext cx="810375" cy="81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8"/>
          <p:cNvSpPr txBox="1">
            <a:spLocks noGrp="1"/>
          </p:cNvSpPr>
          <p:nvPr>
            <p:ph type="title" idx="4294967295"/>
          </p:nvPr>
        </p:nvSpPr>
        <p:spPr>
          <a:xfrm>
            <a:off x="3952359" y="2850241"/>
            <a:ext cx="15279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sz="1500" b="0">
                <a:latin typeface="Economica"/>
                <a:ea typeface="Economica"/>
                <a:cs typeface="Economica"/>
                <a:sym typeface="Economica"/>
              </a:rPr>
              <a:t>Data preparation &amp;</a:t>
            </a:r>
            <a:endParaRPr sz="1500" b="0">
              <a:latin typeface="Economica"/>
              <a:ea typeface="Economica"/>
              <a:cs typeface="Economica"/>
              <a:sym typeface="Economica"/>
            </a:endParaRPr>
          </a:p>
          <a:p>
            <a:pPr>
              <a:buSzPts val="1100"/>
            </a:pPr>
            <a:r>
              <a:rPr lang="fr" sz="1500" b="0">
                <a:latin typeface="Economica"/>
                <a:ea typeface="Economica"/>
                <a:cs typeface="Economica"/>
                <a:sym typeface="Economica"/>
              </a:rPr>
              <a:t>feature engineering</a:t>
            </a:r>
            <a:endParaRPr sz="1500" b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53" name="Google Shape;353;p48"/>
          <p:cNvSpPr txBox="1">
            <a:spLocks noGrp="1"/>
          </p:cNvSpPr>
          <p:nvPr>
            <p:ph type="title" idx="4294967295"/>
          </p:nvPr>
        </p:nvSpPr>
        <p:spPr>
          <a:xfrm>
            <a:off x="5988496" y="2877516"/>
            <a:ext cx="13491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" sz="1400" b="0" dirty="0">
                <a:latin typeface="Economica"/>
                <a:ea typeface="Economica"/>
                <a:cs typeface="Economica"/>
                <a:sym typeface="Economica"/>
              </a:rPr>
              <a:t>Model training &amp;</a:t>
            </a:r>
            <a:endParaRPr sz="1400" b="0" dirty="0">
              <a:latin typeface="Economica"/>
              <a:ea typeface="Economica"/>
              <a:cs typeface="Economica"/>
              <a:sym typeface="Economica"/>
            </a:endParaRPr>
          </a:p>
          <a:p>
            <a:pPr algn="ctr"/>
            <a:r>
              <a:rPr lang="fr" sz="1400" b="0" dirty="0">
                <a:latin typeface="Economica"/>
                <a:ea typeface="Economica"/>
                <a:cs typeface="Economica"/>
                <a:sym typeface="Economica"/>
              </a:rPr>
              <a:t> Evaluation</a:t>
            </a:r>
            <a:endParaRPr sz="1400" b="0" dirty="0">
              <a:latin typeface="Economica"/>
              <a:ea typeface="Economica"/>
              <a:cs typeface="Economica"/>
              <a:sym typeface="Economica"/>
            </a:endParaRPr>
          </a:p>
          <a:p>
            <a:pPr algn="ctr"/>
            <a:endParaRPr sz="1500" b="0" dirty="0">
              <a:latin typeface="Economica"/>
              <a:ea typeface="Economica"/>
              <a:cs typeface="Economica"/>
              <a:sym typeface="Economica"/>
            </a:endParaRPr>
          </a:p>
          <a:p>
            <a:pPr algn="ctr"/>
            <a:endParaRPr sz="1500" b="0" dirty="0"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354" name="Google Shape;354;p48"/>
          <p:cNvCxnSpPr/>
          <p:nvPr/>
        </p:nvCxnSpPr>
        <p:spPr>
          <a:xfrm>
            <a:off x="7285771" y="2444318"/>
            <a:ext cx="646200" cy="36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55" name="Google Shape;355;p48"/>
          <p:cNvPicPr preferRelativeResize="0"/>
          <p:nvPr/>
        </p:nvPicPr>
        <p:blipFill rotWithShape="1">
          <a:blip r:embed="rId5">
            <a:alphaModFix/>
          </a:blip>
          <a:srcRect l="17357" r="15469"/>
          <a:stretch/>
        </p:blipFill>
        <p:spPr>
          <a:xfrm>
            <a:off x="333346" y="1097224"/>
            <a:ext cx="1091748" cy="95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046" y="3030796"/>
            <a:ext cx="1521632" cy="58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" name="Google Shape;357;p48"/>
          <p:cNvCxnSpPr>
            <a:cxnSpLocks/>
          </p:cNvCxnSpPr>
          <p:nvPr/>
        </p:nvCxnSpPr>
        <p:spPr>
          <a:xfrm>
            <a:off x="1729409" y="2481102"/>
            <a:ext cx="1153261" cy="582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8" name="Google Shape;358;p48"/>
          <p:cNvSpPr txBox="1">
            <a:spLocks noGrp="1"/>
          </p:cNvSpPr>
          <p:nvPr>
            <p:ph type="title" idx="4294967295"/>
          </p:nvPr>
        </p:nvSpPr>
        <p:spPr>
          <a:xfrm>
            <a:off x="151541" y="3639943"/>
            <a:ext cx="14793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sz="1400" b="0" dirty="0">
                <a:latin typeface="Economica"/>
                <a:ea typeface="Economica"/>
                <a:cs typeface="Economica"/>
                <a:sym typeface="Economica"/>
              </a:rPr>
              <a:t>Amazon Food </a:t>
            </a:r>
            <a:r>
              <a:rPr lang="fr" sz="1400" b="0" dirty="0" err="1">
                <a:latin typeface="Economica"/>
                <a:ea typeface="Economica"/>
                <a:cs typeface="Economica"/>
                <a:sym typeface="Economica"/>
              </a:rPr>
              <a:t>Reviews</a:t>
            </a:r>
            <a:endParaRPr sz="1400" b="0" dirty="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359" name="Google Shape;359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68549" y="1942853"/>
            <a:ext cx="941403" cy="100652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8"/>
          <p:cNvSpPr txBox="1">
            <a:spLocks noGrp="1"/>
          </p:cNvSpPr>
          <p:nvPr>
            <p:ph type="title" idx="4294967295"/>
          </p:nvPr>
        </p:nvSpPr>
        <p:spPr>
          <a:xfrm>
            <a:off x="5217620" y="4522525"/>
            <a:ext cx="9969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" sz="1500" dirty="0" err="1">
                <a:latin typeface="Economica"/>
                <a:ea typeface="Economica"/>
                <a:cs typeface="Economica"/>
                <a:sym typeface="Economica"/>
              </a:rPr>
              <a:t>Testing</a:t>
            </a:r>
            <a:r>
              <a:rPr lang="fr" sz="1500" dirty="0">
                <a:latin typeface="Economica"/>
                <a:ea typeface="Economica"/>
                <a:cs typeface="Economica"/>
                <a:sym typeface="Economica"/>
              </a:rPr>
              <a:t> data</a:t>
            </a:r>
            <a:endParaRPr sz="1500" dirty="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361" name="Google Shape;361;p48"/>
          <p:cNvPicPr preferRelativeResize="0"/>
          <p:nvPr/>
        </p:nvPicPr>
        <p:blipFill rotWithShape="1">
          <a:blip r:embed="rId5">
            <a:alphaModFix/>
          </a:blip>
          <a:srcRect l="17357" r="15469"/>
          <a:stretch/>
        </p:blipFill>
        <p:spPr>
          <a:xfrm>
            <a:off x="5189339" y="3658797"/>
            <a:ext cx="1091748" cy="95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1973" y="2402166"/>
            <a:ext cx="589899" cy="5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788717-93C3-FF43-9533-D446BCC7989C}"/>
              </a:ext>
            </a:extLst>
          </p:cNvPr>
          <p:cNvSpPr/>
          <p:nvPr/>
        </p:nvSpPr>
        <p:spPr>
          <a:xfrm>
            <a:off x="57271" y="952107"/>
            <a:ext cx="1569107" cy="30579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0" name="Google Shape;358;p48">
            <a:extLst>
              <a:ext uri="{FF2B5EF4-FFF2-40B4-BE49-F238E27FC236}">
                <a16:creationId xmlns:a16="http://schemas.microsoft.com/office/drawing/2014/main" id="{E7447653-9D6F-D247-AAC0-DD78BE8E7DB5}"/>
              </a:ext>
            </a:extLst>
          </p:cNvPr>
          <p:cNvSpPr txBox="1">
            <a:spLocks/>
          </p:cNvSpPr>
          <p:nvPr/>
        </p:nvSpPr>
        <p:spPr>
          <a:xfrm>
            <a:off x="87121" y="4028016"/>
            <a:ext cx="1479300" cy="35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>
                <a:latin typeface="Economica"/>
                <a:ea typeface="Economica"/>
                <a:cs typeface="Economica"/>
                <a:sym typeface="Economica"/>
              </a:rPr>
              <a:t>Training data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A094CF5F-8827-C04B-9407-4499787637D2}"/>
              </a:ext>
            </a:extLst>
          </p:cNvPr>
          <p:cNvCxnSpPr>
            <a:stCxn id="361" idx="3"/>
            <a:endCxn id="353" idx="2"/>
          </p:cNvCxnSpPr>
          <p:nvPr/>
        </p:nvCxnSpPr>
        <p:spPr>
          <a:xfrm flipV="1">
            <a:off x="6281087" y="3465216"/>
            <a:ext cx="381959" cy="6693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8D312AE-0B77-3F4A-A258-47B519DCA5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5803" y="1999603"/>
            <a:ext cx="1212211" cy="735615"/>
          </a:xfrm>
          <a:prstGeom prst="rect">
            <a:avLst/>
          </a:prstGeom>
        </p:spPr>
      </p:pic>
      <p:cxnSp>
        <p:nvCxnSpPr>
          <p:cNvPr id="40" name="Google Shape;354;p48">
            <a:extLst>
              <a:ext uri="{FF2B5EF4-FFF2-40B4-BE49-F238E27FC236}">
                <a16:creationId xmlns:a16="http://schemas.microsoft.com/office/drawing/2014/main" id="{5667BFE2-1294-1F45-852A-BA9795148BBF}"/>
              </a:ext>
            </a:extLst>
          </p:cNvPr>
          <p:cNvCxnSpPr/>
          <p:nvPr/>
        </p:nvCxnSpPr>
        <p:spPr>
          <a:xfrm>
            <a:off x="9237094" y="2388434"/>
            <a:ext cx="646200" cy="36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" name="Google Shape;353;p48">
            <a:extLst>
              <a:ext uri="{FF2B5EF4-FFF2-40B4-BE49-F238E27FC236}">
                <a16:creationId xmlns:a16="http://schemas.microsoft.com/office/drawing/2014/main" id="{C3CAD4D6-B7E5-494D-AFE1-26F6E16146BA}"/>
              </a:ext>
            </a:extLst>
          </p:cNvPr>
          <p:cNvSpPr txBox="1">
            <a:spLocks/>
          </p:cNvSpPr>
          <p:nvPr/>
        </p:nvSpPr>
        <p:spPr>
          <a:xfrm>
            <a:off x="7609785" y="2899216"/>
            <a:ext cx="1349100" cy="58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b="0" dirty="0">
                <a:latin typeface="Economica"/>
                <a:ea typeface="Economica"/>
                <a:cs typeface="Economica"/>
                <a:sym typeface="Economica"/>
              </a:rPr>
              <a:t>Trained model </a:t>
            </a:r>
            <a:endParaRPr lang="en-US" sz="1500" b="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42" name="Google Shape;353;p48">
            <a:extLst>
              <a:ext uri="{FF2B5EF4-FFF2-40B4-BE49-F238E27FC236}">
                <a16:creationId xmlns:a16="http://schemas.microsoft.com/office/drawing/2014/main" id="{7CBFD8C3-0E75-7E40-83A6-80F8BEFE6B73}"/>
              </a:ext>
            </a:extLst>
          </p:cNvPr>
          <p:cNvSpPr txBox="1">
            <a:spLocks/>
          </p:cNvSpPr>
          <p:nvPr/>
        </p:nvSpPr>
        <p:spPr>
          <a:xfrm>
            <a:off x="9856973" y="2951766"/>
            <a:ext cx="1061852" cy="58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>
                <a:latin typeface="Economica"/>
                <a:ea typeface="Economica"/>
                <a:cs typeface="Economica"/>
                <a:sym typeface="Economica"/>
              </a:rPr>
              <a:t>Deployment</a:t>
            </a:r>
            <a:endParaRPr lang="en-US" sz="1500" dirty="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44" name="Google Shape;460;p56">
            <a:extLst>
              <a:ext uri="{FF2B5EF4-FFF2-40B4-BE49-F238E27FC236}">
                <a16:creationId xmlns:a16="http://schemas.microsoft.com/office/drawing/2014/main" id="{54C92DA0-E90F-0F48-9DA1-941A51A52805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l="19818" t="18819" r="16621" b="13872"/>
          <a:stretch/>
        </p:blipFill>
        <p:spPr>
          <a:xfrm>
            <a:off x="9998186" y="2019581"/>
            <a:ext cx="845100" cy="8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3C7FC0E-DA3E-1D4E-B409-CBB85BC43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340" y="3463497"/>
            <a:ext cx="645185" cy="64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1485A8D7-7BA8-2247-8A6D-DDBD4AA91FE5}"/>
              </a:ext>
            </a:extLst>
          </p:cNvPr>
          <p:cNvCxnSpPr>
            <a:stCxn id="7" idx="3"/>
            <a:endCxn id="2050" idx="1"/>
          </p:cNvCxnSpPr>
          <p:nvPr/>
        </p:nvCxnSpPr>
        <p:spPr>
          <a:xfrm>
            <a:off x="1626378" y="2481102"/>
            <a:ext cx="358962" cy="13049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1720F8F1-34E0-0347-B470-C82B25261FAF}"/>
              </a:ext>
            </a:extLst>
          </p:cNvPr>
          <p:cNvCxnSpPr>
            <a:stCxn id="2050" idx="3"/>
            <a:endCxn id="349" idx="1"/>
          </p:cNvCxnSpPr>
          <p:nvPr/>
        </p:nvCxnSpPr>
        <p:spPr>
          <a:xfrm flipV="1">
            <a:off x="2630525" y="2558186"/>
            <a:ext cx="309867" cy="12279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oogle Shape;350;p48">
            <a:extLst>
              <a:ext uri="{FF2B5EF4-FFF2-40B4-BE49-F238E27FC236}">
                <a16:creationId xmlns:a16="http://schemas.microsoft.com/office/drawing/2014/main" id="{D105F9D9-D25F-6C46-BB91-9D1F948D462E}"/>
              </a:ext>
            </a:extLst>
          </p:cNvPr>
          <p:cNvSpPr txBox="1">
            <a:spLocks/>
          </p:cNvSpPr>
          <p:nvPr/>
        </p:nvSpPr>
        <p:spPr>
          <a:xfrm>
            <a:off x="1626378" y="4092468"/>
            <a:ext cx="1715111" cy="6154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dirty="0">
                <a:latin typeface="Economica"/>
                <a:ea typeface="Economica"/>
                <a:cs typeface="Economica"/>
                <a:sym typeface="Economica"/>
              </a:rPr>
              <a:t>Translate to English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0"/>
          <p:cNvSpPr txBox="1">
            <a:spLocks noGrp="1"/>
          </p:cNvSpPr>
          <p:nvPr>
            <p:ph type="title" idx="4294967295"/>
          </p:nvPr>
        </p:nvSpPr>
        <p:spPr>
          <a:xfrm>
            <a:off x="1143087" y="465525"/>
            <a:ext cx="4763100" cy="456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r>
              <a:rPr lang="en-US" dirty="0"/>
              <a:t>Dataset Description and</a:t>
            </a:r>
            <a:endParaRPr dirty="0"/>
          </a:p>
        </p:txBody>
      </p:sp>
      <p:sp>
        <p:nvSpPr>
          <p:cNvPr id="378" name="Google Shape;378;p50"/>
          <p:cNvSpPr txBox="1">
            <a:spLocks noGrp="1"/>
          </p:cNvSpPr>
          <p:nvPr>
            <p:ph type="sldNum" idx="12"/>
          </p:nvPr>
        </p:nvSpPr>
        <p:spPr>
          <a:xfrm>
            <a:off x="10663217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fr"/>
              <a:pPr/>
              <a:t>5</a:t>
            </a:fld>
            <a:endParaRPr/>
          </a:p>
        </p:txBody>
      </p:sp>
      <p:grpSp>
        <p:nvGrpSpPr>
          <p:cNvPr id="381" name="Google Shape;381;p50"/>
          <p:cNvGrpSpPr/>
          <p:nvPr/>
        </p:nvGrpSpPr>
        <p:grpSpPr>
          <a:xfrm>
            <a:off x="1143087" y="1232687"/>
            <a:ext cx="5783700" cy="780675"/>
            <a:chOff x="242975" y="1137250"/>
            <a:chExt cx="5783700" cy="780675"/>
          </a:xfrm>
        </p:grpSpPr>
        <p:sp>
          <p:nvSpPr>
            <p:cNvPr id="382" name="Google Shape;382;p50"/>
            <p:cNvSpPr txBox="1"/>
            <p:nvPr/>
          </p:nvSpPr>
          <p:spPr>
            <a:xfrm>
              <a:off x="242975" y="1461325"/>
              <a:ext cx="57837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endParaRPr sz="1800" b="1" dirty="0"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50"/>
            <p:cNvSpPr txBox="1"/>
            <p:nvPr/>
          </p:nvSpPr>
          <p:spPr>
            <a:xfrm>
              <a:off x="242975" y="1137250"/>
              <a:ext cx="57837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fr" sz="1800" b="1" dirty="0">
                  <a:solidFill>
                    <a:schemeClr val="dk1"/>
                  </a:solidFill>
                </a:rPr>
                <a:t>Google </a:t>
              </a:r>
              <a:r>
                <a:rPr lang="fr" sz="1800" b="1" dirty="0" err="1">
                  <a:solidFill>
                    <a:schemeClr val="dk1"/>
                  </a:solidFill>
                </a:rPr>
                <a:t>Maps</a:t>
              </a:r>
              <a:r>
                <a:rPr lang="fr" sz="1800" b="1" dirty="0">
                  <a:solidFill>
                    <a:schemeClr val="dk1"/>
                  </a:solidFill>
                </a:rPr>
                <a:t> </a:t>
              </a:r>
              <a:r>
                <a:rPr lang="fr" sz="1800" b="1" dirty="0" err="1">
                  <a:solidFill>
                    <a:schemeClr val="dk1"/>
                  </a:solidFill>
                </a:rPr>
                <a:t>Dataset</a:t>
              </a:r>
              <a:r>
                <a:rPr lang="fr" sz="1800" b="1" dirty="0">
                  <a:solidFill>
                    <a:schemeClr val="dk1"/>
                  </a:solidFill>
                </a:rPr>
                <a:t> (</a:t>
              </a:r>
              <a:r>
                <a:rPr lang="fr" sz="1800" b="1" dirty="0" err="1">
                  <a:solidFill>
                    <a:schemeClr val="dk1"/>
                  </a:solidFill>
                </a:rPr>
                <a:t>scraped</a:t>
              </a:r>
              <a:r>
                <a:rPr lang="fr" sz="1800" b="1" dirty="0">
                  <a:solidFill>
                    <a:schemeClr val="dk1"/>
                  </a:solidFill>
                </a:rPr>
                <a:t>):</a:t>
              </a:r>
            </a:p>
            <a:p>
              <a:pPr marL="285750" indent="-285750">
                <a:buFontTx/>
                <a:buChar char="-"/>
              </a:pPr>
              <a:r>
                <a:rPr lang="fr" sz="1800" dirty="0">
                  <a:solidFill>
                    <a:schemeClr val="dk1"/>
                  </a:solidFill>
                </a:rPr>
                <a:t>270 </a:t>
              </a:r>
              <a:r>
                <a:rPr lang="en-US" sz="1800" dirty="0">
                  <a:solidFill>
                    <a:schemeClr val="dk1"/>
                  </a:solidFill>
                </a:rPr>
                <a:t>restaurants</a:t>
              </a:r>
            </a:p>
            <a:p>
              <a:pPr marL="285750" indent="-285750">
                <a:buFontTx/>
                <a:buChar char="-"/>
              </a:pPr>
              <a:r>
                <a:rPr lang="en-US" sz="1800" dirty="0">
                  <a:solidFill>
                    <a:schemeClr val="dk1"/>
                  </a:solidFill>
                </a:rPr>
                <a:t>100k reviews</a:t>
              </a:r>
            </a:p>
            <a:p>
              <a:endParaRPr lang="en-US" sz="1800" dirty="0">
                <a:solidFill>
                  <a:schemeClr val="dk1"/>
                </a:solidFill>
              </a:endParaRPr>
            </a:p>
            <a:p>
              <a:r>
                <a:rPr lang="fr" sz="1800" b="1" dirty="0">
                  <a:solidFill>
                    <a:schemeClr val="dk1"/>
                  </a:solidFill>
                </a:rPr>
                <a:t>Amazon Food </a:t>
              </a:r>
              <a:r>
                <a:rPr lang="fr" sz="1800" b="1" dirty="0" err="1">
                  <a:solidFill>
                    <a:schemeClr val="dk1"/>
                  </a:solidFill>
                </a:rPr>
                <a:t>Reviews</a:t>
              </a:r>
              <a:r>
                <a:rPr lang="fr" sz="1800" b="1" dirty="0">
                  <a:solidFill>
                    <a:schemeClr val="dk1"/>
                  </a:solidFill>
                </a:rPr>
                <a:t> (</a:t>
              </a:r>
              <a:r>
                <a:rPr lang="fr" sz="1800" b="1" dirty="0" err="1">
                  <a:solidFill>
                    <a:schemeClr val="dk1"/>
                  </a:solidFill>
                </a:rPr>
                <a:t>Kaggle</a:t>
              </a:r>
              <a:r>
                <a:rPr lang="fr" sz="1800" b="1" dirty="0">
                  <a:solidFill>
                    <a:schemeClr val="dk1"/>
                  </a:solidFill>
                </a:rPr>
                <a:t>):</a:t>
              </a:r>
            </a:p>
            <a:p>
              <a:r>
                <a:rPr lang="en-US" sz="1800" dirty="0">
                  <a:solidFill>
                    <a:schemeClr val="dk1"/>
                  </a:solidFill>
                </a:rPr>
                <a:t>-   Food product reviews</a:t>
              </a:r>
              <a:endParaRPr lang="fr" sz="1800" b="1" dirty="0">
                <a:solidFill>
                  <a:schemeClr val="dk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sz="1800" dirty="0">
                  <a:solidFill>
                    <a:schemeClr val="dk1"/>
                  </a:solidFill>
                </a:rPr>
                <a:t>100k reviews</a:t>
              </a:r>
            </a:p>
            <a:p>
              <a:endParaRPr lang="en-US" sz="1800" dirty="0">
                <a:solidFill>
                  <a:schemeClr val="dk1"/>
                </a:solidFill>
              </a:endParaRPr>
            </a:p>
          </p:txBody>
        </p:sp>
      </p:grpSp>
      <p:sp>
        <p:nvSpPr>
          <p:cNvPr id="15" name="Google Shape;382;p50">
            <a:extLst>
              <a:ext uri="{FF2B5EF4-FFF2-40B4-BE49-F238E27FC236}">
                <a16:creationId xmlns:a16="http://schemas.microsoft.com/office/drawing/2014/main" id="{1F3C1689-1A2C-4842-98CF-F0CEDDDE27AB}"/>
              </a:ext>
            </a:extLst>
          </p:cNvPr>
          <p:cNvSpPr txBox="1"/>
          <p:nvPr/>
        </p:nvSpPr>
        <p:spPr>
          <a:xfrm>
            <a:off x="5241322" y="3159312"/>
            <a:ext cx="5783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20" name="Google Shape;345;p48">
            <a:extLst>
              <a:ext uri="{FF2B5EF4-FFF2-40B4-BE49-F238E27FC236}">
                <a16:creationId xmlns:a16="http://schemas.microsoft.com/office/drawing/2014/main" id="{492425C7-EC2D-914E-B389-4EE35CF25F39}"/>
              </a:ext>
            </a:extLst>
          </p:cNvPr>
          <p:cNvSpPr txBox="1">
            <a:spLocks/>
          </p:cNvSpPr>
          <p:nvPr/>
        </p:nvSpPr>
        <p:spPr>
          <a:xfrm>
            <a:off x="7964327" y="1650486"/>
            <a:ext cx="996900" cy="35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b="0">
                <a:latin typeface="Economica"/>
                <a:ea typeface="Economica"/>
                <a:cs typeface="Economica"/>
                <a:sym typeface="Economica"/>
              </a:rPr>
              <a:t>Web scraping</a:t>
            </a:r>
          </a:p>
        </p:txBody>
      </p:sp>
      <p:pic>
        <p:nvPicPr>
          <p:cNvPr id="21" name="Google Shape;355;p48">
            <a:extLst>
              <a:ext uri="{FF2B5EF4-FFF2-40B4-BE49-F238E27FC236}">
                <a16:creationId xmlns:a16="http://schemas.microsoft.com/office/drawing/2014/main" id="{BA0ADEF5-8B9F-9943-A9D5-C443C3FE7B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357" r="15469"/>
          <a:stretch/>
        </p:blipFill>
        <p:spPr>
          <a:xfrm>
            <a:off x="7916902" y="737761"/>
            <a:ext cx="1091748" cy="95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356;p48">
            <a:extLst>
              <a:ext uri="{FF2B5EF4-FFF2-40B4-BE49-F238E27FC236}">
                <a16:creationId xmlns:a16="http://schemas.microsoft.com/office/drawing/2014/main" id="{61FC9F6E-6C08-2B43-B92F-40ED9D06F41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602" y="2671333"/>
            <a:ext cx="1521632" cy="5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358;p48">
            <a:extLst>
              <a:ext uri="{FF2B5EF4-FFF2-40B4-BE49-F238E27FC236}">
                <a16:creationId xmlns:a16="http://schemas.microsoft.com/office/drawing/2014/main" id="{0870BF4E-F741-A14B-A2E9-4BA91E46C8B2}"/>
              </a:ext>
            </a:extLst>
          </p:cNvPr>
          <p:cNvSpPr txBox="1">
            <a:spLocks/>
          </p:cNvSpPr>
          <p:nvPr/>
        </p:nvSpPr>
        <p:spPr>
          <a:xfrm>
            <a:off x="7735097" y="3280480"/>
            <a:ext cx="1479300" cy="35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b="0">
                <a:latin typeface="Economica"/>
                <a:ea typeface="Economica"/>
                <a:cs typeface="Economica"/>
                <a:sym typeface="Economica"/>
              </a:rPr>
              <a:t>Amazon Food Reviews</a:t>
            </a:r>
            <a:endParaRPr lang="en-US" sz="1400" b="0" dirty="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 txBox="1">
            <a:spLocks noGrp="1"/>
          </p:cNvSpPr>
          <p:nvPr>
            <p:ph type="title" idx="4294967295"/>
          </p:nvPr>
        </p:nvSpPr>
        <p:spPr>
          <a:xfrm>
            <a:off x="1143087" y="465525"/>
            <a:ext cx="5291100" cy="456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r>
              <a:rPr lang="fr" dirty="0"/>
              <a:t>Data </a:t>
            </a:r>
            <a:r>
              <a:rPr lang="fr" dirty="0" err="1"/>
              <a:t>Preparation</a:t>
            </a:r>
            <a:r>
              <a:rPr lang="fr" dirty="0"/>
              <a:t> &amp; </a:t>
            </a:r>
            <a:r>
              <a:rPr lang="fr" dirty="0" err="1"/>
              <a:t>Cleaning</a:t>
            </a:r>
            <a:endParaRPr dirty="0"/>
          </a:p>
        </p:txBody>
      </p:sp>
      <p:sp>
        <p:nvSpPr>
          <p:cNvPr id="394" name="Google Shape;394;p51"/>
          <p:cNvSpPr txBox="1">
            <a:spLocks noGrp="1"/>
          </p:cNvSpPr>
          <p:nvPr>
            <p:ph type="sldNum" idx="12"/>
          </p:nvPr>
        </p:nvSpPr>
        <p:spPr>
          <a:xfrm>
            <a:off x="10606181" y="471579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fr"/>
              <a:pPr/>
              <a:t>6</a:t>
            </a:fld>
            <a:endParaRPr/>
          </a:p>
        </p:txBody>
      </p:sp>
      <p:sp>
        <p:nvSpPr>
          <p:cNvPr id="395" name="Google Shape;395;p51"/>
          <p:cNvSpPr txBox="1"/>
          <p:nvPr/>
        </p:nvSpPr>
        <p:spPr>
          <a:xfrm>
            <a:off x="1148886" y="3785381"/>
            <a:ext cx="39900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45"/>
            <a:endParaRPr/>
          </a:p>
        </p:txBody>
      </p:sp>
      <p:sp>
        <p:nvSpPr>
          <p:cNvPr id="396" name="Google Shape;396;p51"/>
          <p:cNvSpPr txBox="1"/>
          <p:nvPr/>
        </p:nvSpPr>
        <p:spPr>
          <a:xfrm>
            <a:off x="1123209" y="1481203"/>
            <a:ext cx="5783700" cy="18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sz="1800" b="1" dirty="0" err="1">
                <a:solidFill>
                  <a:schemeClr val="dk1"/>
                </a:solidFill>
              </a:rPr>
              <a:t>Things</a:t>
            </a:r>
            <a:r>
              <a:rPr lang="fr" sz="1800" b="1" dirty="0">
                <a:solidFill>
                  <a:schemeClr val="dk1"/>
                </a:solidFill>
              </a:rPr>
              <a:t> </a:t>
            </a:r>
            <a:r>
              <a:rPr lang="fr" sz="1800" b="1" dirty="0" err="1">
                <a:solidFill>
                  <a:schemeClr val="dk1"/>
                </a:solidFill>
              </a:rPr>
              <a:t>removed</a:t>
            </a:r>
            <a:r>
              <a:rPr lang="fr" sz="1800" b="1" dirty="0">
                <a:solidFill>
                  <a:schemeClr val="dk1"/>
                </a:solidFill>
              </a:rPr>
              <a:t>:</a:t>
            </a:r>
            <a:endParaRPr sz="1800" b="1" dirty="0">
              <a:solidFill>
                <a:schemeClr val="dk1"/>
              </a:solidFill>
            </a:endParaRPr>
          </a:p>
          <a:p>
            <a:pPr marL="457222" indent="-342917">
              <a:buClr>
                <a:schemeClr val="dk1"/>
              </a:buClr>
              <a:buSzPts val="1800"/>
              <a:buChar char="●"/>
            </a:pPr>
            <a:r>
              <a:rPr lang="fr" sz="1800" b="1" dirty="0">
                <a:solidFill>
                  <a:schemeClr val="dk1"/>
                </a:solidFill>
              </a:rPr>
              <a:t>   </a:t>
            </a:r>
            <a:r>
              <a:rPr lang="en-US" sz="1800" dirty="0">
                <a:solidFill>
                  <a:schemeClr val="dk1"/>
                </a:solidFill>
              </a:rPr>
              <a:t>Duplicates: 5k</a:t>
            </a:r>
          </a:p>
          <a:p>
            <a:pPr marL="457222" lvl="3" indent="-342917"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   </a:t>
            </a:r>
            <a:r>
              <a:rPr lang="en-US" sz="1800" dirty="0" err="1">
                <a:solidFill>
                  <a:schemeClr val="dk1"/>
                </a:solidFill>
              </a:rPr>
              <a:t>Deconcatenation</a:t>
            </a:r>
            <a:r>
              <a:rPr lang="en-US" sz="1800" dirty="0">
                <a:solidFill>
                  <a:schemeClr val="dk1"/>
                </a:solidFill>
              </a:rPr>
              <a:t>: won't ==&gt; will not</a:t>
            </a:r>
          </a:p>
          <a:p>
            <a:pPr marL="457222" lvl="5" indent="-342917"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   Special character: $#@</a:t>
            </a:r>
          </a:p>
          <a:p>
            <a:pPr marL="457222" lvl="5" indent="-342917"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   HTML tags: &lt;/</a:t>
            </a:r>
            <a:r>
              <a:rPr lang="en-US" sz="1800" dirty="0" err="1">
                <a:solidFill>
                  <a:schemeClr val="dk1"/>
                </a:solidFill>
              </a:rPr>
              <a:t>br</a:t>
            </a:r>
            <a:r>
              <a:rPr lang="en-US" sz="1800" dirty="0">
                <a:solidFill>
                  <a:schemeClr val="dk1"/>
                </a:solidFill>
              </a:rPr>
              <a:t>&gt;</a:t>
            </a:r>
          </a:p>
          <a:p>
            <a:pPr marL="457222" lvl="6" indent="-342917"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   Stop words: why, how ..</a:t>
            </a:r>
          </a:p>
          <a:p>
            <a:pPr marL="457222" lvl="5" indent="-342917">
              <a:buClr>
                <a:schemeClr val="dk1"/>
              </a:buClr>
              <a:buSzPts val="1800"/>
              <a:buFont typeface="Arial"/>
              <a:buChar char="●"/>
            </a:pPr>
            <a:endParaRPr lang="en-US" sz="1800" dirty="0">
              <a:solidFill>
                <a:schemeClr val="dk1"/>
              </a:solidFill>
            </a:endParaRPr>
          </a:p>
          <a:p>
            <a:pPr marL="457222" indent="-342917">
              <a:buClr>
                <a:schemeClr val="dk1"/>
              </a:buClr>
              <a:buSzPts val="1800"/>
              <a:buChar char="●"/>
            </a:pPr>
            <a:endParaRPr lang="en-US" sz="1800" dirty="0">
              <a:solidFill>
                <a:schemeClr val="dk1"/>
              </a:solidFill>
            </a:endParaRPr>
          </a:p>
          <a:p>
            <a:pPr marL="457222"/>
            <a:endParaRPr lang="en-US" sz="1800" dirty="0">
              <a:solidFill>
                <a:schemeClr val="dk1"/>
              </a:solidFill>
            </a:endParaRPr>
          </a:p>
          <a:p>
            <a:pPr marL="457222" indent="-342917">
              <a:buClr>
                <a:schemeClr val="dk1"/>
              </a:buClr>
              <a:buSzPts val="1800"/>
              <a:buChar char="●"/>
            </a:pPr>
            <a:endParaRPr sz="1800" dirty="0">
              <a:solidFill>
                <a:schemeClr val="dk1"/>
              </a:solidFill>
            </a:endParaRPr>
          </a:p>
          <a:p>
            <a:pPr marL="457222"/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397" name="Google Shape;39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3159" y="922125"/>
            <a:ext cx="2287782" cy="2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33;p47">
            <a:extLst>
              <a:ext uri="{FF2B5EF4-FFF2-40B4-BE49-F238E27FC236}">
                <a16:creationId xmlns:a16="http://schemas.microsoft.com/office/drawing/2014/main" id="{16F80D7A-5073-C74D-ADF3-3F0EA5ADFB4D}"/>
              </a:ext>
            </a:extLst>
          </p:cNvPr>
          <p:cNvSpPr txBox="1"/>
          <p:nvPr/>
        </p:nvSpPr>
        <p:spPr>
          <a:xfrm>
            <a:off x="1202285" y="3062753"/>
            <a:ext cx="44196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5" lvl="5"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</a:endParaRPr>
          </a:p>
          <a:p>
            <a:r>
              <a:rPr lang="en-US" sz="1800" b="1" dirty="0">
                <a:solidFill>
                  <a:schemeClr val="dk1"/>
                </a:solidFill>
              </a:rPr>
              <a:t>Scoring:</a:t>
            </a:r>
          </a:p>
          <a:p>
            <a:pPr marL="457222" indent="-342917"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   </a:t>
            </a:r>
            <a:r>
              <a:rPr lang="en-US" sz="1800" dirty="0">
                <a:solidFill>
                  <a:schemeClr val="dk1"/>
                </a:solidFill>
              </a:rPr>
              <a:t>More than 3: Positive review</a:t>
            </a:r>
          </a:p>
          <a:p>
            <a:pPr marL="457222" lvl="2" indent="-342917"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   less than 3:  Negative review</a:t>
            </a:r>
          </a:p>
          <a:p>
            <a:pPr marL="457222" lvl="5" indent="-342917">
              <a:buClr>
                <a:schemeClr val="dk1"/>
              </a:buClr>
              <a:buSzPts val="1800"/>
              <a:buFont typeface="Arial"/>
              <a:buChar char="●"/>
            </a:pPr>
            <a:endParaRPr lang="en-US" sz="1800" dirty="0">
              <a:solidFill>
                <a:schemeClr val="dk1"/>
              </a:solidFill>
            </a:endParaRPr>
          </a:p>
          <a:p>
            <a:pPr marL="457222"/>
            <a:endParaRPr sz="1800" b="1" dirty="0">
              <a:solidFill>
                <a:schemeClr val="dk1"/>
              </a:solidFill>
            </a:endParaRPr>
          </a:p>
          <a:p>
            <a:pPr marL="457222"/>
            <a:endParaRPr sz="1800" b="1" dirty="0">
              <a:solidFill>
                <a:schemeClr val="dk1"/>
              </a:solidFill>
            </a:endParaRPr>
          </a:p>
          <a:p>
            <a:pPr marL="914445"/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 txBox="1">
            <a:spLocks noGrp="1"/>
          </p:cNvSpPr>
          <p:nvPr>
            <p:ph type="title" idx="4294967295"/>
          </p:nvPr>
        </p:nvSpPr>
        <p:spPr>
          <a:xfrm>
            <a:off x="1143087" y="465525"/>
            <a:ext cx="5291100" cy="456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r>
              <a:rPr lang="fr" dirty="0" err="1"/>
              <a:t>Feature</a:t>
            </a:r>
            <a:r>
              <a:rPr lang="fr" dirty="0"/>
              <a:t> Engineering &amp; Data </a:t>
            </a:r>
            <a:r>
              <a:rPr lang="fr" dirty="0" err="1"/>
              <a:t>Balancing</a:t>
            </a:r>
            <a:endParaRPr dirty="0"/>
          </a:p>
        </p:txBody>
      </p:sp>
      <p:sp>
        <p:nvSpPr>
          <p:cNvPr id="394" name="Google Shape;394;p51"/>
          <p:cNvSpPr txBox="1">
            <a:spLocks noGrp="1"/>
          </p:cNvSpPr>
          <p:nvPr>
            <p:ph type="sldNum" idx="12"/>
          </p:nvPr>
        </p:nvSpPr>
        <p:spPr>
          <a:xfrm>
            <a:off x="10606181" y="4743931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fr"/>
              <a:pPr/>
              <a:t>7</a:t>
            </a:fld>
            <a:endParaRPr/>
          </a:p>
        </p:txBody>
      </p:sp>
      <p:sp>
        <p:nvSpPr>
          <p:cNvPr id="396" name="Google Shape;396;p51"/>
          <p:cNvSpPr txBox="1"/>
          <p:nvPr/>
        </p:nvSpPr>
        <p:spPr>
          <a:xfrm>
            <a:off x="1143087" y="1421803"/>
            <a:ext cx="5783700" cy="18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sz="1800" b="1" dirty="0" err="1">
                <a:solidFill>
                  <a:schemeClr val="dk1"/>
                </a:solidFill>
              </a:rPr>
              <a:t>Features</a:t>
            </a:r>
            <a:r>
              <a:rPr lang="fr" sz="1800" b="1" dirty="0">
                <a:solidFill>
                  <a:schemeClr val="dk1"/>
                </a:solidFill>
              </a:rPr>
              <a:t> </a:t>
            </a:r>
            <a:r>
              <a:rPr lang="fr" sz="1800" b="1" dirty="0" err="1">
                <a:solidFill>
                  <a:schemeClr val="dk1"/>
                </a:solidFill>
              </a:rPr>
              <a:t>added</a:t>
            </a:r>
            <a:r>
              <a:rPr lang="fr" sz="1800" b="1" dirty="0">
                <a:solidFill>
                  <a:schemeClr val="dk1"/>
                </a:solidFill>
              </a:rPr>
              <a:t>:</a:t>
            </a:r>
            <a:endParaRPr sz="1800" b="1" dirty="0">
              <a:solidFill>
                <a:schemeClr val="dk1"/>
              </a:solidFill>
            </a:endParaRPr>
          </a:p>
          <a:p>
            <a:pPr marL="457222" lvl="5" indent="-342917"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Number of</a:t>
            </a:r>
            <a:r>
              <a:rPr lang="en-US" sz="1800" dirty="0">
                <a:solidFill>
                  <a:schemeClr val="dk1"/>
                </a:solidFill>
              </a:rPr>
              <a:t>: words, unique words, characters …</a:t>
            </a:r>
          </a:p>
          <a:p>
            <a:pPr marL="457222" indent="-342917">
              <a:buClr>
                <a:schemeClr val="dk1"/>
              </a:buClr>
              <a:buSzPts val="1800"/>
              <a:buChar char="●"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397" name="Google Shape;39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9613" y="968243"/>
            <a:ext cx="1583050" cy="158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357;p48">
            <a:extLst>
              <a:ext uri="{FF2B5EF4-FFF2-40B4-BE49-F238E27FC236}">
                <a16:creationId xmlns:a16="http://schemas.microsoft.com/office/drawing/2014/main" id="{1C401723-1BBC-814C-A0C0-9F9C2F9E9A74}"/>
              </a:ext>
            </a:extLst>
          </p:cNvPr>
          <p:cNvCxnSpPr>
            <a:cxnSpLocks/>
          </p:cNvCxnSpPr>
          <p:nvPr/>
        </p:nvCxnSpPr>
        <p:spPr>
          <a:xfrm>
            <a:off x="3788637" y="3521910"/>
            <a:ext cx="1153261" cy="582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5223F4D5-02E1-CB44-849C-680B9830A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74" y="2523677"/>
            <a:ext cx="3333580" cy="217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67F6287-5FE1-6041-8E4A-5475BE3F7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933" y="2571751"/>
            <a:ext cx="3047466" cy="199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393;p51">
            <a:extLst>
              <a:ext uri="{FF2B5EF4-FFF2-40B4-BE49-F238E27FC236}">
                <a16:creationId xmlns:a16="http://schemas.microsoft.com/office/drawing/2014/main" id="{D961EF62-3BDB-CE4A-B61F-DB42EE251A06}"/>
              </a:ext>
            </a:extLst>
          </p:cNvPr>
          <p:cNvSpPr txBox="1">
            <a:spLocks/>
          </p:cNvSpPr>
          <p:nvPr/>
        </p:nvSpPr>
        <p:spPr>
          <a:xfrm>
            <a:off x="3460095" y="2082772"/>
            <a:ext cx="5291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" dirty="0"/>
              <a:t>Data </a:t>
            </a:r>
            <a:r>
              <a:rPr lang="fr" dirty="0" err="1"/>
              <a:t>Balancing</a:t>
            </a:r>
            <a:r>
              <a:rPr lang="fr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4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2"/>
          <p:cNvSpPr txBox="1">
            <a:spLocks noGrp="1"/>
          </p:cNvSpPr>
          <p:nvPr>
            <p:ph type="title" idx="4294967295"/>
          </p:nvPr>
        </p:nvSpPr>
        <p:spPr>
          <a:xfrm>
            <a:off x="1143087" y="465525"/>
            <a:ext cx="5291100" cy="456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r>
              <a:rPr lang="fr"/>
              <a:t>Model Training &amp;  Evaluation </a:t>
            </a:r>
            <a:endParaRPr/>
          </a:p>
        </p:txBody>
      </p:sp>
      <p:sp>
        <p:nvSpPr>
          <p:cNvPr id="404" name="Google Shape;404;p52"/>
          <p:cNvSpPr txBox="1">
            <a:spLocks noGrp="1"/>
          </p:cNvSpPr>
          <p:nvPr>
            <p:ph type="sldNum" idx="12"/>
          </p:nvPr>
        </p:nvSpPr>
        <p:spPr>
          <a:xfrm>
            <a:off x="10691350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fr"/>
              <a:pPr/>
              <a:t>8</a:t>
            </a:fld>
            <a:endParaRPr/>
          </a:p>
        </p:txBody>
      </p:sp>
      <p:sp>
        <p:nvSpPr>
          <p:cNvPr id="405" name="Google Shape;405;p52"/>
          <p:cNvSpPr txBox="1"/>
          <p:nvPr/>
        </p:nvSpPr>
        <p:spPr>
          <a:xfrm>
            <a:off x="1148886" y="3785381"/>
            <a:ext cx="39900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45"/>
            <a:endParaRPr/>
          </a:p>
        </p:txBody>
      </p:sp>
      <p:sp>
        <p:nvSpPr>
          <p:cNvPr id="406" name="Google Shape;406;p52"/>
          <p:cNvSpPr txBox="1"/>
          <p:nvPr/>
        </p:nvSpPr>
        <p:spPr>
          <a:xfrm>
            <a:off x="1219286" y="1461325"/>
            <a:ext cx="7488615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sz="1800" b="1" dirty="0">
                <a:solidFill>
                  <a:schemeClr val="dk1"/>
                </a:solidFill>
              </a:rPr>
              <a:t>Data split:</a:t>
            </a:r>
            <a:endParaRPr sz="1800" b="1" dirty="0">
              <a:solidFill>
                <a:schemeClr val="dk1"/>
              </a:solidFill>
            </a:endParaRPr>
          </a:p>
          <a:p>
            <a:pPr marL="457222" indent="-342917">
              <a:buClr>
                <a:schemeClr val="dk1"/>
              </a:buClr>
              <a:buSzPts val="1800"/>
              <a:buChar char="●"/>
            </a:pPr>
            <a:r>
              <a:rPr lang="fr" sz="1800" b="1" dirty="0">
                <a:solidFill>
                  <a:schemeClr val="dk1"/>
                </a:solidFill>
              </a:rPr>
              <a:t> Training: </a:t>
            </a:r>
            <a:r>
              <a:rPr lang="fr" sz="1800" dirty="0">
                <a:solidFill>
                  <a:schemeClr val="dk1"/>
                </a:solidFill>
              </a:rPr>
              <a:t>65% of Google </a:t>
            </a:r>
            <a:r>
              <a:rPr lang="fr" sz="1800" dirty="0" err="1">
                <a:solidFill>
                  <a:schemeClr val="dk1"/>
                </a:solidFill>
              </a:rPr>
              <a:t>maps</a:t>
            </a:r>
            <a:r>
              <a:rPr lang="fr" sz="1800" dirty="0">
                <a:solidFill>
                  <a:schemeClr val="dk1"/>
                </a:solidFill>
              </a:rPr>
              <a:t> </a:t>
            </a:r>
            <a:r>
              <a:rPr lang="fr" sz="1800" dirty="0" err="1">
                <a:solidFill>
                  <a:schemeClr val="dk1"/>
                </a:solidFill>
              </a:rPr>
              <a:t>reviews</a:t>
            </a:r>
            <a:r>
              <a:rPr lang="fr" sz="1800" dirty="0">
                <a:solidFill>
                  <a:schemeClr val="dk1"/>
                </a:solidFill>
              </a:rPr>
              <a:t> + </a:t>
            </a:r>
            <a:r>
              <a:rPr lang="fr" sz="1800" dirty="0" err="1">
                <a:solidFill>
                  <a:schemeClr val="dk1"/>
                </a:solidFill>
              </a:rPr>
              <a:t>Kaggle</a:t>
            </a:r>
            <a:r>
              <a:rPr lang="fr" sz="1800" dirty="0">
                <a:solidFill>
                  <a:schemeClr val="dk1"/>
                </a:solidFill>
              </a:rPr>
              <a:t> </a:t>
            </a:r>
            <a:r>
              <a:rPr lang="fr" sz="1800" dirty="0" err="1">
                <a:solidFill>
                  <a:schemeClr val="dk1"/>
                </a:solidFill>
              </a:rPr>
              <a:t>dataset</a:t>
            </a:r>
            <a:endParaRPr sz="1800" dirty="0">
              <a:solidFill>
                <a:schemeClr val="dk1"/>
              </a:solidFill>
            </a:endParaRPr>
          </a:p>
          <a:p>
            <a:pPr marL="457222" indent="-342917">
              <a:buClr>
                <a:schemeClr val="dk1"/>
              </a:buClr>
              <a:buSzPts val="1800"/>
              <a:buChar char="●"/>
            </a:pPr>
            <a:r>
              <a:rPr lang="fr" sz="1800" b="1" dirty="0">
                <a:solidFill>
                  <a:schemeClr val="dk1"/>
                </a:solidFill>
              </a:rPr>
              <a:t> Validation: </a:t>
            </a:r>
            <a:r>
              <a:rPr lang="fr" sz="1800" dirty="0">
                <a:solidFill>
                  <a:schemeClr val="dk1"/>
                </a:solidFill>
              </a:rPr>
              <a:t>15% of Google </a:t>
            </a:r>
            <a:r>
              <a:rPr lang="fr" sz="1800" dirty="0" err="1">
                <a:solidFill>
                  <a:schemeClr val="dk1"/>
                </a:solidFill>
              </a:rPr>
              <a:t>maps</a:t>
            </a:r>
            <a:r>
              <a:rPr lang="fr" sz="1800" dirty="0">
                <a:solidFill>
                  <a:schemeClr val="dk1"/>
                </a:solidFill>
              </a:rPr>
              <a:t> </a:t>
            </a:r>
            <a:r>
              <a:rPr lang="fr" sz="1800" dirty="0" err="1">
                <a:solidFill>
                  <a:schemeClr val="dk1"/>
                </a:solidFill>
              </a:rPr>
              <a:t>reviews</a:t>
            </a:r>
            <a:r>
              <a:rPr lang="fr" sz="1800" dirty="0">
                <a:solidFill>
                  <a:schemeClr val="dk1"/>
                </a:solidFill>
              </a:rPr>
              <a:t> </a:t>
            </a:r>
            <a:endParaRPr sz="1800" dirty="0">
              <a:solidFill>
                <a:schemeClr val="dk1"/>
              </a:solidFill>
            </a:endParaRPr>
          </a:p>
          <a:p>
            <a:pPr marL="457222" indent="-342917">
              <a:buClr>
                <a:schemeClr val="dk1"/>
              </a:buClr>
              <a:buSzPts val="1800"/>
              <a:buChar char="●"/>
            </a:pPr>
            <a:r>
              <a:rPr lang="fr" sz="1800" b="1" dirty="0">
                <a:solidFill>
                  <a:schemeClr val="dk1"/>
                </a:solidFill>
              </a:rPr>
              <a:t> </a:t>
            </a:r>
            <a:r>
              <a:rPr lang="fr" sz="1800" b="1" dirty="0" err="1">
                <a:solidFill>
                  <a:schemeClr val="dk1"/>
                </a:solidFill>
              </a:rPr>
              <a:t>Testing</a:t>
            </a:r>
            <a:r>
              <a:rPr lang="fr" sz="1800" b="1" dirty="0">
                <a:solidFill>
                  <a:schemeClr val="dk1"/>
                </a:solidFill>
              </a:rPr>
              <a:t>: </a:t>
            </a:r>
            <a:r>
              <a:rPr lang="fr" sz="1800" dirty="0">
                <a:solidFill>
                  <a:schemeClr val="dk1"/>
                </a:solidFill>
              </a:rPr>
              <a:t>20% of Google </a:t>
            </a:r>
            <a:r>
              <a:rPr lang="fr" sz="1800" dirty="0" err="1">
                <a:solidFill>
                  <a:schemeClr val="dk1"/>
                </a:solidFill>
              </a:rPr>
              <a:t>maps</a:t>
            </a:r>
            <a:r>
              <a:rPr lang="fr" sz="1800" dirty="0">
                <a:solidFill>
                  <a:schemeClr val="dk1"/>
                </a:solidFill>
              </a:rPr>
              <a:t> </a:t>
            </a:r>
            <a:r>
              <a:rPr lang="fr" sz="1800" dirty="0" err="1">
                <a:solidFill>
                  <a:schemeClr val="dk1"/>
                </a:solidFill>
              </a:rPr>
              <a:t>reviews</a:t>
            </a:r>
            <a:r>
              <a:rPr lang="fr" sz="1800" dirty="0">
                <a:solidFill>
                  <a:schemeClr val="dk1"/>
                </a:solidFill>
              </a:rPr>
              <a:t> 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9" name="Google Shape;359;p48">
            <a:extLst>
              <a:ext uri="{FF2B5EF4-FFF2-40B4-BE49-F238E27FC236}">
                <a16:creationId xmlns:a16="http://schemas.microsoft.com/office/drawing/2014/main" id="{6A079E04-C0C7-6249-8047-719D4EE4AD3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245" y="1432453"/>
            <a:ext cx="1553547" cy="1684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3"/>
          <p:cNvSpPr txBox="1">
            <a:spLocks noGrp="1"/>
          </p:cNvSpPr>
          <p:nvPr>
            <p:ph type="title" idx="4294967295"/>
          </p:nvPr>
        </p:nvSpPr>
        <p:spPr>
          <a:xfrm>
            <a:off x="1143087" y="465525"/>
            <a:ext cx="5291100" cy="456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r>
              <a:rPr lang="fr"/>
              <a:t>Model training &amp;  Evaluation </a:t>
            </a:r>
            <a:endParaRPr/>
          </a:p>
        </p:txBody>
      </p:sp>
      <p:sp>
        <p:nvSpPr>
          <p:cNvPr id="414" name="Google Shape;414;p53"/>
          <p:cNvSpPr txBox="1">
            <a:spLocks noGrp="1"/>
          </p:cNvSpPr>
          <p:nvPr>
            <p:ph type="sldNum" idx="12"/>
          </p:nvPr>
        </p:nvSpPr>
        <p:spPr>
          <a:xfrm>
            <a:off x="10649148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fr"/>
              <a:pPr/>
              <a:t>9</a:t>
            </a:fld>
            <a:endParaRPr dirty="0"/>
          </a:p>
        </p:txBody>
      </p:sp>
      <p:sp>
        <p:nvSpPr>
          <p:cNvPr id="415" name="Google Shape;415;p53"/>
          <p:cNvSpPr txBox="1"/>
          <p:nvPr/>
        </p:nvSpPr>
        <p:spPr>
          <a:xfrm>
            <a:off x="1148886" y="3785381"/>
            <a:ext cx="39900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45"/>
            <a:endParaRPr/>
          </a:p>
        </p:txBody>
      </p:sp>
      <p:sp>
        <p:nvSpPr>
          <p:cNvPr id="416" name="Google Shape;416;p53"/>
          <p:cNvSpPr txBox="1"/>
          <p:nvPr/>
        </p:nvSpPr>
        <p:spPr>
          <a:xfrm>
            <a:off x="501948" y="901519"/>
            <a:ext cx="5783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sz="1800" b="1" dirty="0" err="1">
                <a:solidFill>
                  <a:schemeClr val="dk1"/>
                </a:solidFill>
              </a:rPr>
              <a:t>Tested</a:t>
            </a:r>
            <a:r>
              <a:rPr lang="fr" sz="1800" b="1" dirty="0">
                <a:solidFill>
                  <a:schemeClr val="dk1"/>
                </a:solidFill>
              </a:rPr>
              <a:t> </a:t>
            </a:r>
            <a:r>
              <a:rPr lang="fr" sz="1800" b="1" dirty="0" err="1">
                <a:solidFill>
                  <a:schemeClr val="dk1"/>
                </a:solidFill>
              </a:rPr>
              <a:t>models</a:t>
            </a:r>
            <a:r>
              <a:rPr lang="fr" sz="1800" b="1" dirty="0">
                <a:solidFill>
                  <a:schemeClr val="dk1"/>
                </a:solidFill>
              </a:rPr>
              <a:t>:</a:t>
            </a:r>
            <a:endParaRPr sz="1800" b="1" dirty="0">
              <a:solidFill>
                <a:schemeClr val="dk1"/>
              </a:solidFill>
            </a:endParaRPr>
          </a:p>
        </p:txBody>
      </p:sp>
      <p:graphicFrame>
        <p:nvGraphicFramePr>
          <p:cNvPr id="417" name="Google Shape;417;p53"/>
          <p:cNvGraphicFramePr/>
          <p:nvPr>
            <p:extLst>
              <p:ext uri="{D42A27DB-BD31-4B8C-83A1-F6EECF244321}">
                <p14:modId xmlns:p14="http://schemas.microsoft.com/office/powerpoint/2010/main" val="1874964786"/>
              </p:ext>
            </p:extLst>
          </p:nvPr>
        </p:nvGraphicFramePr>
        <p:xfrm>
          <a:off x="3226222" y="867999"/>
          <a:ext cx="4464000" cy="4118061"/>
        </p:xfrm>
        <a:graphic>
          <a:graphicData uri="http://schemas.openxmlformats.org/drawingml/2006/table">
            <a:tbl>
              <a:tblPr>
                <a:noFill/>
                <a:tableStyleId>{AF0784C8-4006-4331-9BBF-C51EA89C337B}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921">
                <a:tc>
                  <a:txBody>
                    <a:bodyPr/>
                    <a:lstStyle/>
                    <a:p>
                      <a:pPr marL="4572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400" b="1" dirty="0">
                          <a:solidFill>
                            <a:schemeClr val="dk1"/>
                          </a:solidFill>
                        </a:rPr>
                        <a:t>Model</a:t>
                      </a:r>
                      <a:endParaRPr sz="1400" b="1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/>
                        <a:t>F1-SCORE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4572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</a:rPr>
                        <a:t>Naive Bayes</a:t>
                      </a:r>
                      <a:r>
                        <a:rPr lang="fr" sz="1400" b="0" dirty="0">
                          <a:solidFill>
                            <a:schemeClr val="dk1"/>
                          </a:solidFill>
                        </a:rPr>
                        <a:t> (Baseline)</a:t>
                      </a:r>
                      <a:endParaRPr sz="1400" b="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400" b="0" dirty="0"/>
                        <a:t>81</a:t>
                      </a:r>
                      <a:endParaRPr sz="1400" b="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" sz="1400" b="0" dirty="0">
                          <a:solidFill>
                            <a:schemeClr val="dk1"/>
                          </a:solidFill>
                        </a:rPr>
                        <a:t>       </a:t>
                      </a:r>
                      <a:r>
                        <a:rPr lang="fr" sz="1400" b="0" dirty="0" err="1">
                          <a:solidFill>
                            <a:schemeClr val="dk1"/>
                          </a:solidFill>
                        </a:rPr>
                        <a:t>Linear</a:t>
                      </a:r>
                      <a:r>
                        <a:rPr lang="fr" sz="1400" b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fr" sz="1400" b="0" dirty="0" err="1">
                          <a:solidFill>
                            <a:schemeClr val="dk1"/>
                          </a:solidFill>
                        </a:rPr>
                        <a:t>regression</a:t>
                      </a:r>
                      <a:endParaRPr lang="en-US" sz="1400" b="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A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81</a:t>
                      </a:r>
                      <a:endParaRPr sz="1400" b="0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4572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</a:rPr>
                        <a:t>Decision Tree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A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74</a:t>
                      </a:r>
                      <a:endParaRPr sz="1400" b="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RandomForest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/>
                        <a:t>82</a:t>
                      </a:r>
                      <a:endParaRPr sz="1400" b="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00036032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4572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400" b="0" dirty="0" err="1">
                          <a:solidFill>
                            <a:schemeClr val="dk1"/>
                          </a:solidFill>
                        </a:rPr>
                        <a:t>XGboost</a:t>
                      </a:r>
                      <a:endParaRPr sz="1400" b="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400" b="0" dirty="0"/>
                        <a:t>81</a:t>
                      </a:r>
                      <a:endParaRPr sz="1400" b="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</a:rPr>
                        <a:t>Long short-term memory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400" b="0" dirty="0"/>
                        <a:t>82</a:t>
                      </a:r>
                      <a:endParaRPr sz="1400" b="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56808397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</a:rPr>
                        <a:t>BERT </a:t>
                      </a:r>
                      <a:r>
                        <a:rPr lang="fr" sz="1400" b="1" dirty="0">
                          <a:solidFill>
                            <a:schemeClr val="dk1"/>
                          </a:solidFill>
                        </a:rPr>
                        <a:t>(The best)!</a:t>
                      </a:r>
                      <a:endParaRPr sz="14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400" b="1" dirty="0"/>
                        <a:t>83</a:t>
                      </a:r>
                      <a:endParaRPr sz="14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th_praesentation_16zu9_ETH1">
  <a:themeElements>
    <a:clrScheme name="ETH 1 - Externe Kommunikatio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rchitecture Final Project by Slidesgo">
  <a:themeElements>
    <a:clrScheme name="Simple Light">
      <a:dk1>
        <a:srgbClr val="263238"/>
      </a:dk1>
      <a:lt1>
        <a:srgbClr val="FFFFFF"/>
      </a:lt1>
      <a:dk2>
        <a:srgbClr val="4DD2FF"/>
      </a:dk2>
      <a:lt2>
        <a:srgbClr val="A6E9FF"/>
      </a:lt2>
      <a:accent1>
        <a:srgbClr val="CAF1FF"/>
      </a:accent1>
      <a:accent2>
        <a:srgbClr val="2F809C"/>
      </a:accent2>
      <a:accent3>
        <a:srgbClr val="DBDBDB"/>
      </a:accent3>
      <a:accent4>
        <a:srgbClr val="636363"/>
      </a:accent4>
      <a:accent5>
        <a:srgbClr val="DBDBDB"/>
      </a:accent5>
      <a:accent6>
        <a:srgbClr val="EEFF41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388</Words>
  <Application>Microsoft Macintosh PowerPoint</Application>
  <PresentationFormat>Custom</PresentationFormat>
  <Paragraphs>123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Anton</vt:lpstr>
      <vt:lpstr>Noto Sans Symbols</vt:lpstr>
      <vt:lpstr>Economica</vt:lpstr>
      <vt:lpstr>Arial</vt:lpstr>
      <vt:lpstr>Abel</vt:lpstr>
      <vt:lpstr>Fira Sans Extra Condensed Medium</vt:lpstr>
      <vt:lpstr>Simple Light</vt:lpstr>
      <vt:lpstr>eth_praesentation_16zu9_ETH1</vt:lpstr>
      <vt:lpstr>Architecture Final Project by Slidesgo</vt:lpstr>
      <vt:lpstr>PowerPoint Presentation</vt:lpstr>
      <vt:lpstr>Introduction</vt:lpstr>
      <vt:lpstr>Example of reviews</vt:lpstr>
      <vt:lpstr>Foodyltics Architecture</vt:lpstr>
      <vt:lpstr>Dataset Description and</vt:lpstr>
      <vt:lpstr>Data Preparation &amp; Cleaning</vt:lpstr>
      <vt:lpstr>Feature Engineering &amp; Data Balancing</vt:lpstr>
      <vt:lpstr>Model Training &amp;  Evaluation </vt:lpstr>
      <vt:lpstr>Model training &amp;  Evaluation </vt:lpstr>
      <vt:lpstr>BERT</vt:lpstr>
      <vt:lpstr>Foodyltics</vt:lpstr>
      <vt:lpstr>Demo</vt:lpstr>
      <vt:lpstr>Future works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يزيد</cp:lastModifiedBy>
  <cp:revision>8</cp:revision>
  <dcterms:modified xsi:type="dcterms:W3CDTF">2021-10-09T15:45:01Z</dcterms:modified>
</cp:coreProperties>
</file>