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he Restauran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000"/>
            </a:pPr>
            <a:r>
              <a:t>The Restaurant</a:t>
            </a:r>
          </a:p>
          <a:p>
            <a:pPr>
              <a:defRPr sz="6000"/>
            </a:pPr>
          </a:p>
        </p:txBody>
      </p:sp>
      <p:sp>
        <p:nvSpPr>
          <p:cNvPr id="120" name="Habibu Mukhandi / Jaime Rios / Doria Saric / Tim Wieschalla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2272"/>
            </a:pPr>
            <a:r>
              <a:t>Habibu Mukhandi / Jaime Rios / Doria Saric / Tim Wieschalla</a:t>
            </a:r>
          </a:p>
          <a:p>
            <a:pPr defTabSz="414781">
              <a:defRPr sz="2272"/>
            </a:pPr>
          </a:p>
          <a:p>
            <a:pPr defTabSz="414781">
              <a:defRPr sz="2272"/>
            </a:pPr>
            <a:r>
              <a:t>Multiagent System Design - 2017/18 - 06/15/2018</a:t>
            </a:r>
          </a:p>
        </p:txBody>
      </p:sp>
      <p:sp>
        <p:nvSpPr>
          <p:cNvPr id="121" name="GOAL multi agents system"/>
          <p:cNvSpPr txBox="1"/>
          <p:nvPr/>
        </p:nvSpPr>
        <p:spPr>
          <a:xfrm>
            <a:off x="1384300" y="3289300"/>
            <a:ext cx="10464800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78358">
              <a:defRPr sz="3168"/>
            </a:lvl1pPr>
          </a:lstStyle>
          <a:p>
            <a:pPr/>
            <a:r>
              <a:t>GOAL multi agents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ystem-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System-Overview</a:t>
            </a:r>
          </a:p>
        </p:txBody>
      </p:sp>
      <p:sp>
        <p:nvSpPr>
          <p:cNvPr id="153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4" name="Analysis Overview74132036064446501.png" descr="Analysis Overview741320360644465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3657" y="4168991"/>
            <a:ext cx="6030943" cy="3130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ayment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Payment Process</a:t>
            </a:r>
          </a:p>
        </p:txBody>
      </p:sp>
      <p:sp>
        <p:nvSpPr>
          <p:cNvPr id="157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8" name="Manager Agent_1049315281330162253.png" descr="Manager Agent_10493152813301622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8617" y="3959208"/>
            <a:ext cx="6085172" cy="3549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ayment Process(Manager-A.)"/>
          <p:cNvSpPr txBox="1"/>
          <p:nvPr>
            <p:ph type="title"/>
          </p:nvPr>
        </p:nvSpPr>
        <p:spPr>
          <a:xfrm>
            <a:off x="952500" y="406400"/>
            <a:ext cx="10752815" cy="1784026"/>
          </a:xfrm>
          <a:prstGeom prst="rect">
            <a:avLst/>
          </a:prstGeom>
        </p:spPr>
        <p:txBody>
          <a:bodyPr/>
          <a:lstStyle>
            <a:lvl1pPr defTabSz="519937">
              <a:defRPr sz="6141"/>
            </a:lvl1pPr>
          </a:lstStyle>
          <a:p>
            <a:pPr/>
            <a:r>
              <a:t>Payment Process(Manager-A.)</a:t>
            </a:r>
          </a:p>
        </p:txBody>
      </p:sp>
      <p:pic>
        <p:nvPicPr>
          <p:cNvPr id="161" name="Manager Agent_1049315281330162253.png" descr="Manager Agent_10493152813301622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61538"/>
            <a:ext cx="13004801" cy="7586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n-Implementation in 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Plan-Implementation in Goal</a:t>
            </a:r>
          </a:p>
        </p:txBody>
      </p:sp>
      <p:sp>
        <p:nvSpPr>
          <p:cNvPr id="16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24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al-Overview-Diagram"/>
          <p:cNvSpPr txBox="1"/>
          <p:nvPr>
            <p:ph type="title"/>
          </p:nvPr>
        </p:nvSpPr>
        <p:spPr>
          <a:xfrm>
            <a:off x="952500" y="12700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Goal-Overview-Diagram</a:t>
            </a:r>
          </a:p>
        </p:txBody>
      </p:sp>
      <p:sp>
        <p:nvSpPr>
          <p:cNvPr id="127" name="critics: too high-level…"/>
          <p:cNvSpPr txBox="1"/>
          <p:nvPr>
            <p:ph type="body" sz="quarter" idx="1"/>
          </p:nvPr>
        </p:nvSpPr>
        <p:spPr>
          <a:xfrm>
            <a:off x="952499" y="6181535"/>
            <a:ext cx="5334001" cy="3087080"/>
          </a:xfrm>
          <a:prstGeom prst="rect">
            <a:avLst/>
          </a:prstGeom>
        </p:spPr>
        <p:txBody>
          <a:bodyPr/>
          <a:lstStyle/>
          <a:p>
            <a:pPr/>
            <a:r>
              <a:t>critics: too high-level</a:t>
            </a:r>
          </a:p>
          <a:p>
            <a:pPr/>
            <a:r>
              <a:t>not detailled enough for the prometheus-methodology</a:t>
            </a:r>
          </a:p>
          <a:p>
            <a:pPr lvl="1">
              <a:buChar char="➡"/>
            </a:pPr>
            <a:r>
              <a:t>improved version</a:t>
            </a:r>
          </a:p>
        </p:txBody>
      </p:sp>
      <p:pic>
        <p:nvPicPr>
          <p:cNvPr id="128" name="Goal Overview1497519639472179912.png" descr="Goal Overview1497519639472179912.png"/>
          <p:cNvPicPr>
            <a:picLocks noChangeAspect="1"/>
          </p:cNvPicPr>
          <p:nvPr/>
        </p:nvPicPr>
        <p:blipFill>
          <a:blip r:embed="rId2">
            <a:extLst/>
          </a:blip>
          <a:srcRect l="30553" t="30262" r="0" b="0"/>
          <a:stretch>
            <a:fillRect/>
          </a:stretch>
        </p:blipFill>
        <p:spPr>
          <a:xfrm>
            <a:off x="323651" y="2710993"/>
            <a:ext cx="5803711" cy="2461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Goal Overview6631117794737652907.png" descr="Goal Overview66311177947376529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0760" y="2207569"/>
            <a:ext cx="6266743" cy="346787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covers our discussed model more appropriate and evades"/>
          <p:cNvSpPr txBox="1"/>
          <p:nvPr/>
        </p:nvSpPr>
        <p:spPr>
          <a:xfrm>
            <a:off x="6718299" y="6335274"/>
            <a:ext cx="5334001" cy="2779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336884" indent="-336884" algn="l">
              <a:spcBef>
                <a:spcPts val="3800"/>
              </a:spcBef>
              <a:buSzPct val="75000"/>
              <a:buChar char="•"/>
              <a:defRPr sz="2800"/>
            </a:lvl1pPr>
          </a:lstStyle>
          <a:p>
            <a:pPr/>
            <a:r>
              <a:t>covers our discussed model more appropriate and evades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als finals V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 finals Version</a:t>
            </a:r>
          </a:p>
        </p:txBody>
      </p:sp>
      <p:sp>
        <p:nvSpPr>
          <p:cNvPr id="133" name="covers our discussed model more appropriate and evades"/>
          <p:cNvSpPr txBox="1"/>
          <p:nvPr>
            <p:ph type="body" sz="quarter" idx="1"/>
          </p:nvPr>
        </p:nvSpPr>
        <p:spPr>
          <a:xfrm>
            <a:off x="952500" y="6097699"/>
            <a:ext cx="5334000" cy="2779601"/>
          </a:xfrm>
          <a:prstGeom prst="rect">
            <a:avLst/>
          </a:prstGeom>
        </p:spPr>
        <p:txBody>
          <a:bodyPr/>
          <a:lstStyle/>
          <a:p>
            <a:pPr/>
            <a:r>
              <a:t>covers our discussed model more appropriate and evades </a:t>
            </a:r>
          </a:p>
        </p:txBody>
      </p:sp>
      <p:pic>
        <p:nvPicPr>
          <p:cNvPr id="134" name="Goal Overview6631117794737652907.png" descr="Goal Overview66311177947376529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0558" y="3813407"/>
            <a:ext cx="6266742" cy="3467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als-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Goals-Overview</a:t>
            </a:r>
          </a:p>
        </p:txBody>
      </p:sp>
      <p:pic>
        <p:nvPicPr>
          <p:cNvPr id="137" name="Goal Overview6631117794737652907.png" descr="Goal Overview66311177947376529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490" y="2561013"/>
            <a:ext cx="13004801" cy="7196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Scenarios</a:t>
            </a:r>
          </a:p>
        </p:txBody>
      </p:sp>
      <p:pic>
        <p:nvPicPr>
          <p:cNvPr id="141" name="Scenario Overview8312288765460855866.png" descr="Scenario Overview831228876546085586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8408" y="4004719"/>
            <a:ext cx="6298592" cy="3662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Scenarios</a:t>
            </a:r>
          </a:p>
        </p:txBody>
      </p:sp>
      <p:pic>
        <p:nvPicPr>
          <p:cNvPr id="144" name="Scenario Overview8312288765460855866.png" descr="Scenario Overview831228876546085586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489" y="2154446"/>
            <a:ext cx="13037779" cy="7581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44"/>
                                        </p:tgtEl>
                                      </p:cBhvr>
                                      <p:by x="206471" y="20647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ystem Rol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Role Overview</a:t>
            </a:r>
          </a:p>
        </p:txBody>
      </p:sp>
      <p:sp>
        <p:nvSpPr>
          <p:cNvPr id="14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gent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Agent types</a:t>
            </a:r>
          </a:p>
        </p:txBody>
      </p:sp>
      <p:sp>
        <p:nvSpPr>
          <p:cNvPr id="15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