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56" r:id="rId4"/>
    <p:sldId id="257" r:id="rId5"/>
    <p:sldId id="258" r:id="rId6"/>
    <p:sldId id="263" r:id="rId7"/>
    <p:sldId id="259" r:id="rId8"/>
    <p:sldId id="260" r:id="rId9"/>
    <p:sldId id="261"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zeed Sobahi" initials="YS" lastIdx="1" clrIdx="0">
    <p:extLst>
      <p:ext uri="{19B8F6BF-5375-455C-9EA6-DF929625EA0E}">
        <p15:presenceInfo xmlns:p15="http://schemas.microsoft.com/office/powerpoint/2012/main" userId="89a16f5771cb33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zeed Sobahi" userId="89a16f5771cb3342" providerId="LiveId" clId="{5AC214E4-C4DB-4962-B344-E8D8DE8E7D11}"/>
    <pc:docChg chg="modSld">
      <pc:chgData name="Yazeed Sobahi" userId="89a16f5771cb3342" providerId="LiveId" clId="{5AC214E4-C4DB-4962-B344-E8D8DE8E7D11}" dt="2021-12-01T15:32:54.262" v="0" actId="1076"/>
      <pc:docMkLst>
        <pc:docMk/>
      </pc:docMkLst>
      <pc:sldChg chg="modSp mod">
        <pc:chgData name="Yazeed Sobahi" userId="89a16f5771cb3342" providerId="LiveId" clId="{5AC214E4-C4DB-4962-B344-E8D8DE8E7D11}" dt="2021-12-01T15:32:54.262" v="0" actId="1076"/>
        <pc:sldMkLst>
          <pc:docMk/>
          <pc:sldMk cId="2760551867" sldId="265"/>
        </pc:sldMkLst>
        <pc:spChg chg="mod">
          <ac:chgData name="Yazeed Sobahi" userId="89a16f5771cb3342" providerId="LiveId" clId="{5AC214E4-C4DB-4962-B344-E8D8DE8E7D11}" dt="2021-12-01T15:32:54.262" v="0" actId="1076"/>
          <ac:spMkLst>
            <pc:docMk/>
            <pc:sldMk cId="2760551867" sldId="265"/>
            <ac:spMk id="3" creationId="{AB7582EB-6015-441C-98AD-DBF7D4D93526}"/>
          </ac:spMkLst>
        </pc:spChg>
      </pc:sldChg>
    </pc:docChg>
  </pc:docChgLst>
  <pc:docChgLst>
    <pc:chgData name="Yazeed Sobahi" userId="89a16f5771cb3342" providerId="LiveId" clId="{1B7775AB-CD91-4A53-8841-3557AE82C63C}"/>
    <pc:docChg chg="undo custSel addSld delSld modSld sldOrd">
      <pc:chgData name="Yazeed Sobahi" userId="89a16f5771cb3342" providerId="LiveId" clId="{1B7775AB-CD91-4A53-8841-3557AE82C63C}" dt="2020-12-14T20:23:58.316" v="2188" actId="14100"/>
      <pc:docMkLst>
        <pc:docMk/>
      </pc:docMkLst>
      <pc:sldChg chg="addSp delSp modSp new mod addCm delCm">
        <pc:chgData name="Yazeed Sobahi" userId="89a16f5771cb3342" providerId="LiveId" clId="{1B7775AB-CD91-4A53-8841-3557AE82C63C}" dt="2020-12-12T17:09:38.408" v="125" actId="20577"/>
        <pc:sldMkLst>
          <pc:docMk/>
          <pc:sldMk cId="68606550" sldId="256"/>
        </pc:sldMkLst>
        <pc:spChg chg="add del mod">
          <ac:chgData name="Yazeed Sobahi" userId="89a16f5771cb3342" providerId="LiveId" clId="{1B7775AB-CD91-4A53-8841-3557AE82C63C}" dt="2020-12-12T17:05:55.302" v="49"/>
          <ac:spMkLst>
            <pc:docMk/>
            <pc:sldMk cId="68606550" sldId="256"/>
            <ac:spMk id="2" creationId="{D1A15FF1-6C6C-4FCF-AC19-4B1CF4E00DCD}"/>
          </ac:spMkLst>
        </pc:spChg>
        <pc:spChg chg="add mod">
          <ac:chgData name="Yazeed Sobahi" userId="89a16f5771cb3342" providerId="LiveId" clId="{1B7775AB-CD91-4A53-8841-3557AE82C63C}" dt="2020-12-12T17:06:34.558" v="74" actId="403"/>
          <ac:spMkLst>
            <pc:docMk/>
            <pc:sldMk cId="68606550" sldId="256"/>
            <ac:spMk id="3" creationId="{32B6F5EB-166F-4C62-8999-602177D73FF7}"/>
          </ac:spMkLst>
        </pc:spChg>
        <pc:spChg chg="add mod">
          <ac:chgData name="Yazeed Sobahi" userId="89a16f5771cb3342" providerId="LiveId" clId="{1B7775AB-CD91-4A53-8841-3557AE82C63C}" dt="2020-12-12T17:09:19.388" v="107" actId="20577"/>
          <ac:spMkLst>
            <pc:docMk/>
            <pc:sldMk cId="68606550" sldId="256"/>
            <ac:spMk id="6" creationId="{0D97459B-6F62-404F-BCF1-5B99AED04DC5}"/>
          </ac:spMkLst>
        </pc:spChg>
        <pc:spChg chg="add mod">
          <ac:chgData name="Yazeed Sobahi" userId="89a16f5771cb3342" providerId="LiveId" clId="{1B7775AB-CD91-4A53-8841-3557AE82C63C}" dt="2020-12-12T17:09:38.408" v="125" actId="20577"/>
          <ac:spMkLst>
            <pc:docMk/>
            <pc:sldMk cId="68606550" sldId="256"/>
            <ac:spMk id="7" creationId="{48CA4B69-2A0A-4CD3-8DA0-8B2F68E64850}"/>
          </ac:spMkLst>
        </pc:spChg>
        <pc:picChg chg="add mod">
          <ac:chgData name="Yazeed Sobahi" userId="89a16f5771cb3342" providerId="LiveId" clId="{1B7775AB-CD91-4A53-8841-3557AE82C63C}" dt="2020-12-12T17:08:18.448" v="76" actId="1076"/>
          <ac:picMkLst>
            <pc:docMk/>
            <pc:sldMk cId="68606550" sldId="256"/>
            <ac:picMk id="4" creationId="{F2EEDC4D-43D4-483A-8B63-8C5A6F47FBC6}"/>
          </ac:picMkLst>
        </pc:picChg>
        <pc:picChg chg="add mod">
          <ac:chgData name="Yazeed Sobahi" userId="89a16f5771cb3342" providerId="LiveId" clId="{1B7775AB-CD91-4A53-8841-3557AE82C63C}" dt="2020-12-12T17:09:02.654" v="78" actId="1076"/>
          <ac:picMkLst>
            <pc:docMk/>
            <pc:sldMk cId="68606550" sldId="256"/>
            <ac:picMk id="5" creationId="{1267C393-BAB0-4DB3-AEE2-F8AE0C8ABA27}"/>
          </ac:picMkLst>
        </pc:picChg>
      </pc:sldChg>
      <pc:sldChg chg="addSp modSp add mod">
        <pc:chgData name="Yazeed Sobahi" userId="89a16f5771cb3342" providerId="LiveId" clId="{1B7775AB-CD91-4A53-8841-3557AE82C63C}" dt="2020-12-12T17:12:36.773" v="194" actId="1076"/>
        <pc:sldMkLst>
          <pc:docMk/>
          <pc:sldMk cId="942094749" sldId="257"/>
        </pc:sldMkLst>
        <pc:spChg chg="add mod">
          <ac:chgData name="Yazeed Sobahi" userId="89a16f5771cb3342" providerId="LiveId" clId="{1B7775AB-CD91-4A53-8841-3557AE82C63C}" dt="2020-12-12T17:09:57.257" v="136" actId="20577"/>
          <ac:spMkLst>
            <pc:docMk/>
            <pc:sldMk cId="942094749" sldId="257"/>
            <ac:spMk id="2" creationId="{EFC65FD7-0890-47A1-8704-F44BE8567A02}"/>
          </ac:spMkLst>
        </pc:spChg>
        <pc:spChg chg="add mod">
          <ac:chgData name="Yazeed Sobahi" userId="89a16f5771cb3342" providerId="LiveId" clId="{1B7775AB-CD91-4A53-8841-3557AE82C63C}" dt="2020-12-12T17:11:19.875" v="167" actId="1076"/>
          <ac:spMkLst>
            <pc:docMk/>
            <pc:sldMk cId="942094749" sldId="257"/>
            <ac:spMk id="4" creationId="{6F8EA4FD-CEE0-41AC-85C7-A1FE00EA103B}"/>
          </ac:spMkLst>
        </pc:spChg>
        <pc:spChg chg="add mod">
          <ac:chgData name="Yazeed Sobahi" userId="89a16f5771cb3342" providerId="LiveId" clId="{1B7775AB-CD91-4A53-8841-3557AE82C63C}" dt="2020-12-12T17:12:36.773" v="194" actId="1076"/>
          <ac:spMkLst>
            <pc:docMk/>
            <pc:sldMk cId="942094749" sldId="257"/>
            <ac:spMk id="6" creationId="{1B1F3DF7-E3E8-44EF-98BA-7069C6BEAA69}"/>
          </ac:spMkLst>
        </pc:spChg>
        <pc:picChg chg="add mod">
          <ac:chgData name="Yazeed Sobahi" userId="89a16f5771cb3342" providerId="LiveId" clId="{1B7775AB-CD91-4A53-8841-3557AE82C63C}" dt="2020-12-12T17:10:41.549" v="138" actId="1076"/>
          <ac:picMkLst>
            <pc:docMk/>
            <pc:sldMk cId="942094749" sldId="257"/>
            <ac:picMk id="3" creationId="{CB30E6ED-0B83-49C7-B8EB-F34BE57EF757}"/>
          </ac:picMkLst>
        </pc:picChg>
        <pc:picChg chg="add mod">
          <ac:chgData name="Yazeed Sobahi" userId="89a16f5771cb3342" providerId="LiveId" clId="{1B7775AB-CD91-4A53-8841-3557AE82C63C}" dt="2020-12-12T17:12:11.255" v="172" actId="1076"/>
          <ac:picMkLst>
            <pc:docMk/>
            <pc:sldMk cId="942094749" sldId="257"/>
            <ac:picMk id="5" creationId="{C60082C5-DDBE-41AC-BE39-43C6BDCDA5B5}"/>
          </ac:picMkLst>
        </pc:picChg>
      </pc:sldChg>
      <pc:sldChg chg="addSp delSp modSp add mod">
        <pc:chgData name="Yazeed Sobahi" userId="89a16f5771cb3342" providerId="LiveId" clId="{1B7775AB-CD91-4A53-8841-3557AE82C63C}" dt="2020-12-14T20:23:18.561" v="2184" actId="1076"/>
        <pc:sldMkLst>
          <pc:docMk/>
          <pc:sldMk cId="3038613467" sldId="258"/>
        </pc:sldMkLst>
        <pc:picChg chg="add del mod">
          <ac:chgData name="Yazeed Sobahi" userId="89a16f5771cb3342" providerId="LiveId" clId="{1B7775AB-CD91-4A53-8841-3557AE82C63C}" dt="2020-12-13T00:52:38.824" v="256" actId="478"/>
          <ac:picMkLst>
            <pc:docMk/>
            <pc:sldMk cId="3038613467" sldId="258"/>
            <ac:picMk id="2" creationId="{D23E4098-A002-49D2-92EA-0813E961B65C}"/>
          </ac:picMkLst>
        </pc:picChg>
        <pc:picChg chg="add del mod">
          <ac:chgData name="Yazeed Sobahi" userId="89a16f5771cb3342" providerId="LiveId" clId="{1B7775AB-CD91-4A53-8841-3557AE82C63C}" dt="2020-12-14T20:23:14.013" v="2182" actId="478"/>
          <ac:picMkLst>
            <pc:docMk/>
            <pc:sldMk cId="3038613467" sldId="258"/>
            <ac:picMk id="2" creationId="{F668A176-17FD-4BF7-9E79-740A95087F1D}"/>
          </ac:picMkLst>
        </pc:picChg>
        <pc:picChg chg="add mod">
          <ac:chgData name="Yazeed Sobahi" userId="89a16f5771cb3342" providerId="LiveId" clId="{1B7775AB-CD91-4A53-8841-3557AE82C63C}" dt="2020-12-13T00:54:01.400" v="267" actId="1076"/>
          <ac:picMkLst>
            <pc:docMk/>
            <pc:sldMk cId="3038613467" sldId="258"/>
            <ac:picMk id="3" creationId="{E17F1300-CD1B-43CE-8814-D8C7375C52A1}"/>
          </ac:picMkLst>
        </pc:picChg>
        <pc:picChg chg="add mod">
          <ac:chgData name="Yazeed Sobahi" userId="89a16f5771cb3342" providerId="LiveId" clId="{1B7775AB-CD91-4A53-8841-3557AE82C63C}" dt="2020-12-14T20:23:18.561" v="2184" actId="1076"/>
          <ac:picMkLst>
            <pc:docMk/>
            <pc:sldMk cId="3038613467" sldId="258"/>
            <ac:picMk id="4" creationId="{1E64AE02-9838-4E33-96D6-9FE2A4B7FFBA}"/>
          </ac:picMkLst>
        </pc:picChg>
        <pc:picChg chg="add del mod">
          <ac:chgData name="Yazeed Sobahi" userId="89a16f5771cb3342" providerId="LiveId" clId="{1B7775AB-CD91-4A53-8841-3557AE82C63C}" dt="2020-12-13T18:46:56.198" v="1943" actId="478"/>
          <ac:picMkLst>
            <pc:docMk/>
            <pc:sldMk cId="3038613467" sldId="258"/>
            <ac:picMk id="4" creationId="{43FB7A69-4223-46C2-832F-40FF70870495}"/>
          </ac:picMkLst>
        </pc:picChg>
        <pc:picChg chg="add mod">
          <ac:chgData name="Yazeed Sobahi" userId="89a16f5771cb3342" providerId="LiveId" clId="{1B7775AB-CD91-4A53-8841-3557AE82C63C}" dt="2020-12-13T00:54:39.971" v="271" actId="1076"/>
          <ac:picMkLst>
            <pc:docMk/>
            <pc:sldMk cId="3038613467" sldId="258"/>
            <ac:picMk id="5" creationId="{6731FAF8-9ED9-42F9-A968-512E9E3BC6AB}"/>
          </ac:picMkLst>
        </pc:picChg>
      </pc:sldChg>
      <pc:sldChg chg="addSp delSp modSp add mod">
        <pc:chgData name="Yazeed Sobahi" userId="89a16f5771cb3342" providerId="LiveId" clId="{1B7775AB-CD91-4A53-8841-3557AE82C63C}" dt="2020-12-14T20:23:58.316" v="2188" actId="14100"/>
        <pc:sldMkLst>
          <pc:docMk/>
          <pc:sldMk cId="3081684477" sldId="259"/>
        </pc:sldMkLst>
        <pc:picChg chg="add del mod">
          <ac:chgData name="Yazeed Sobahi" userId="89a16f5771cb3342" providerId="LiveId" clId="{1B7775AB-CD91-4A53-8841-3557AE82C63C}" dt="2020-12-14T20:23:50.950" v="2185" actId="478"/>
          <ac:picMkLst>
            <pc:docMk/>
            <pc:sldMk cId="3081684477" sldId="259"/>
            <ac:picMk id="2" creationId="{B142F8AC-D8AC-4098-9D31-ED60D871C9ED}"/>
          </ac:picMkLst>
        </pc:picChg>
        <pc:picChg chg="add del mod">
          <ac:chgData name="Yazeed Sobahi" userId="89a16f5771cb3342" providerId="LiveId" clId="{1B7775AB-CD91-4A53-8841-3557AE82C63C}" dt="2020-12-12T17:19:15.870" v="249" actId="478"/>
          <ac:picMkLst>
            <pc:docMk/>
            <pc:sldMk cId="3081684477" sldId="259"/>
            <ac:picMk id="3" creationId="{545AE7D6-4BAD-4AE4-8FF2-E3709B0F3CA2}"/>
          </ac:picMkLst>
        </pc:picChg>
        <pc:picChg chg="add mod">
          <ac:chgData name="Yazeed Sobahi" userId="89a16f5771cb3342" providerId="LiveId" clId="{1B7775AB-CD91-4A53-8841-3557AE82C63C}" dt="2020-12-14T20:23:58.316" v="2188" actId="14100"/>
          <ac:picMkLst>
            <pc:docMk/>
            <pc:sldMk cId="3081684477" sldId="259"/>
            <ac:picMk id="3" creationId="{5E040AFC-61EF-4266-BFA5-7D853717B6B9}"/>
          </ac:picMkLst>
        </pc:picChg>
        <pc:picChg chg="add mod">
          <ac:chgData name="Yazeed Sobahi" userId="89a16f5771cb3342" providerId="LiveId" clId="{1B7775AB-CD91-4A53-8841-3557AE82C63C}" dt="2020-12-12T17:19:21.071" v="251" actId="1076"/>
          <ac:picMkLst>
            <pc:docMk/>
            <pc:sldMk cId="3081684477" sldId="259"/>
            <ac:picMk id="4" creationId="{C429F034-F2FA-47FA-989E-62A709286E73}"/>
          </ac:picMkLst>
        </pc:picChg>
      </pc:sldChg>
      <pc:sldChg chg="addSp delSp modSp add mod">
        <pc:chgData name="Yazeed Sobahi" userId="89a16f5771cb3342" providerId="LiveId" clId="{1B7775AB-CD91-4A53-8841-3557AE82C63C}" dt="2020-12-12T17:19:59.791" v="254" actId="14100"/>
        <pc:sldMkLst>
          <pc:docMk/>
          <pc:sldMk cId="821780326" sldId="260"/>
        </pc:sldMkLst>
        <pc:spChg chg="add mod">
          <ac:chgData name="Yazeed Sobahi" userId="89a16f5771cb3342" providerId="LiveId" clId="{1B7775AB-CD91-4A53-8841-3557AE82C63C}" dt="2020-12-12T17:17:07.283" v="245" actId="20577"/>
          <ac:spMkLst>
            <pc:docMk/>
            <pc:sldMk cId="821780326" sldId="260"/>
            <ac:spMk id="2" creationId="{2BEE2CCE-C02C-4854-B323-3057B481AE2D}"/>
          </ac:spMkLst>
        </pc:spChg>
        <pc:spChg chg="add del mod">
          <ac:chgData name="Yazeed Sobahi" userId="89a16f5771cb3342" providerId="LiveId" clId="{1B7775AB-CD91-4A53-8841-3557AE82C63C}" dt="2020-12-12T17:16:56.862" v="209"/>
          <ac:spMkLst>
            <pc:docMk/>
            <pc:sldMk cId="821780326" sldId="260"/>
            <ac:spMk id="3" creationId="{3A4EA703-8A9E-4735-A848-00B8741B0C05}"/>
          </ac:spMkLst>
        </pc:spChg>
        <pc:picChg chg="add del mod">
          <ac:chgData name="Yazeed Sobahi" userId="89a16f5771cb3342" providerId="LiveId" clId="{1B7775AB-CD91-4A53-8841-3557AE82C63C}" dt="2020-12-12T17:19:54.964" v="252" actId="478"/>
          <ac:picMkLst>
            <pc:docMk/>
            <pc:sldMk cId="821780326" sldId="260"/>
            <ac:picMk id="4" creationId="{E696407D-FABC-4820-AF9D-F148A3A49D00}"/>
          </ac:picMkLst>
        </pc:picChg>
        <pc:picChg chg="add mod">
          <ac:chgData name="Yazeed Sobahi" userId="89a16f5771cb3342" providerId="LiveId" clId="{1B7775AB-CD91-4A53-8841-3557AE82C63C}" dt="2020-12-12T17:19:59.791" v="254" actId="14100"/>
          <ac:picMkLst>
            <pc:docMk/>
            <pc:sldMk cId="821780326" sldId="260"/>
            <ac:picMk id="5" creationId="{B4BFBBD5-5DE0-45DE-AF47-BA3831D994FF}"/>
          </ac:picMkLst>
        </pc:picChg>
      </pc:sldChg>
      <pc:sldChg chg="addSp modSp add mod">
        <pc:chgData name="Yazeed Sobahi" userId="89a16f5771cb3342" providerId="LiveId" clId="{1B7775AB-CD91-4A53-8841-3557AE82C63C}" dt="2020-12-13T01:07:29.845" v="489" actId="1076"/>
        <pc:sldMkLst>
          <pc:docMk/>
          <pc:sldMk cId="117782784" sldId="261"/>
        </pc:sldMkLst>
        <pc:picChg chg="add mod">
          <ac:chgData name="Yazeed Sobahi" userId="89a16f5771cb3342" providerId="LiveId" clId="{1B7775AB-CD91-4A53-8841-3557AE82C63C}" dt="2020-12-13T01:07:27.670" v="488" actId="1076"/>
          <ac:picMkLst>
            <pc:docMk/>
            <pc:sldMk cId="117782784" sldId="261"/>
            <ac:picMk id="2" creationId="{152339CA-4684-4123-83EC-15C6D3788E9E}"/>
          </ac:picMkLst>
        </pc:picChg>
        <pc:picChg chg="add mod">
          <ac:chgData name="Yazeed Sobahi" userId="89a16f5771cb3342" providerId="LiveId" clId="{1B7775AB-CD91-4A53-8841-3557AE82C63C}" dt="2020-12-13T01:07:29.845" v="489" actId="1076"/>
          <ac:picMkLst>
            <pc:docMk/>
            <pc:sldMk cId="117782784" sldId="261"/>
            <ac:picMk id="3" creationId="{F39613E6-B12C-413B-9382-0A8BE0BEA427}"/>
          </ac:picMkLst>
        </pc:picChg>
      </pc:sldChg>
      <pc:sldChg chg="modSp new mod ord">
        <pc:chgData name="Yazeed Sobahi" userId="89a16f5771cb3342" providerId="LiveId" clId="{1B7775AB-CD91-4A53-8841-3557AE82C63C}" dt="2020-12-12T17:05:24.974" v="45" actId="20577"/>
        <pc:sldMkLst>
          <pc:docMk/>
          <pc:sldMk cId="310959340" sldId="262"/>
        </pc:sldMkLst>
        <pc:spChg chg="mod">
          <ac:chgData name="Yazeed Sobahi" userId="89a16f5771cb3342" providerId="LiveId" clId="{1B7775AB-CD91-4A53-8841-3557AE82C63C}" dt="2020-12-12T17:05:20.379" v="32" actId="20577"/>
          <ac:spMkLst>
            <pc:docMk/>
            <pc:sldMk cId="310959340" sldId="262"/>
            <ac:spMk id="2" creationId="{D5F2094B-394D-4A2A-B307-9D13C2A0161D}"/>
          </ac:spMkLst>
        </pc:spChg>
        <pc:spChg chg="mod">
          <ac:chgData name="Yazeed Sobahi" userId="89a16f5771cb3342" providerId="LiveId" clId="{1B7775AB-CD91-4A53-8841-3557AE82C63C}" dt="2020-12-12T17:05:24.974" v="45" actId="20577"/>
          <ac:spMkLst>
            <pc:docMk/>
            <pc:sldMk cId="310959340" sldId="262"/>
            <ac:spMk id="3" creationId="{38752539-5B00-43AD-AAA9-73A034AAE66C}"/>
          </ac:spMkLst>
        </pc:spChg>
      </pc:sldChg>
      <pc:sldChg chg="addSp modSp new mod">
        <pc:chgData name="Yazeed Sobahi" userId="89a16f5771cb3342" providerId="LiveId" clId="{1B7775AB-CD91-4A53-8841-3557AE82C63C}" dt="2020-12-13T00:57:27.612" v="482" actId="1076"/>
        <pc:sldMkLst>
          <pc:docMk/>
          <pc:sldMk cId="2522259194" sldId="263"/>
        </pc:sldMkLst>
        <pc:spChg chg="add mod">
          <ac:chgData name="Yazeed Sobahi" userId="89a16f5771cb3342" providerId="LiveId" clId="{1B7775AB-CD91-4A53-8841-3557AE82C63C}" dt="2020-12-13T00:53:34.587" v="264" actId="20577"/>
          <ac:spMkLst>
            <pc:docMk/>
            <pc:sldMk cId="2522259194" sldId="263"/>
            <ac:spMk id="2" creationId="{D5234535-A395-414F-9E10-6285CB3F10D6}"/>
          </ac:spMkLst>
        </pc:spChg>
        <pc:spChg chg="add mod">
          <ac:chgData name="Yazeed Sobahi" userId="89a16f5771cb3342" providerId="LiveId" clId="{1B7775AB-CD91-4A53-8841-3557AE82C63C}" dt="2020-12-13T00:57:23.222" v="481" actId="1076"/>
          <ac:spMkLst>
            <pc:docMk/>
            <pc:sldMk cId="2522259194" sldId="263"/>
            <ac:spMk id="5" creationId="{33D3DE79-8B1C-47DC-ACAF-334EAAA1466C}"/>
          </ac:spMkLst>
        </pc:spChg>
        <pc:spChg chg="add mod">
          <ac:chgData name="Yazeed Sobahi" userId="89a16f5771cb3342" providerId="LiveId" clId="{1B7775AB-CD91-4A53-8841-3557AE82C63C}" dt="2020-12-13T00:57:27.612" v="482" actId="1076"/>
          <ac:spMkLst>
            <pc:docMk/>
            <pc:sldMk cId="2522259194" sldId="263"/>
            <ac:spMk id="6" creationId="{18903A47-32D8-4B49-9B27-C9DBC1F8FD20}"/>
          </ac:spMkLst>
        </pc:spChg>
        <pc:picChg chg="add mod">
          <ac:chgData name="Yazeed Sobahi" userId="89a16f5771cb3342" providerId="LiveId" clId="{1B7775AB-CD91-4A53-8841-3557AE82C63C}" dt="2020-12-13T00:55:32.449" v="277" actId="1076"/>
          <ac:picMkLst>
            <pc:docMk/>
            <pc:sldMk cId="2522259194" sldId="263"/>
            <ac:picMk id="3" creationId="{39268C5A-22F5-4F76-BB7D-12EE46809339}"/>
          </ac:picMkLst>
        </pc:picChg>
        <pc:picChg chg="add mod">
          <ac:chgData name="Yazeed Sobahi" userId="89a16f5771cb3342" providerId="LiveId" clId="{1B7775AB-CD91-4A53-8841-3557AE82C63C}" dt="2020-12-13T00:55:28.258" v="276" actId="1076"/>
          <ac:picMkLst>
            <pc:docMk/>
            <pc:sldMk cId="2522259194" sldId="263"/>
            <ac:picMk id="4" creationId="{5C1C7791-F883-4FA0-B55B-3520728FDCA2}"/>
          </ac:picMkLst>
        </pc:picChg>
      </pc:sldChg>
      <pc:sldChg chg="addSp modSp new mod">
        <pc:chgData name="Yazeed Sobahi" userId="89a16f5771cb3342" providerId="LiveId" clId="{1B7775AB-CD91-4A53-8841-3557AE82C63C}" dt="2020-12-13T18:49:01.893" v="1958" actId="20577"/>
        <pc:sldMkLst>
          <pc:docMk/>
          <pc:sldMk cId="1475909566" sldId="264"/>
        </pc:sldMkLst>
        <pc:spChg chg="add mod">
          <ac:chgData name="Yazeed Sobahi" userId="89a16f5771cb3342" providerId="LiveId" clId="{1B7775AB-CD91-4A53-8841-3557AE82C63C}" dt="2020-12-13T01:15:46.054" v="1819" actId="1076"/>
          <ac:spMkLst>
            <pc:docMk/>
            <pc:sldMk cId="1475909566" sldId="264"/>
            <ac:spMk id="2" creationId="{E86363C3-EB40-4310-A824-556A17146904}"/>
          </ac:spMkLst>
        </pc:spChg>
        <pc:spChg chg="add mod">
          <ac:chgData name="Yazeed Sobahi" userId="89a16f5771cb3342" providerId="LiveId" clId="{1B7775AB-CD91-4A53-8841-3557AE82C63C}" dt="2020-12-13T18:49:01.893" v="1958" actId="20577"/>
          <ac:spMkLst>
            <pc:docMk/>
            <pc:sldMk cId="1475909566" sldId="264"/>
            <ac:spMk id="3" creationId="{A5724CC7-81C9-46F8-A5BF-E15972749F42}"/>
          </ac:spMkLst>
        </pc:spChg>
      </pc:sldChg>
      <pc:sldChg chg="new del">
        <pc:chgData name="Yazeed Sobahi" userId="89a16f5771cb3342" providerId="LiveId" clId="{1B7775AB-CD91-4A53-8841-3557AE82C63C}" dt="2020-12-13T01:08:33.604" v="516" actId="47"/>
        <pc:sldMkLst>
          <pc:docMk/>
          <pc:sldMk cId="1105123499" sldId="265"/>
        </pc:sldMkLst>
      </pc:sldChg>
      <pc:sldChg chg="modSp new mod">
        <pc:chgData name="Yazeed Sobahi" userId="89a16f5771cb3342" providerId="LiveId" clId="{1B7775AB-CD91-4A53-8841-3557AE82C63C}" dt="2020-12-14T19:22:54.170" v="1986" actId="948"/>
        <pc:sldMkLst>
          <pc:docMk/>
          <pc:sldMk cId="2760551867" sldId="265"/>
        </pc:sldMkLst>
        <pc:spChg chg="mod">
          <ac:chgData name="Yazeed Sobahi" userId="89a16f5771cb3342" providerId="LiveId" clId="{1B7775AB-CD91-4A53-8841-3557AE82C63C}" dt="2020-12-14T19:20:37.801" v="1969" actId="20577"/>
          <ac:spMkLst>
            <pc:docMk/>
            <pc:sldMk cId="2760551867" sldId="265"/>
            <ac:spMk id="2" creationId="{29450202-FAE6-407F-AE6D-E77AEFD8FFD3}"/>
          </ac:spMkLst>
        </pc:spChg>
        <pc:spChg chg="mod">
          <ac:chgData name="Yazeed Sobahi" userId="89a16f5771cb3342" providerId="LiveId" clId="{1B7775AB-CD91-4A53-8841-3557AE82C63C}" dt="2020-12-14T19:22:54.170" v="1986" actId="948"/>
          <ac:spMkLst>
            <pc:docMk/>
            <pc:sldMk cId="2760551867" sldId="265"/>
            <ac:spMk id="3" creationId="{AB7582EB-6015-441C-98AD-DBF7D4D93526}"/>
          </ac:spMkLst>
        </pc:spChg>
      </pc:sldChg>
      <pc:sldChg chg="addSp delSp modSp new mod">
        <pc:chgData name="Yazeed Sobahi" userId="89a16f5771cb3342" providerId="LiveId" clId="{1B7775AB-CD91-4A53-8841-3557AE82C63C}" dt="2020-12-14T19:36:49.435" v="2114" actId="404"/>
        <pc:sldMkLst>
          <pc:docMk/>
          <pc:sldMk cId="1950562385" sldId="266"/>
        </pc:sldMkLst>
        <pc:spChg chg="add mod">
          <ac:chgData name="Yazeed Sobahi" userId="89a16f5771cb3342" providerId="LiveId" clId="{1B7775AB-CD91-4A53-8841-3557AE82C63C}" dt="2020-12-14T19:27:16.320" v="2006" actId="20577"/>
          <ac:spMkLst>
            <pc:docMk/>
            <pc:sldMk cId="1950562385" sldId="266"/>
            <ac:spMk id="2" creationId="{FC0405AD-C02A-4C43-A2E6-EE53625BA887}"/>
          </ac:spMkLst>
        </pc:spChg>
        <pc:spChg chg="add del mod">
          <ac:chgData name="Yazeed Sobahi" userId="89a16f5771cb3342" providerId="LiveId" clId="{1B7775AB-CD91-4A53-8841-3557AE82C63C}" dt="2020-12-14T19:29:32.277" v="2015" actId="478"/>
          <ac:spMkLst>
            <pc:docMk/>
            <pc:sldMk cId="1950562385" sldId="266"/>
            <ac:spMk id="3" creationId="{0616E9AF-138A-4C5C-B9E8-82B15C6E055C}"/>
          </ac:spMkLst>
        </pc:spChg>
        <pc:spChg chg="add mod">
          <ac:chgData name="Yazeed Sobahi" userId="89a16f5771cb3342" providerId="LiveId" clId="{1B7775AB-CD91-4A53-8841-3557AE82C63C}" dt="2020-12-14T19:36:49.435" v="2114" actId="404"/>
          <ac:spMkLst>
            <pc:docMk/>
            <pc:sldMk cId="1950562385" sldId="266"/>
            <ac:spMk id="4" creationId="{E132FE9A-4E72-43BA-94F7-C091FB4D461D}"/>
          </ac:spMkLst>
        </pc:spChg>
      </pc:sldChg>
      <pc:sldChg chg="addSp modSp new mod">
        <pc:chgData name="Yazeed Sobahi" userId="89a16f5771cb3342" providerId="LiveId" clId="{1B7775AB-CD91-4A53-8841-3557AE82C63C}" dt="2020-12-14T19:41:50.706" v="2181" actId="403"/>
        <pc:sldMkLst>
          <pc:docMk/>
          <pc:sldMk cId="1651797242" sldId="267"/>
        </pc:sldMkLst>
        <pc:spChg chg="add mod">
          <ac:chgData name="Yazeed Sobahi" userId="89a16f5771cb3342" providerId="LiveId" clId="{1B7775AB-CD91-4A53-8841-3557AE82C63C}" dt="2020-12-14T19:41:50.706" v="2181" actId="403"/>
          <ac:spMkLst>
            <pc:docMk/>
            <pc:sldMk cId="1651797242" sldId="267"/>
            <ac:spMk id="2" creationId="{38D9A66C-5F27-4B7F-B72B-C2B9E2F5CA34}"/>
          </ac:spMkLst>
        </pc:spChg>
        <pc:spChg chg="add mod">
          <ac:chgData name="Yazeed Sobahi" userId="89a16f5771cb3342" providerId="LiveId" clId="{1B7775AB-CD91-4A53-8841-3557AE82C63C}" dt="2020-12-14T19:41:44.851" v="2179" actId="1076"/>
          <ac:spMkLst>
            <pc:docMk/>
            <pc:sldMk cId="1651797242" sldId="267"/>
            <ac:spMk id="3" creationId="{2E5904C9-404F-46F2-A237-3E12597BAB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0EB1-5386-49E0-BB55-517530DCE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DCE38E-9BE7-40B9-B397-AC9CAD901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5AAA17-B198-49F7-91CE-1C70C99A1C4E}"/>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5" name="Footer Placeholder 4">
            <a:extLst>
              <a:ext uri="{FF2B5EF4-FFF2-40B4-BE49-F238E27FC236}">
                <a16:creationId xmlns:a16="http://schemas.microsoft.com/office/drawing/2014/main" id="{DD6F66A6-FECE-4C53-AFE0-6E611FD95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F88D8-525C-4C33-950C-C92AE2FB2D54}"/>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170006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F392-06B8-491C-9152-1E9196955C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86749-F721-4481-9B0E-3098614DA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BC21D-89C9-4A23-B515-5E1AF9F622AF}"/>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5" name="Footer Placeholder 4">
            <a:extLst>
              <a:ext uri="{FF2B5EF4-FFF2-40B4-BE49-F238E27FC236}">
                <a16:creationId xmlns:a16="http://schemas.microsoft.com/office/drawing/2014/main" id="{6E1F4899-713A-4FA2-BA65-DF85512F8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0B965-BD6E-4A02-B3E8-CEF16CDED5A3}"/>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376105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9C450-F1B8-407B-9AB6-03CBFB87E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FF79B3-1BB2-4497-9547-9F476EFD9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E6EAF-2F2E-40CD-995C-DD08E0DA20D9}"/>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5" name="Footer Placeholder 4">
            <a:extLst>
              <a:ext uri="{FF2B5EF4-FFF2-40B4-BE49-F238E27FC236}">
                <a16:creationId xmlns:a16="http://schemas.microsoft.com/office/drawing/2014/main" id="{DF55AD25-E7BE-4CAC-953F-016514ABE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24B00-534E-4F9A-B801-E9D91A6A362C}"/>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242168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F6DF-15D8-49AA-9608-100F10F64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F9989-1C15-4A1A-911D-BAF98C9D84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13D87-8523-4C47-A6A3-30C71E6C0518}"/>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5" name="Footer Placeholder 4">
            <a:extLst>
              <a:ext uri="{FF2B5EF4-FFF2-40B4-BE49-F238E27FC236}">
                <a16:creationId xmlns:a16="http://schemas.microsoft.com/office/drawing/2014/main" id="{CBC48593-B0D0-4D51-9B0D-A70D9F7D4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B1364-982F-46A1-918A-CD064BE458B2}"/>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173502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B0D9-E782-44BF-BC06-2BE0E00E8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C3780E-2E8F-4A87-9BAE-FFD226C13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D240D-3C9F-49D9-BEFC-B6E3A2D074D6}"/>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5" name="Footer Placeholder 4">
            <a:extLst>
              <a:ext uri="{FF2B5EF4-FFF2-40B4-BE49-F238E27FC236}">
                <a16:creationId xmlns:a16="http://schemas.microsoft.com/office/drawing/2014/main" id="{A3E22677-7EE7-4655-822E-EBA6BDB2B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8D136-6C97-4577-92B4-786A4AEE6392}"/>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63771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BE5-FE94-4983-9C58-486F6C1F4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8A90F-AD97-4482-9876-9A28FE00A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322C97-C5E3-4A81-95C8-F3326CF2D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B65B79-0CF3-4643-8BBA-261C5601F02A}"/>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6" name="Footer Placeholder 5">
            <a:extLst>
              <a:ext uri="{FF2B5EF4-FFF2-40B4-BE49-F238E27FC236}">
                <a16:creationId xmlns:a16="http://schemas.microsoft.com/office/drawing/2014/main" id="{018D4321-5FE0-4966-9E82-0151A82A9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B93AD2-C1AE-4D5B-A79D-30562E0F9C75}"/>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295491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5622-E145-45FA-A848-AD4B7F749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38CAE-5218-44FB-AE5D-DE1C91AC8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8DCF5-6D94-42A9-B324-EAB7B1B57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6995BF-E03D-4825-BFBF-5E001DFFD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B208AC-FD40-44B0-952A-11EE94E5F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89D389-DAB4-41B2-AE68-B0B35937DD5C}"/>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8" name="Footer Placeholder 7">
            <a:extLst>
              <a:ext uri="{FF2B5EF4-FFF2-40B4-BE49-F238E27FC236}">
                <a16:creationId xmlns:a16="http://schemas.microsoft.com/office/drawing/2014/main" id="{A479E462-4416-483D-AA85-EE835041CF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0E4F03-164D-4DFA-89D3-14B106357F33}"/>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82608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959A-B85A-42A7-B7EF-2584665847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ED006-BBF0-4A65-94A4-A1BA3F094014}"/>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4" name="Footer Placeholder 3">
            <a:extLst>
              <a:ext uri="{FF2B5EF4-FFF2-40B4-BE49-F238E27FC236}">
                <a16:creationId xmlns:a16="http://schemas.microsoft.com/office/drawing/2014/main" id="{DF576F52-AE04-4715-BE88-72EDF34057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64C65C-6F23-4DB6-8C80-7E27758E1A63}"/>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115464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E79DE-9D0F-4073-B591-770EFBECF16F}"/>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3" name="Footer Placeholder 2">
            <a:extLst>
              <a:ext uri="{FF2B5EF4-FFF2-40B4-BE49-F238E27FC236}">
                <a16:creationId xmlns:a16="http://schemas.microsoft.com/office/drawing/2014/main" id="{353507FC-7D11-4364-9D2B-9CCA401C0D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8D67E-AD17-4BEC-A61B-92E0562273D2}"/>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11993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B5EC-CD94-4A62-BEA4-CBF50AB0C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CAE05-02F3-4160-BD1A-06F5CB94D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BF6BAF-2F16-4479-9A7E-06856EA26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20FFE-ABB3-47FC-B731-1B4559F5BD6A}"/>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6" name="Footer Placeholder 5">
            <a:extLst>
              <a:ext uri="{FF2B5EF4-FFF2-40B4-BE49-F238E27FC236}">
                <a16:creationId xmlns:a16="http://schemas.microsoft.com/office/drawing/2014/main" id="{6B347323-1F59-48BE-9BD3-4FEAE1821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8BC32-2149-4139-92A1-7B6DF365C18F}"/>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134433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2216-3F22-442F-8369-6702F4330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03872-DEAA-430D-A99A-30A882437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0B218C-5319-4DB3-8027-A61B0070B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42763-8A65-4AD1-998B-FBE793F311D6}"/>
              </a:ext>
            </a:extLst>
          </p:cNvPr>
          <p:cNvSpPr>
            <a:spLocks noGrp="1"/>
          </p:cNvSpPr>
          <p:nvPr>
            <p:ph type="dt" sz="half" idx="10"/>
          </p:nvPr>
        </p:nvSpPr>
        <p:spPr/>
        <p:txBody>
          <a:bodyPr/>
          <a:lstStyle/>
          <a:p>
            <a:fld id="{DB0CE3A6-A82D-43CE-9DAC-5BB6593705E5}" type="datetimeFigureOut">
              <a:rPr lang="en-US" smtClean="0"/>
              <a:t>12/1/2021</a:t>
            </a:fld>
            <a:endParaRPr lang="en-US"/>
          </a:p>
        </p:txBody>
      </p:sp>
      <p:sp>
        <p:nvSpPr>
          <p:cNvPr id="6" name="Footer Placeholder 5">
            <a:extLst>
              <a:ext uri="{FF2B5EF4-FFF2-40B4-BE49-F238E27FC236}">
                <a16:creationId xmlns:a16="http://schemas.microsoft.com/office/drawing/2014/main" id="{301594C4-0BED-44AE-A833-F4ED24892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2202F-C956-479D-82AB-B91FA7533E2E}"/>
              </a:ext>
            </a:extLst>
          </p:cNvPr>
          <p:cNvSpPr>
            <a:spLocks noGrp="1"/>
          </p:cNvSpPr>
          <p:nvPr>
            <p:ph type="sldNum" sz="quarter" idx="12"/>
          </p:nvPr>
        </p:nvSpPr>
        <p:spPr/>
        <p:txBody>
          <a:bodyPr/>
          <a:lstStyle/>
          <a:p>
            <a:fld id="{B55A4AC2-F71F-45C3-92B8-3F9F7D7EC1E1}" type="slidenum">
              <a:rPr lang="en-US" smtClean="0"/>
              <a:t>‹#›</a:t>
            </a:fld>
            <a:endParaRPr lang="en-US"/>
          </a:p>
        </p:txBody>
      </p:sp>
    </p:spTree>
    <p:extLst>
      <p:ext uri="{BB962C8B-B14F-4D97-AF65-F5344CB8AC3E}">
        <p14:creationId xmlns:p14="http://schemas.microsoft.com/office/powerpoint/2010/main" val="60955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2D398-DE54-431A-B06F-7FA427729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49802-6839-4163-9A21-10188DD34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C1452-3829-4A05-8E31-68F4F366B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CE3A6-A82D-43CE-9DAC-5BB6593705E5}" type="datetimeFigureOut">
              <a:rPr lang="en-US" smtClean="0"/>
              <a:t>12/1/2021</a:t>
            </a:fld>
            <a:endParaRPr lang="en-US"/>
          </a:p>
        </p:txBody>
      </p:sp>
      <p:sp>
        <p:nvSpPr>
          <p:cNvPr id="5" name="Footer Placeholder 4">
            <a:extLst>
              <a:ext uri="{FF2B5EF4-FFF2-40B4-BE49-F238E27FC236}">
                <a16:creationId xmlns:a16="http://schemas.microsoft.com/office/drawing/2014/main" id="{A13494C7-A320-4DB1-AAC5-A152A28A9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C69CA-C8B1-4C90-9975-AD153DE48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A4AC2-F71F-45C3-92B8-3F9F7D7EC1E1}" type="slidenum">
              <a:rPr lang="en-US" smtClean="0"/>
              <a:t>‹#›</a:t>
            </a:fld>
            <a:endParaRPr lang="en-US"/>
          </a:p>
        </p:txBody>
      </p:sp>
    </p:spTree>
    <p:extLst>
      <p:ext uri="{BB962C8B-B14F-4D97-AF65-F5344CB8AC3E}">
        <p14:creationId xmlns:p14="http://schemas.microsoft.com/office/powerpoint/2010/main" val="46913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094B-394D-4A2A-B307-9D13C2A0161D}"/>
              </a:ext>
            </a:extLst>
          </p:cNvPr>
          <p:cNvSpPr>
            <a:spLocks noGrp="1"/>
          </p:cNvSpPr>
          <p:nvPr>
            <p:ph type="ctrTitle"/>
          </p:nvPr>
        </p:nvSpPr>
        <p:spPr/>
        <p:txBody>
          <a:bodyPr/>
          <a:lstStyle/>
          <a:p>
            <a:r>
              <a:rPr lang="en-US" dirty="0"/>
              <a:t>INST314: Final Project</a:t>
            </a:r>
          </a:p>
        </p:txBody>
      </p:sp>
      <p:sp>
        <p:nvSpPr>
          <p:cNvPr id="3" name="Subtitle 2">
            <a:extLst>
              <a:ext uri="{FF2B5EF4-FFF2-40B4-BE49-F238E27FC236}">
                <a16:creationId xmlns:a16="http://schemas.microsoft.com/office/drawing/2014/main" id="{38752539-5B00-43AD-AAA9-73A034AAE66C}"/>
              </a:ext>
            </a:extLst>
          </p:cNvPr>
          <p:cNvSpPr>
            <a:spLocks noGrp="1"/>
          </p:cNvSpPr>
          <p:nvPr>
            <p:ph type="subTitle" idx="1"/>
          </p:nvPr>
        </p:nvSpPr>
        <p:spPr/>
        <p:txBody>
          <a:bodyPr/>
          <a:lstStyle/>
          <a:p>
            <a:r>
              <a:rPr lang="en-US" dirty="0"/>
              <a:t>Yazeed Sobahi</a:t>
            </a:r>
          </a:p>
        </p:txBody>
      </p:sp>
    </p:spTree>
    <p:extLst>
      <p:ext uri="{BB962C8B-B14F-4D97-AF65-F5344CB8AC3E}">
        <p14:creationId xmlns:p14="http://schemas.microsoft.com/office/powerpoint/2010/main" val="31095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6363C3-EB40-4310-A824-556A17146904}"/>
              </a:ext>
            </a:extLst>
          </p:cNvPr>
          <p:cNvSpPr txBox="1"/>
          <p:nvPr/>
        </p:nvSpPr>
        <p:spPr>
          <a:xfrm>
            <a:off x="802433" y="649214"/>
            <a:ext cx="7240556" cy="461665"/>
          </a:xfrm>
          <a:prstGeom prst="rect">
            <a:avLst/>
          </a:prstGeom>
          <a:noFill/>
        </p:spPr>
        <p:txBody>
          <a:bodyPr wrap="square" rtlCol="0">
            <a:spAutoFit/>
          </a:bodyPr>
          <a:lstStyle/>
          <a:p>
            <a:r>
              <a:rPr lang="en-US" sz="2400" b="1" dirty="0"/>
              <a:t>Summary of Results</a:t>
            </a:r>
          </a:p>
        </p:txBody>
      </p:sp>
      <p:sp>
        <p:nvSpPr>
          <p:cNvPr id="3" name="TextBox 2">
            <a:extLst>
              <a:ext uri="{FF2B5EF4-FFF2-40B4-BE49-F238E27FC236}">
                <a16:creationId xmlns:a16="http://schemas.microsoft.com/office/drawing/2014/main" id="{A5724CC7-81C9-46F8-A5BF-E15972749F42}"/>
              </a:ext>
            </a:extLst>
          </p:cNvPr>
          <p:cNvSpPr txBox="1"/>
          <p:nvPr/>
        </p:nvSpPr>
        <p:spPr>
          <a:xfrm>
            <a:off x="802433" y="1443841"/>
            <a:ext cx="10739534" cy="4247317"/>
          </a:xfrm>
          <a:prstGeom prst="rect">
            <a:avLst/>
          </a:prstGeom>
          <a:noFill/>
        </p:spPr>
        <p:txBody>
          <a:bodyPr wrap="square" rtlCol="0">
            <a:spAutoFit/>
          </a:bodyPr>
          <a:lstStyle/>
          <a:p>
            <a:pPr marL="285750" indent="-285750">
              <a:buFontTx/>
              <a:buChar char="-"/>
            </a:pPr>
            <a:r>
              <a:rPr lang="en-US" dirty="0"/>
              <a:t>Score difference between away and home teams matters, as it was confirmed by many tests. Therefore, it can be used as a measure for their performance in World Cup matches and international matches. And as descriptive statistics show, teams that won the World Cup in the last 20 years did indeed maintain their strong performance in the years following the World Cup they won.</a:t>
            </a:r>
            <a:br>
              <a:rPr lang="en-US" dirty="0"/>
            </a:br>
            <a:endParaRPr lang="en-US" dirty="0"/>
          </a:p>
          <a:p>
            <a:pPr marL="285750" indent="-285750">
              <a:buFontTx/>
              <a:buChar char="-"/>
            </a:pPr>
            <a:r>
              <a:rPr lang="en-US" dirty="0"/>
              <a:t>While there was a connection between World Cup matches and international in terms of performance, further analysis showed that international matches can not be used to predict a team’s outcome in the World Cup, at least not with the variables I have in the datasets. That includes the team’s totals score difference. Which, as discussed earlier, was a good indicator of teams’ performance.</a:t>
            </a:r>
            <a:br>
              <a:rPr lang="en-US" dirty="0"/>
            </a:br>
            <a:endParaRPr lang="en-US" dirty="0"/>
          </a:p>
          <a:p>
            <a:pPr marL="285750" indent="-285750">
              <a:buFontTx/>
              <a:buChar char="-"/>
            </a:pPr>
            <a:r>
              <a:rPr lang="en-US" dirty="0"/>
              <a:t>Finally, (and to my surprise), it appears that the tournament the match takes place in does in fact matter to the outcome of the match. That means for the observed teams: Brazil, France, Germany, Italy, and Spain (winners of World Cups in the last 20 years), they may perform better\worse depending on which tournament (other than the World Cup) they take part in. Other variables (such as referee and stage) do not have an impact on teams match outcome.</a:t>
            </a:r>
          </a:p>
        </p:txBody>
      </p:sp>
    </p:spTree>
    <p:extLst>
      <p:ext uri="{BB962C8B-B14F-4D97-AF65-F5344CB8AC3E}">
        <p14:creationId xmlns:p14="http://schemas.microsoft.com/office/powerpoint/2010/main" val="147590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405AD-C02A-4C43-A2E6-EE53625BA887}"/>
              </a:ext>
            </a:extLst>
          </p:cNvPr>
          <p:cNvSpPr txBox="1"/>
          <p:nvPr/>
        </p:nvSpPr>
        <p:spPr>
          <a:xfrm>
            <a:off x="121298" y="111967"/>
            <a:ext cx="4562669" cy="369332"/>
          </a:xfrm>
          <a:prstGeom prst="rect">
            <a:avLst/>
          </a:prstGeom>
          <a:noFill/>
        </p:spPr>
        <p:txBody>
          <a:bodyPr wrap="square" rtlCol="0">
            <a:spAutoFit/>
          </a:bodyPr>
          <a:lstStyle/>
          <a:p>
            <a:r>
              <a:rPr lang="en-US" dirty="0"/>
              <a:t>Bootstrap Code</a:t>
            </a:r>
          </a:p>
        </p:txBody>
      </p:sp>
      <p:sp>
        <p:nvSpPr>
          <p:cNvPr id="4" name="TextBox 3">
            <a:extLst>
              <a:ext uri="{FF2B5EF4-FFF2-40B4-BE49-F238E27FC236}">
                <a16:creationId xmlns:a16="http://schemas.microsoft.com/office/drawing/2014/main" id="{E132FE9A-4E72-43BA-94F7-C091FB4D461D}"/>
              </a:ext>
            </a:extLst>
          </p:cNvPr>
          <p:cNvSpPr txBox="1"/>
          <p:nvPr/>
        </p:nvSpPr>
        <p:spPr>
          <a:xfrm>
            <a:off x="195943" y="481299"/>
            <a:ext cx="11874759" cy="6001643"/>
          </a:xfrm>
          <a:prstGeom prst="rect">
            <a:avLst/>
          </a:prstGeom>
          <a:noFill/>
        </p:spPr>
        <p:txBody>
          <a:bodyPr wrap="square" rtlCol="0">
            <a:spAutoFit/>
          </a:bodyPr>
          <a:lstStyle/>
          <a:p>
            <a:r>
              <a:rPr lang="en-US" sz="800" dirty="0"/>
              <a:t>library(</a:t>
            </a:r>
            <a:r>
              <a:rPr lang="en-US" sz="800" dirty="0" err="1"/>
              <a:t>readxl</a:t>
            </a:r>
            <a:r>
              <a:rPr lang="en-US" sz="800" dirty="0"/>
              <a:t>)brazil = </a:t>
            </a:r>
            <a:r>
              <a:rPr lang="en-US" sz="800" dirty="0" err="1"/>
              <a:t>read_excel</a:t>
            </a:r>
            <a:r>
              <a:rPr lang="en-US" sz="800" dirty="0"/>
              <a:t>("C:\\Users\\Yazee\\OneDrive\\Desktop\\brazil.xlsx")</a:t>
            </a:r>
          </a:p>
          <a:p>
            <a:r>
              <a:rPr lang="en-US" sz="800" dirty="0"/>
              <a:t>n = length(</a:t>
            </a:r>
            <a:r>
              <a:rPr lang="en-US" sz="800" dirty="0" err="1"/>
              <a:t>brazil$Team</a:t>
            </a:r>
            <a:r>
              <a:rPr lang="en-US" sz="800" dirty="0"/>
              <a:t>...1)</a:t>
            </a:r>
          </a:p>
          <a:p>
            <a:r>
              <a:rPr lang="en-US" sz="800" dirty="0"/>
              <a:t>B = 10000</a:t>
            </a:r>
          </a:p>
          <a:p>
            <a:r>
              <a:rPr lang="en-US" sz="800" dirty="0" err="1"/>
              <a:t>BRAvsFRA</a:t>
            </a:r>
            <a:r>
              <a:rPr lang="en-US" sz="800" dirty="0"/>
              <a:t> = abs(mean(</a:t>
            </a:r>
            <a:r>
              <a:rPr lang="en-US" sz="800" dirty="0" err="1"/>
              <a:t>brazil$`Matches</a:t>
            </a:r>
            <a:r>
              <a:rPr lang="en-US" sz="800" dirty="0"/>
              <a:t> Played`[</a:t>
            </a:r>
            <a:r>
              <a:rPr lang="en-US" sz="800" dirty="0" err="1"/>
              <a:t>brazil$Team</a:t>
            </a:r>
            <a:r>
              <a:rPr lang="en-US" sz="800" dirty="0"/>
              <a:t>...2 == "Brazil"]) - mean(</a:t>
            </a:r>
            <a:r>
              <a:rPr lang="en-US" sz="800" dirty="0" err="1"/>
              <a:t>brazil$`Matches</a:t>
            </a:r>
            <a:r>
              <a:rPr lang="en-US" sz="800" dirty="0"/>
              <a:t> Played`[</a:t>
            </a:r>
            <a:r>
              <a:rPr lang="en-US" sz="800" dirty="0" err="1"/>
              <a:t>brazil$Team</a:t>
            </a:r>
            <a:r>
              <a:rPr lang="en-US" sz="800" dirty="0"/>
              <a:t>...2 == "France"]))</a:t>
            </a:r>
          </a:p>
          <a:p>
            <a:r>
              <a:rPr lang="en-US" sz="800" dirty="0" err="1"/>
              <a:t>BRAvsGER</a:t>
            </a:r>
            <a:r>
              <a:rPr lang="en-US" sz="800" dirty="0"/>
              <a:t> = abs(mean(</a:t>
            </a:r>
            <a:r>
              <a:rPr lang="en-US" sz="800" dirty="0" err="1"/>
              <a:t>brazil$`Matches</a:t>
            </a:r>
            <a:r>
              <a:rPr lang="en-US" sz="800" dirty="0"/>
              <a:t> Played`[</a:t>
            </a:r>
            <a:r>
              <a:rPr lang="en-US" sz="800" dirty="0" err="1"/>
              <a:t>brazil$Team</a:t>
            </a:r>
            <a:r>
              <a:rPr lang="en-US" sz="800" dirty="0"/>
              <a:t>...2 == "Brazil"]) - mean(</a:t>
            </a:r>
            <a:r>
              <a:rPr lang="en-US" sz="800" dirty="0" err="1"/>
              <a:t>brazil$`Matches</a:t>
            </a:r>
            <a:r>
              <a:rPr lang="en-US" sz="800" dirty="0"/>
              <a:t> Played`[</a:t>
            </a:r>
            <a:r>
              <a:rPr lang="en-US" sz="800" dirty="0" err="1"/>
              <a:t>brazil$Team</a:t>
            </a:r>
            <a:r>
              <a:rPr lang="en-US" sz="800" dirty="0"/>
              <a:t>...2 == "Germany"]))</a:t>
            </a:r>
          </a:p>
          <a:p>
            <a:r>
              <a:rPr lang="en-US" sz="800" dirty="0" err="1"/>
              <a:t>BRAvsITA</a:t>
            </a:r>
            <a:r>
              <a:rPr lang="en-US" sz="800" dirty="0"/>
              <a:t> = abs(mean(</a:t>
            </a:r>
            <a:r>
              <a:rPr lang="en-US" sz="800" dirty="0" err="1"/>
              <a:t>brazil$`Matches</a:t>
            </a:r>
            <a:r>
              <a:rPr lang="en-US" sz="800" dirty="0"/>
              <a:t> Played`[</a:t>
            </a:r>
            <a:r>
              <a:rPr lang="en-US" sz="800" dirty="0" err="1"/>
              <a:t>brazil$Team</a:t>
            </a:r>
            <a:r>
              <a:rPr lang="en-US" sz="800" dirty="0"/>
              <a:t>...2 == "Brazil"]) - mean(</a:t>
            </a:r>
            <a:r>
              <a:rPr lang="en-US" sz="800" dirty="0" err="1"/>
              <a:t>brazil$`Matches</a:t>
            </a:r>
            <a:r>
              <a:rPr lang="en-US" sz="800" dirty="0"/>
              <a:t> Played`[</a:t>
            </a:r>
            <a:r>
              <a:rPr lang="en-US" sz="800" dirty="0" err="1"/>
              <a:t>brazil$Team</a:t>
            </a:r>
            <a:r>
              <a:rPr lang="en-US" sz="800" dirty="0"/>
              <a:t>...2 == "Italy"]))</a:t>
            </a:r>
          </a:p>
          <a:p>
            <a:r>
              <a:rPr lang="en-US" sz="800" dirty="0" err="1"/>
              <a:t>BRAvsSPA</a:t>
            </a:r>
            <a:r>
              <a:rPr lang="en-US" sz="800" dirty="0"/>
              <a:t> = abs(mean(</a:t>
            </a:r>
            <a:r>
              <a:rPr lang="en-US" sz="800" dirty="0" err="1"/>
              <a:t>brazil$`Matches</a:t>
            </a:r>
            <a:r>
              <a:rPr lang="en-US" sz="800" dirty="0"/>
              <a:t> Played`[</a:t>
            </a:r>
            <a:r>
              <a:rPr lang="en-US" sz="800" dirty="0" err="1"/>
              <a:t>brazil$Team</a:t>
            </a:r>
            <a:r>
              <a:rPr lang="en-US" sz="800" dirty="0"/>
              <a:t>...2 == "Brazil"]) - mean(</a:t>
            </a:r>
            <a:r>
              <a:rPr lang="en-US" sz="800" dirty="0" err="1"/>
              <a:t>brazil$`Matches</a:t>
            </a:r>
            <a:r>
              <a:rPr lang="en-US" sz="800" dirty="0"/>
              <a:t> Played`[</a:t>
            </a:r>
            <a:r>
              <a:rPr lang="en-US" sz="800" dirty="0" err="1"/>
              <a:t>brazil$Team</a:t>
            </a:r>
            <a:r>
              <a:rPr lang="en-US" sz="800" dirty="0"/>
              <a:t>...2 == "Spain"]))</a:t>
            </a:r>
          </a:p>
          <a:p>
            <a:r>
              <a:rPr lang="en-US" sz="800" dirty="0" err="1"/>
              <a:t>BRAvsFRABRAvsGERBRAvsITABRAvsSPABootviews</a:t>
            </a:r>
            <a:r>
              <a:rPr lang="en-US" sz="800" dirty="0"/>
              <a:t> = matrix(sample(</a:t>
            </a:r>
            <a:r>
              <a:rPr lang="en-US" sz="800" dirty="0" err="1"/>
              <a:t>brazil$`Matches</a:t>
            </a:r>
            <a:r>
              <a:rPr lang="en-US" sz="800" dirty="0"/>
              <a:t> Played`, size=n*B, replace=TRUE), </a:t>
            </a:r>
            <a:r>
              <a:rPr lang="en-US" sz="800" dirty="0" err="1"/>
              <a:t>nrow</a:t>
            </a:r>
            <a:r>
              <a:rPr lang="en-US" sz="800" dirty="0"/>
              <a:t>=n, </a:t>
            </a:r>
            <a:r>
              <a:rPr lang="en-US" sz="800" dirty="0" err="1"/>
              <a:t>ncol</a:t>
            </a:r>
            <a:r>
              <a:rPr lang="en-US" sz="800" dirty="0"/>
              <a:t>=B)</a:t>
            </a:r>
          </a:p>
          <a:p>
            <a:r>
              <a:rPr lang="en-US" sz="800" dirty="0" err="1"/>
              <a:t>Bootviews</a:t>
            </a:r>
            <a:r>
              <a:rPr lang="en-US" sz="800" dirty="0"/>
              <a:t> = matrix(sample(</a:t>
            </a:r>
            <a:r>
              <a:rPr lang="en-US" sz="800" dirty="0" err="1"/>
              <a:t>brazil$`Matches</a:t>
            </a:r>
            <a:r>
              <a:rPr lang="en-US" sz="800" dirty="0"/>
              <a:t> Played`, size=n*B, replace=TRUE), </a:t>
            </a:r>
            <a:r>
              <a:rPr lang="en-US" sz="800" dirty="0" err="1"/>
              <a:t>nrow</a:t>
            </a:r>
            <a:r>
              <a:rPr lang="en-US" sz="800" dirty="0"/>
              <a:t>=n, </a:t>
            </a:r>
            <a:r>
              <a:rPr lang="en-US" sz="800" dirty="0" err="1"/>
              <a:t>ncol</a:t>
            </a:r>
            <a:r>
              <a:rPr lang="en-US" sz="800" dirty="0"/>
              <a:t>=B)</a:t>
            </a:r>
          </a:p>
          <a:p>
            <a:r>
              <a:rPr lang="en-US" sz="800" dirty="0" err="1"/>
              <a:t>boot.test.FRA</a:t>
            </a:r>
            <a:r>
              <a:rPr lang="en-US" sz="800" dirty="0"/>
              <a:t> = rep(0, B)</a:t>
            </a:r>
          </a:p>
          <a:p>
            <a:r>
              <a:rPr lang="en-US" sz="800" dirty="0" err="1"/>
              <a:t>boot_FRA</a:t>
            </a:r>
            <a:r>
              <a:rPr lang="en-US" sz="800" dirty="0"/>
              <a:t> = matrix(sample(c(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"France"]), size=n*B, replace=TRUE), </a:t>
            </a:r>
            <a:r>
              <a:rPr lang="en-US" sz="800" dirty="0" err="1"/>
              <a:t>nrow</a:t>
            </a:r>
            <a:r>
              <a:rPr lang="en-US" sz="800" dirty="0"/>
              <a:t>=length(c(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"France"])), </a:t>
            </a:r>
            <a:r>
              <a:rPr lang="en-US" sz="800" dirty="0" err="1"/>
              <a:t>ncol</a:t>
            </a:r>
            <a:r>
              <a:rPr lang="en-US" sz="800" dirty="0"/>
              <a:t>=B)</a:t>
            </a:r>
          </a:p>
          <a:p>
            <a:r>
              <a:rPr lang="en-US" sz="800" dirty="0" err="1"/>
              <a:t>boot_GER</a:t>
            </a:r>
            <a:r>
              <a:rPr lang="en-US" sz="800" dirty="0"/>
              <a:t> =matrix(sample(c(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"Germany"]), size=n*B, replace=TRUE), </a:t>
            </a:r>
            <a:r>
              <a:rPr lang="en-US" sz="800" dirty="0" err="1"/>
              <a:t>nrow</a:t>
            </a:r>
            <a:r>
              <a:rPr lang="en-US" sz="800" dirty="0"/>
              <a:t>=length(c(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"Germany"])), </a:t>
            </a:r>
            <a:r>
              <a:rPr lang="en-US" sz="800" dirty="0" err="1"/>
              <a:t>ncol</a:t>
            </a:r>
            <a:r>
              <a:rPr lang="en-US" sz="800" dirty="0"/>
              <a:t>=B)</a:t>
            </a:r>
          </a:p>
          <a:p>
            <a:r>
              <a:rPr lang="en-US" sz="800" dirty="0" err="1"/>
              <a:t>boot_ITA</a:t>
            </a:r>
            <a:r>
              <a:rPr lang="en-US" sz="800" dirty="0"/>
              <a:t> = matrix(sample(c(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"Italy"]), size=n*B, replace=TRUE), </a:t>
            </a:r>
            <a:r>
              <a:rPr lang="en-US" sz="800" dirty="0" err="1"/>
              <a:t>nrow</a:t>
            </a:r>
            <a:r>
              <a:rPr lang="en-US" sz="800" dirty="0"/>
              <a:t>=length(c(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"Italy"])), </a:t>
            </a:r>
            <a:r>
              <a:rPr lang="en-US" sz="800" dirty="0" err="1"/>
              <a:t>ncol</a:t>
            </a:r>
            <a:r>
              <a:rPr lang="en-US" sz="800" dirty="0"/>
              <a:t>=B)</a:t>
            </a:r>
          </a:p>
          <a:p>
            <a:r>
              <a:rPr lang="en-US" sz="800" dirty="0" err="1"/>
              <a:t>boot_SPA</a:t>
            </a:r>
            <a:r>
              <a:rPr lang="en-US" sz="800" dirty="0"/>
              <a:t> = matrix(sample(c(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"Spain"]), size=n*B, replace=TRUE), </a:t>
            </a:r>
            <a:r>
              <a:rPr lang="en-US" sz="800" dirty="0" err="1"/>
              <a:t>nrow</a:t>
            </a:r>
            <a:r>
              <a:rPr lang="en-US" sz="800" dirty="0"/>
              <a:t>=length(c(</a:t>
            </a:r>
            <a:r>
              <a:rPr lang="en-US" sz="800" dirty="0" err="1"/>
              <a:t>brazil$`Matches</a:t>
            </a:r>
            <a:r>
              <a:rPr lang="en-US" sz="800" dirty="0"/>
              <a:t> Played`[</a:t>
            </a:r>
            <a:r>
              <a:rPr lang="en-US" sz="800" dirty="0" err="1"/>
              <a:t>brazil$Team</a:t>
            </a:r>
            <a:r>
              <a:rPr lang="en-US" sz="800" dirty="0"/>
              <a:t>...2 == "Brazil"], </a:t>
            </a:r>
            <a:r>
              <a:rPr lang="en-US" sz="800" dirty="0" err="1"/>
              <a:t>brazil$`Matches</a:t>
            </a:r>
            <a:r>
              <a:rPr lang="en-US" sz="800" dirty="0"/>
              <a:t> Played`[</a:t>
            </a:r>
            <a:r>
              <a:rPr lang="en-US" sz="800" dirty="0" err="1"/>
              <a:t>brazil$Team</a:t>
            </a:r>
            <a:r>
              <a:rPr lang="en-US" sz="800" dirty="0"/>
              <a:t>...2 == "Spain"])), </a:t>
            </a:r>
            <a:r>
              <a:rPr lang="en-US" sz="800" dirty="0" err="1"/>
              <a:t>ncol</a:t>
            </a:r>
            <a:r>
              <a:rPr lang="en-US" sz="800" dirty="0"/>
              <a:t>=B)</a:t>
            </a:r>
          </a:p>
          <a:p>
            <a:r>
              <a:rPr lang="en-US" sz="800" dirty="0"/>
              <a:t>for(</a:t>
            </a:r>
            <a:r>
              <a:rPr lang="en-US" sz="800" dirty="0" err="1"/>
              <a:t>i</a:t>
            </a:r>
            <a:r>
              <a:rPr lang="en-US" sz="800" dirty="0"/>
              <a:t> in 1:B){</a:t>
            </a:r>
            <a:r>
              <a:rPr lang="en-US" sz="800" dirty="0" err="1"/>
              <a:t>boot.test.FRA</a:t>
            </a:r>
            <a:r>
              <a:rPr lang="en-US" sz="800" dirty="0"/>
              <a:t>[</a:t>
            </a:r>
            <a:r>
              <a:rPr lang="en-US" sz="800" dirty="0" err="1"/>
              <a:t>i</a:t>
            </a:r>
            <a:r>
              <a:rPr lang="en-US" sz="800" dirty="0"/>
              <a:t>] = abs(mean(</a:t>
            </a:r>
            <a:r>
              <a:rPr lang="en-US" sz="800" dirty="0" err="1"/>
              <a:t>boot_FRA</a:t>
            </a:r>
            <a:r>
              <a:rPr lang="en-US" sz="800" dirty="0"/>
              <a:t>[1:5,i]) - mean(</a:t>
            </a:r>
            <a:r>
              <a:rPr lang="en-US" sz="800" dirty="0" err="1"/>
              <a:t>boot_FRA</a:t>
            </a:r>
            <a:r>
              <a:rPr lang="en-US" sz="800" dirty="0"/>
              <a:t>[5:13,i]))}</a:t>
            </a:r>
          </a:p>
          <a:p>
            <a:r>
              <a:rPr lang="en-US" sz="800" dirty="0" err="1"/>
              <a:t>boot.test.GER</a:t>
            </a:r>
            <a:r>
              <a:rPr lang="en-US" sz="800" dirty="0"/>
              <a:t> = rep(0, B)</a:t>
            </a:r>
          </a:p>
          <a:p>
            <a:r>
              <a:rPr lang="en-US" sz="800" dirty="0" err="1"/>
              <a:t>boot.test.ITA</a:t>
            </a:r>
            <a:r>
              <a:rPr lang="en-US" sz="800" dirty="0"/>
              <a:t> = rep(0, B)</a:t>
            </a:r>
          </a:p>
          <a:p>
            <a:r>
              <a:rPr lang="en-US" sz="800" dirty="0" err="1"/>
              <a:t>boot.test.SPA</a:t>
            </a:r>
            <a:r>
              <a:rPr lang="en-US" sz="800" dirty="0"/>
              <a:t> = rep(0, B</a:t>
            </a:r>
          </a:p>
          <a:p>
            <a:r>
              <a:rPr lang="en-US" sz="800" dirty="0"/>
              <a:t>)for(</a:t>
            </a:r>
            <a:r>
              <a:rPr lang="en-US" sz="800" dirty="0" err="1"/>
              <a:t>i</a:t>
            </a:r>
            <a:r>
              <a:rPr lang="en-US" sz="800" dirty="0"/>
              <a:t> in 1:B){</a:t>
            </a:r>
            <a:r>
              <a:rPr lang="en-US" sz="800" dirty="0" err="1"/>
              <a:t>boot.test.GER</a:t>
            </a:r>
            <a:r>
              <a:rPr lang="en-US" sz="800" dirty="0"/>
              <a:t>[</a:t>
            </a:r>
            <a:r>
              <a:rPr lang="en-US" sz="800" dirty="0" err="1"/>
              <a:t>i</a:t>
            </a:r>
            <a:r>
              <a:rPr lang="en-US" sz="800" dirty="0"/>
              <a:t>] = abs(mean(</a:t>
            </a:r>
            <a:r>
              <a:rPr lang="en-US" sz="800" dirty="0" err="1"/>
              <a:t>boot_GER</a:t>
            </a:r>
            <a:r>
              <a:rPr lang="en-US" sz="800" dirty="0"/>
              <a:t>[1:5,i]) - mean(</a:t>
            </a:r>
            <a:r>
              <a:rPr lang="en-US" sz="800" dirty="0" err="1"/>
              <a:t>boot_GER</a:t>
            </a:r>
            <a:r>
              <a:rPr lang="en-US" sz="800" dirty="0"/>
              <a:t>[5:10,i]))}</a:t>
            </a:r>
          </a:p>
          <a:p>
            <a:r>
              <a:rPr lang="en-US" sz="800" dirty="0"/>
              <a:t>for(</a:t>
            </a:r>
            <a:r>
              <a:rPr lang="en-US" sz="800" dirty="0" err="1"/>
              <a:t>i</a:t>
            </a:r>
            <a:r>
              <a:rPr lang="en-US" sz="800" dirty="0"/>
              <a:t> in 1:B){</a:t>
            </a:r>
            <a:r>
              <a:rPr lang="en-US" sz="800" dirty="0" err="1"/>
              <a:t>boot.test.ITA</a:t>
            </a:r>
            <a:r>
              <a:rPr lang="en-US" sz="800" dirty="0"/>
              <a:t>[</a:t>
            </a:r>
            <a:r>
              <a:rPr lang="en-US" sz="800" dirty="0" err="1"/>
              <a:t>i</a:t>
            </a:r>
            <a:r>
              <a:rPr lang="en-US" sz="800" dirty="0"/>
              <a:t>] = abs(mean(</a:t>
            </a:r>
            <a:r>
              <a:rPr lang="en-US" sz="800" dirty="0" err="1"/>
              <a:t>boot_ITA</a:t>
            </a:r>
            <a:r>
              <a:rPr lang="en-US" sz="800" dirty="0"/>
              <a:t>[1:5,i]) - mean(</a:t>
            </a:r>
            <a:r>
              <a:rPr lang="en-US" sz="800" dirty="0" err="1"/>
              <a:t>boot_ITA</a:t>
            </a:r>
            <a:r>
              <a:rPr lang="en-US" sz="800" dirty="0"/>
              <a:t>[5:10,i]))}</a:t>
            </a:r>
          </a:p>
          <a:p>
            <a:r>
              <a:rPr lang="en-US" sz="800" dirty="0"/>
              <a:t>for(</a:t>
            </a:r>
            <a:r>
              <a:rPr lang="en-US" sz="800" dirty="0" err="1"/>
              <a:t>i</a:t>
            </a:r>
            <a:r>
              <a:rPr lang="en-US" sz="800" dirty="0"/>
              <a:t> in 1:B){</a:t>
            </a:r>
            <a:r>
              <a:rPr lang="en-US" sz="800" dirty="0" err="1"/>
              <a:t>boot.test.SPA</a:t>
            </a:r>
            <a:r>
              <a:rPr lang="en-US" sz="800" dirty="0"/>
              <a:t>[</a:t>
            </a:r>
            <a:r>
              <a:rPr lang="en-US" sz="800" dirty="0" err="1"/>
              <a:t>i</a:t>
            </a:r>
            <a:r>
              <a:rPr lang="en-US" sz="800" dirty="0"/>
              <a:t>] = abs(mean(</a:t>
            </a:r>
            <a:r>
              <a:rPr lang="en-US" sz="800" dirty="0" err="1"/>
              <a:t>boot_SPA</a:t>
            </a:r>
            <a:r>
              <a:rPr lang="en-US" sz="800" dirty="0"/>
              <a:t>[1:5,i]) - mean(</a:t>
            </a:r>
            <a:r>
              <a:rPr lang="en-US" sz="800" dirty="0" err="1"/>
              <a:t>boot_SPA</a:t>
            </a:r>
            <a:r>
              <a:rPr lang="en-US" sz="800" dirty="0"/>
              <a:t>[5:10,i]))}</a:t>
            </a:r>
          </a:p>
          <a:p>
            <a:r>
              <a:rPr lang="en-US" sz="800" dirty="0"/>
              <a:t>mean(</a:t>
            </a:r>
            <a:r>
              <a:rPr lang="en-US" sz="800" dirty="0" err="1"/>
              <a:t>boot.test.FRA</a:t>
            </a:r>
            <a:r>
              <a:rPr lang="en-US" sz="800" dirty="0"/>
              <a:t> &gt;= </a:t>
            </a:r>
            <a:r>
              <a:rPr lang="en-US" sz="800" dirty="0" err="1"/>
              <a:t>BRAvsFRA</a:t>
            </a:r>
            <a:r>
              <a:rPr lang="en-US" sz="800" dirty="0"/>
              <a:t>)</a:t>
            </a:r>
          </a:p>
          <a:p>
            <a:r>
              <a:rPr lang="en-US" sz="800" dirty="0"/>
              <a:t>mean(</a:t>
            </a:r>
            <a:r>
              <a:rPr lang="en-US" sz="800" dirty="0" err="1"/>
              <a:t>boot.test.GER</a:t>
            </a:r>
            <a:r>
              <a:rPr lang="en-US" sz="800" dirty="0"/>
              <a:t> &gt;= </a:t>
            </a:r>
            <a:r>
              <a:rPr lang="en-US" sz="800" dirty="0" err="1"/>
              <a:t>BRAvsGER</a:t>
            </a:r>
            <a:r>
              <a:rPr lang="en-US" sz="800" dirty="0"/>
              <a:t>)</a:t>
            </a:r>
          </a:p>
          <a:p>
            <a:r>
              <a:rPr lang="en-US" sz="800" dirty="0"/>
              <a:t>mean(</a:t>
            </a:r>
            <a:r>
              <a:rPr lang="en-US" sz="800" dirty="0" err="1"/>
              <a:t>boot.test.ITA</a:t>
            </a:r>
            <a:r>
              <a:rPr lang="en-US" sz="800" dirty="0"/>
              <a:t> &gt;= </a:t>
            </a:r>
            <a:r>
              <a:rPr lang="en-US" sz="800" dirty="0" err="1"/>
              <a:t>BRAvsITA</a:t>
            </a:r>
            <a:r>
              <a:rPr lang="en-US" sz="800" dirty="0"/>
              <a:t>)</a:t>
            </a:r>
          </a:p>
          <a:p>
            <a:r>
              <a:rPr lang="en-US" sz="800" dirty="0"/>
              <a:t>mean(</a:t>
            </a:r>
            <a:r>
              <a:rPr lang="en-US" sz="800" dirty="0" err="1"/>
              <a:t>boot.test.SPA</a:t>
            </a:r>
            <a:r>
              <a:rPr lang="en-US" sz="800" dirty="0"/>
              <a:t> &gt;= </a:t>
            </a:r>
            <a:r>
              <a:rPr lang="en-US" sz="800" dirty="0" err="1"/>
              <a:t>BRAvsSPA</a:t>
            </a:r>
            <a:r>
              <a:rPr lang="en-US" sz="800" dirty="0"/>
              <a:t>)</a:t>
            </a:r>
          </a:p>
          <a:p>
            <a:r>
              <a:rPr lang="en-US" sz="800" dirty="0" err="1"/>
              <a:t>FRA_means</a:t>
            </a:r>
            <a:r>
              <a:rPr lang="en-US" sz="800" dirty="0"/>
              <a:t> = rep(0, B)</a:t>
            </a:r>
          </a:p>
          <a:p>
            <a:r>
              <a:rPr lang="en-US" sz="800" dirty="0" err="1"/>
              <a:t>GER_means</a:t>
            </a:r>
            <a:r>
              <a:rPr lang="en-US" sz="800" dirty="0"/>
              <a:t> = rep(0, B)</a:t>
            </a:r>
          </a:p>
          <a:p>
            <a:r>
              <a:rPr lang="en-US" sz="800" dirty="0" err="1"/>
              <a:t>ITA_means</a:t>
            </a:r>
            <a:r>
              <a:rPr lang="en-US" sz="800" dirty="0"/>
              <a:t> = rep(0, B)</a:t>
            </a:r>
          </a:p>
          <a:p>
            <a:r>
              <a:rPr lang="en-US" sz="800" dirty="0" err="1"/>
              <a:t>SPA_means</a:t>
            </a:r>
            <a:r>
              <a:rPr lang="en-US" sz="800" dirty="0"/>
              <a:t> = rep(0, B)</a:t>
            </a:r>
          </a:p>
          <a:p>
            <a:r>
              <a:rPr lang="en-US" sz="800" dirty="0"/>
              <a:t>for(</a:t>
            </a:r>
            <a:r>
              <a:rPr lang="en-US" sz="800" dirty="0" err="1"/>
              <a:t>i</a:t>
            </a:r>
            <a:r>
              <a:rPr lang="en-US" sz="800" dirty="0"/>
              <a:t> in 1:B){</a:t>
            </a:r>
            <a:r>
              <a:rPr lang="en-US" sz="800" dirty="0" err="1"/>
              <a:t>FRA_means</a:t>
            </a:r>
            <a:r>
              <a:rPr lang="en-US" sz="800" dirty="0"/>
              <a:t>[</a:t>
            </a:r>
            <a:r>
              <a:rPr lang="en-US" sz="800" dirty="0" err="1"/>
              <a:t>i</a:t>
            </a:r>
            <a:r>
              <a:rPr lang="en-US" sz="800" dirty="0"/>
              <a:t>] = mean(</a:t>
            </a:r>
            <a:r>
              <a:rPr lang="en-US" sz="800" dirty="0" err="1"/>
              <a:t>boot_FRA</a:t>
            </a:r>
            <a:r>
              <a:rPr lang="en-US" sz="800" dirty="0"/>
              <a:t>[,</a:t>
            </a:r>
            <a:r>
              <a:rPr lang="en-US" sz="800" dirty="0" err="1"/>
              <a:t>i</a:t>
            </a:r>
            <a:r>
              <a:rPr lang="en-US" sz="800" dirty="0"/>
              <a:t>])}</a:t>
            </a:r>
          </a:p>
          <a:p>
            <a:r>
              <a:rPr lang="en-US" sz="800" dirty="0"/>
              <a:t>for(</a:t>
            </a:r>
            <a:r>
              <a:rPr lang="en-US" sz="800" dirty="0" err="1"/>
              <a:t>i</a:t>
            </a:r>
            <a:r>
              <a:rPr lang="en-US" sz="800" dirty="0"/>
              <a:t> in 1:B){</a:t>
            </a:r>
            <a:r>
              <a:rPr lang="en-US" sz="800" dirty="0" err="1"/>
              <a:t>GER_means</a:t>
            </a:r>
            <a:r>
              <a:rPr lang="en-US" sz="800" dirty="0"/>
              <a:t>[</a:t>
            </a:r>
            <a:r>
              <a:rPr lang="en-US" sz="800" dirty="0" err="1"/>
              <a:t>i</a:t>
            </a:r>
            <a:r>
              <a:rPr lang="en-US" sz="800" dirty="0"/>
              <a:t>] = mean(</a:t>
            </a:r>
            <a:r>
              <a:rPr lang="en-US" sz="800" dirty="0" err="1"/>
              <a:t>boot_GER</a:t>
            </a:r>
            <a:r>
              <a:rPr lang="en-US" sz="800" dirty="0"/>
              <a:t>[,</a:t>
            </a:r>
            <a:r>
              <a:rPr lang="en-US" sz="800" dirty="0" err="1"/>
              <a:t>i</a:t>
            </a:r>
            <a:r>
              <a:rPr lang="en-US" sz="800" dirty="0"/>
              <a:t>])}</a:t>
            </a:r>
          </a:p>
          <a:p>
            <a:r>
              <a:rPr lang="en-US" sz="800" dirty="0"/>
              <a:t>for(</a:t>
            </a:r>
            <a:r>
              <a:rPr lang="en-US" sz="800" dirty="0" err="1"/>
              <a:t>i</a:t>
            </a:r>
            <a:r>
              <a:rPr lang="en-US" sz="800" dirty="0"/>
              <a:t> in 1:B){</a:t>
            </a:r>
            <a:r>
              <a:rPr lang="en-US" sz="800" dirty="0" err="1"/>
              <a:t>ITA_means</a:t>
            </a:r>
            <a:r>
              <a:rPr lang="en-US" sz="800" dirty="0"/>
              <a:t>[</a:t>
            </a:r>
            <a:r>
              <a:rPr lang="en-US" sz="800" dirty="0" err="1"/>
              <a:t>i</a:t>
            </a:r>
            <a:r>
              <a:rPr lang="en-US" sz="800" dirty="0"/>
              <a:t>] = mean(</a:t>
            </a:r>
            <a:r>
              <a:rPr lang="en-US" sz="800" dirty="0" err="1"/>
              <a:t>boot_ITA</a:t>
            </a:r>
            <a:r>
              <a:rPr lang="en-US" sz="800" dirty="0"/>
              <a:t>[,</a:t>
            </a:r>
            <a:r>
              <a:rPr lang="en-US" sz="800" dirty="0" err="1"/>
              <a:t>i</a:t>
            </a:r>
            <a:r>
              <a:rPr lang="en-US" sz="800" dirty="0"/>
              <a:t>])}</a:t>
            </a:r>
          </a:p>
          <a:p>
            <a:r>
              <a:rPr lang="en-US" sz="800" dirty="0"/>
              <a:t>for(</a:t>
            </a:r>
            <a:r>
              <a:rPr lang="en-US" sz="800" dirty="0" err="1"/>
              <a:t>i</a:t>
            </a:r>
            <a:r>
              <a:rPr lang="en-US" sz="800" dirty="0"/>
              <a:t> in 1:B){</a:t>
            </a:r>
            <a:r>
              <a:rPr lang="en-US" sz="800" dirty="0" err="1"/>
              <a:t>SPA_means</a:t>
            </a:r>
            <a:r>
              <a:rPr lang="en-US" sz="800" dirty="0"/>
              <a:t>[</a:t>
            </a:r>
            <a:r>
              <a:rPr lang="en-US" sz="800" dirty="0" err="1"/>
              <a:t>i</a:t>
            </a:r>
            <a:r>
              <a:rPr lang="en-US" sz="800" dirty="0"/>
              <a:t>] = mean(</a:t>
            </a:r>
            <a:r>
              <a:rPr lang="en-US" sz="800" dirty="0" err="1"/>
              <a:t>boot_SPA</a:t>
            </a:r>
            <a:r>
              <a:rPr lang="en-US" sz="800" dirty="0"/>
              <a:t>[,</a:t>
            </a:r>
            <a:r>
              <a:rPr lang="en-US" sz="800" dirty="0" err="1"/>
              <a:t>i</a:t>
            </a:r>
            <a:r>
              <a:rPr lang="en-US" sz="800" dirty="0"/>
              <a:t>])}</a:t>
            </a:r>
          </a:p>
          <a:p>
            <a:r>
              <a:rPr lang="en-US" sz="800" dirty="0"/>
              <a:t>hist(</a:t>
            </a:r>
            <a:r>
              <a:rPr lang="en-US" sz="800" dirty="0" err="1"/>
              <a:t>FRA_means</a:t>
            </a:r>
            <a:r>
              <a:rPr lang="en-US" sz="800" dirty="0"/>
              <a:t>)hist(</a:t>
            </a:r>
            <a:r>
              <a:rPr lang="en-US" sz="800" dirty="0" err="1"/>
              <a:t>BRA_means</a:t>
            </a:r>
            <a:r>
              <a:rPr lang="en-US" sz="800" dirty="0"/>
              <a:t>)</a:t>
            </a:r>
          </a:p>
          <a:p>
            <a:r>
              <a:rPr lang="en-US" sz="800" dirty="0"/>
              <a:t>hist(</a:t>
            </a:r>
            <a:r>
              <a:rPr lang="en-US" sz="800" dirty="0" err="1"/>
              <a:t>GER_means</a:t>
            </a:r>
            <a:r>
              <a:rPr lang="en-US" sz="800" dirty="0"/>
              <a:t>)hist(</a:t>
            </a:r>
            <a:r>
              <a:rPr lang="en-US" sz="800" dirty="0" err="1"/>
              <a:t>ITA_means</a:t>
            </a:r>
            <a:r>
              <a:rPr lang="en-US" sz="800" dirty="0"/>
              <a:t>)</a:t>
            </a:r>
          </a:p>
          <a:p>
            <a:r>
              <a:rPr lang="en-US" sz="800" dirty="0"/>
              <a:t>hist(</a:t>
            </a:r>
            <a:r>
              <a:rPr lang="en-US" sz="800" dirty="0" err="1"/>
              <a:t>SPA_means</a:t>
            </a:r>
            <a:r>
              <a:rPr lang="en-US" sz="800" dirty="0"/>
              <a:t>)</a:t>
            </a:r>
          </a:p>
          <a:p>
            <a:r>
              <a:rPr lang="en-US" sz="800" dirty="0" err="1"/>
              <a:t>ci_FRA</a:t>
            </a:r>
            <a:r>
              <a:rPr lang="en-US" sz="800" dirty="0"/>
              <a:t> = c(mean(</a:t>
            </a:r>
            <a:r>
              <a:rPr lang="en-US" sz="800" dirty="0" err="1"/>
              <a:t>FRA_means</a:t>
            </a:r>
            <a:r>
              <a:rPr lang="en-US" sz="800" dirty="0"/>
              <a:t>) - 1.96 * </a:t>
            </a:r>
            <a:r>
              <a:rPr lang="en-US" sz="800" dirty="0" err="1"/>
              <a:t>sd</a:t>
            </a:r>
            <a:r>
              <a:rPr lang="en-US" sz="800" dirty="0"/>
              <a:t>(</a:t>
            </a:r>
            <a:r>
              <a:rPr lang="en-US" sz="800" dirty="0" err="1"/>
              <a:t>FRA_means</a:t>
            </a:r>
            <a:r>
              <a:rPr lang="en-US" sz="800" dirty="0"/>
              <a:t>),mean(</a:t>
            </a:r>
            <a:r>
              <a:rPr lang="en-US" sz="800" dirty="0" err="1"/>
              <a:t>FRA_means</a:t>
            </a:r>
            <a:r>
              <a:rPr lang="en-US" sz="800" dirty="0"/>
              <a:t>), mean(</a:t>
            </a:r>
            <a:r>
              <a:rPr lang="en-US" sz="800" dirty="0" err="1"/>
              <a:t>FRA_means</a:t>
            </a:r>
            <a:r>
              <a:rPr lang="en-US" sz="800" dirty="0"/>
              <a:t>) + </a:t>
            </a:r>
            <a:r>
              <a:rPr lang="en-US" sz="800" dirty="0" err="1"/>
              <a:t>sd</a:t>
            </a:r>
            <a:r>
              <a:rPr lang="en-US" sz="800" dirty="0"/>
              <a:t>(</a:t>
            </a:r>
            <a:r>
              <a:rPr lang="en-US" sz="800" dirty="0" err="1"/>
              <a:t>FRA_means</a:t>
            </a:r>
            <a:r>
              <a:rPr lang="en-US" sz="800" dirty="0"/>
              <a:t>) * 1.96)</a:t>
            </a:r>
          </a:p>
          <a:p>
            <a:r>
              <a:rPr lang="en-US" sz="800" dirty="0" err="1"/>
              <a:t>ci_GER</a:t>
            </a:r>
            <a:r>
              <a:rPr lang="en-US" sz="800" dirty="0"/>
              <a:t> = c(mean(</a:t>
            </a:r>
            <a:r>
              <a:rPr lang="en-US" sz="800" dirty="0" err="1"/>
              <a:t>GER_means</a:t>
            </a:r>
            <a:r>
              <a:rPr lang="en-US" sz="800" dirty="0"/>
              <a:t>) - 1.96 * </a:t>
            </a:r>
            <a:r>
              <a:rPr lang="en-US" sz="800" dirty="0" err="1"/>
              <a:t>sd</a:t>
            </a:r>
            <a:r>
              <a:rPr lang="en-US" sz="800" dirty="0"/>
              <a:t>(</a:t>
            </a:r>
            <a:r>
              <a:rPr lang="en-US" sz="800" dirty="0" err="1"/>
              <a:t>GER_means</a:t>
            </a:r>
            <a:r>
              <a:rPr lang="en-US" sz="800" dirty="0"/>
              <a:t>),mean(</a:t>
            </a:r>
            <a:r>
              <a:rPr lang="en-US" sz="800" dirty="0" err="1"/>
              <a:t>GER_means</a:t>
            </a:r>
            <a:r>
              <a:rPr lang="en-US" sz="800" dirty="0"/>
              <a:t>), mean(</a:t>
            </a:r>
            <a:r>
              <a:rPr lang="en-US" sz="800" dirty="0" err="1"/>
              <a:t>GER_means</a:t>
            </a:r>
            <a:r>
              <a:rPr lang="en-US" sz="800" dirty="0"/>
              <a:t>) + </a:t>
            </a:r>
            <a:r>
              <a:rPr lang="en-US" sz="800" dirty="0" err="1"/>
              <a:t>sd</a:t>
            </a:r>
            <a:r>
              <a:rPr lang="en-US" sz="800" dirty="0"/>
              <a:t>(</a:t>
            </a:r>
            <a:r>
              <a:rPr lang="en-US" sz="800" dirty="0" err="1"/>
              <a:t>GER_means</a:t>
            </a:r>
            <a:r>
              <a:rPr lang="en-US" sz="800" dirty="0"/>
              <a:t>) * 1.96)</a:t>
            </a:r>
          </a:p>
          <a:p>
            <a:r>
              <a:rPr lang="en-US" sz="800" dirty="0" err="1"/>
              <a:t>ci_ITA</a:t>
            </a:r>
            <a:r>
              <a:rPr lang="en-US" sz="800" dirty="0"/>
              <a:t> = c(mean(</a:t>
            </a:r>
            <a:r>
              <a:rPr lang="en-US" sz="800" dirty="0" err="1"/>
              <a:t>ITA_means</a:t>
            </a:r>
            <a:r>
              <a:rPr lang="en-US" sz="800" dirty="0"/>
              <a:t>) - 1.96 * </a:t>
            </a:r>
            <a:r>
              <a:rPr lang="en-US" sz="800" dirty="0" err="1"/>
              <a:t>sd</a:t>
            </a:r>
            <a:r>
              <a:rPr lang="en-US" sz="800" dirty="0"/>
              <a:t>(</a:t>
            </a:r>
            <a:r>
              <a:rPr lang="en-US" sz="800" dirty="0" err="1"/>
              <a:t>ITA_means</a:t>
            </a:r>
            <a:r>
              <a:rPr lang="en-US" sz="800" dirty="0"/>
              <a:t>),mean(</a:t>
            </a:r>
            <a:r>
              <a:rPr lang="en-US" sz="800" dirty="0" err="1"/>
              <a:t>ITA_means</a:t>
            </a:r>
            <a:r>
              <a:rPr lang="en-US" sz="800" dirty="0"/>
              <a:t>), mean(</a:t>
            </a:r>
            <a:r>
              <a:rPr lang="en-US" sz="800" dirty="0" err="1"/>
              <a:t>ITA_means</a:t>
            </a:r>
            <a:r>
              <a:rPr lang="en-US" sz="800" dirty="0"/>
              <a:t>) + </a:t>
            </a:r>
            <a:r>
              <a:rPr lang="en-US" sz="800" dirty="0" err="1"/>
              <a:t>sd</a:t>
            </a:r>
            <a:r>
              <a:rPr lang="en-US" sz="800" dirty="0"/>
              <a:t>(</a:t>
            </a:r>
            <a:r>
              <a:rPr lang="en-US" sz="800" dirty="0" err="1"/>
              <a:t>ITA_means</a:t>
            </a:r>
            <a:r>
              <a:rPr lang="en-US" sz="800" dirty="0"/>
              <a:t>) * 1.96)</a:t>
            </a:r>
          </a:p>
          <a:p>
            <a:r>
              <a:rPr lang="en-US" sz="800" dirty="0" err="1"/>
              <a:t>ci_SPA</a:t>
            </a:r>
            <a:r>
              <a:rPr lang="en-US" sz="800" dirty="0"/>
              <a:t> = c(mean(</a:t>
            </a:r>
            <a:r>
              <a:rPr lang="en-US" sz="800" dirty="0" err="1"/>
              <a:t>SPA_means</a:t>
            </a:r>
            <a:r>
              <a:rPr lang="en-US" sz="800" dirty="0"/>
              <a:t>) - 1.96 * </a:t>
            </a:r>
            <a:r>
              <a:rPr lang="en-US" sz="800" dirty="0" err="1"/>
              <a:t>sd</a:t>
            </a:r>
            <a:r>
              <a:rPr lang="en-US" sz="800" dirty="0"/>
              <a:t>(</a:t>
            </a:r>
            <a:r>
              <a:rPr lang="en-US" sz="800" dirty="0" err="1"/>
              <a:t>SPA_means</a:t>
            </a:r>
            <a:r>
              <a:rPr lang="en-US" sz="800" dirty="0"/>
              <a:t>),mean(</a:t>
            </a:r>
            <a:r>
              <a:rPr lang="en-US" sz="800" dirty="0" err="1"/>
              <a:t>SPA_means</a:t>
            </a:r>
            <a:r>
              <a:rPr lang="en-US" sz="800" dirty="0"/>
              <a:t>), mean(</a:t>
            </a:r>
            <a:r>
              <a:rPr lang="en-US" sz="800" dirty="0" err="1"/>
              <a:t>SPA_means</a:t>
            </a:r>
            <a:r>
              <a:rPr lang="en-US" sz="800" dirty="0"/>
              <a:t>) + </a:t>
            </a:r>
            <a:r>
              <a:rPr lang="en-US" sz="800" dirty="0" err="1"/>
              <a:t>sd</a:t>
            </a:r>
            <a:r>
              <a:rPr lang="en-US" sz="800" dirty="0"/>
              <a:t>(</a:t>
            </a:r>
            <a:r>
              <a:rPr lang="en-US" sz="800" dirty="0" err="1"/>
              <a:t>SPA_means</a:t>
            </a:r>
            <a:r>
              <a:rPr lang="en-US" sz="800" dirty="0"/>
              <a:t>) * 1.96)</a:t>
            </a:r>
          </a:p>
          <a:p>
            <a:r>
              <a:rPr lang="en-US" sz="800" dirty="0" err="1"/>
              <a:t>ci_FRA</a:t>
            </a:r>
            <a:endParaRPr lang="en-US" sz="800" dirty="0"/>
          </a:p>
          <a:p>
            <a:r>
              <a:rPr lang="en-US" sz="800" dirty="0" err="1"/>
              <a:t>ci_GER</a:t>
            </a:r>
            <a:endParaRPr lang="en-US" sz="800" dirty="0"/>
          </a:p>
          <a:p>
            <a:r>
              <a:rPr lang="en-US" sz="800" dirty="0" err="1"/>
              <a:t>ci_ITA</a:t>
            </a:r>
            <a:endParaRPr lang="en-US" sz="800" dirty="0"/>
          </a:p>
          <a:p>
            <a:r>
              <a:rPr lang="en-US" sz="800" dirty="0" err="1"/>
              <a:t>ci_SPA</a:t>
            </a:r>
            <a:endParaRPr lang="en-US" sz="800" dirty="0"/>
          </a:p>
        </p:txBody>
      </p:sp>
    </p:spTree>
    <p:extLst>
      <p:ext uri="{BB962C8B-B14F-4D97-AF65-F5344CB8AC3E}">
        <p14:creationId xmlns:p14="http://schemas.microsoft.com/office/powerpoint/2010/main" val="195056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9A66C-5F27-4B7F-B72B-C2B9E2F5CA34}"/>
              </a:ext>
            </a:extLst>
          </p:cNvPr>
          <p:cNvSpPr txBox="1"/>
          <p:nvPr/>
        </p:nvSpPr>
        <p:spPr>
          <a:xfrm>
            <a:off x="149290" y="130629"/>
            <a:ext cx="6251510" cy="461665"/>
          </a:xfrm>
          <a:prstGeom prst="rect">
            <a:avLst/>
          </a:prstGeom>
          <a:noFill/>
        </p:spPr>
        <p:txBody>
          <a:bodyPr wrap="square" rtlCol="0">
            <a:spAutoFit/>
          </a:bodyPr>
          <a:lstStyle/>
          <a:p>
            <a:r>
              <a:rPr lang="en-US" sz="2400" dirty="0"/>
              <a:t>Linear Regression Code</a:t>
            </a:r>
          </a:p>
        </p:txBody>
      </p:sp>
      <p:sp>
        <p:nvSpPr>
          <p:cNvPr id="3" name="TextBox 2">
            <a:extLst>
              <a:ext uri="{FF2B5EF4-FFF2-40B4-BE49-F238E27FC236}">
                <a16:creationId xmlns:a16="http://schemas.microsoft.com/office/drawing/2014/main" id="{2E5904C9-404F-46F2-A237-3E12597BAB2C}"/>
              </a:ext>
            </a:extLst>
          </p:cNvPr>
          <p:cNvSpPr txBox="1"/>
          <p:nvPr/>
        </p:nvSpPr>
        <p:spPr>
          <a:xfrm>
            <a:off x="149290" y="1720840"/>
            <a:ext cx="11893420" cy="3416320"/>
          </a:xfrm>
          <a:prstGeom prst="rect">
            <a:avLst/>
          </a:prstGeom>
          <a:noFill/>
        </p:spPr>
        <p:txBody>
          <a:bodyPr wrap="square" rtlCol="0">
            <a:spAutoFit/>
          </a:bodyPr>
          <a:lstStyle/>
          <a:p>
            <a:r>
              <a:rPr lang="en-US" dirty="0"/>
              <a:t>library(</a:t>
            </a:r>
            <a:r>
              <a:rPr lang="en-US" dirty="0" err="1"/>
              <a:t>readxl</a:t>
            </a:r>
            <a:r>
              <a:rPr lang="en-US" dirty="0"/>
              <a:t>)</a:t>
            </a:r>
          </a:p>
          <a:p>
            <a:r>
              <a:rPr lang="en-US" dirty="0"/>
              <a:t>teams = </a:t>
            </a:r>
            <a:r>
              <a:rPr lang="en-US" dirty="0" err="1"/>
              <a:t>read_excel</a:t>
            </a:r>
            <a:r>
              <a:rPr lang="en-US" dirty="0"/>
              <a:t>("C:\\Users\\Yazee\\OneDrive\\Desktop\\314\\teams.xlsx")</a:t>
            </a:r>
          </a:p>
          <a:p>
            <a:r>
              <a:rPr lang="en-US" dirty="0" err="1"/>
              <a:t>BRA_lm</a:t>
            </a:r>
            <a:r>
              <a:rPr lang="en-US" dirty="0"/>
              <a:t> = </a:t>
            </a:r>
            <a:r>
              <a:rPr lang="en-US" dirty="0" err="1"/>
              <a:t>lm</a:t>
            </a:r>
            <a:r>
              <a:rPr lang="en-US" dirty="0"/>
              <a:t>(</a:t>
            </a:r>
            <a:r>
              <a:rPr lang="en-US" dirty="0" err="1"/>
              <a:t>teams$`BRA</a:t>
            </a:r>
            <a:r>
              <a:rPr lang="en-US" dirty="0"/>
              <a:t> WC Score Difference` ~ </a:t>
            </a:r>
            <a:r>
              <a:rPr lang="en-US" dirty="0" err="1"/>
              <a:t>teams$BRA_inter_score_diff</a:t>
            </a:r>
            <a:r>
              <a:rPr lang="en-US" dirty="0"/>
              <a:t> + </a:t>
            </a:r>
            <a:r>
              <a:rPr lang="en-US" dirty="0" err="1"/>
              <a:t>teams$BRA_inter_results</a:t>
            </a:r>
            <a:r>
              <a:rPr lang="en-US" dirty="0"/>
              <a:t>)</a:t>
            </a:r>
          </a:p>
          <a:p>
            <a:r>
              <a:rPr lang="en-US" dirty="0" err="1"/>
              <a:t>FRA_lm</a:t>
            </a:r>
            <a:r>
              <a:rPr lang="en-US" dirty="0"/>
              <a:t> = </a:t>
            </a:r>
            <a:r>
              <a:rPr lang="en-US" dirty="0" err="1"/>
              <a:t>lm</a:t>
            </a:r>
            <a:r>
              <a:rPr lang="en-US" dirty="0"/>
              <a:t>(</a:t>
            </a:r>
            <a:r>
              <a:rPr lang="en-US" dirty="0" err="1"/>
              <a:t>teams$FRA_wc_score_diff</a:t>
            </a:r>
            <a:r>
              <a:rPr lang="en-US" dirty="0"/>
              <a:t> ~ </a:t>
            </a:r>
            <a:r>
              <a:rPr lang="en-US" dirty="0" err="1"/>
              <a:t>teams$FRA_inter_results</a:t>
            </a:r>
            <a:r>
              <a:rPr lang="en-US" dirty="0"/>
              <a:t> + </a:t>
            </a:r>
            <a:r>
              <a:rPr lang="en-US" dirty="0" err="1"/>
              <a:t>teams$FRA_inter_score_diff</a:t>
            </a:r>
            <a:r>
              <a:rPr lang="en-US" dirty="0"/>
              <a:t>)</a:t>
            </a:r>
          </a:p>
          <a:p>
            <a:r>
              <a:rPr lang="en-US" dirty="0" err="1"/>
              <a:t>GER_lm</a:t>
            </a:r>
            <a:r>
              <a:rPr lang="en-US" dirty="0"/>
              <a:t> = </a:t>
            </a:r>
            <a:r>
              <a:rPr lang="en-US" dirty="0" err="1"/>
              <a:t>lm</a:t>
            </a:r>
            <a:r>
              <a:rPr lang="en-US" dirty="0"/>
              <a:t>(</a:t>
            </a:r>
            <a:r>
              <a:rPr lang="en-US" dirty="0" err="1"/>
              <a:t>teams$GER_wc_score_diff</a:t>
            </a:r>
            <a:r>
              <a:rPr lang="en-US" dirty="0"/>
              <a:t> ~ </a:t>
            </a:r>
            <a:r>
              <a:rPr lang="en-US" dirty="0" err="1"/>
              <a:t>teams$GER_inter_results</a:t>
            </a:r>
            <a:r>
              <a:rPr lang="en-US" dirty="0"/>
              <a:t> + </a:t>
            </a:r>
            <a:r>
              <a:rPr lang="en-US" dirty="0" err="1"/>
              <a:t>teams$GER_inter_score_diff</a:t>
            </a:r>
            <a:r>
              <a:rPr lang="en-US" dirty="0"/>
              <a:t>)</a:t>
            </a:r>
          </a:p>
          <a:p>
            <a:r>
              <a:rPr lang="en-US" dirty="0" err="1"/>
              <a:t>ITA_lm</a:t>
            </a:r>
            <a:r>
              <a:rPr lang="en-US" dirty="0"/>
              <a:t> = </a:t>
            </a:r>
            <a:r>
              <a:rPr lang="en-US" dirty="0" err="1"/>
              <a:t>lm</a:t>
            </a:r>
            <a:r>
              <a:rPr lang="en-US" dirty="0"/>
              <a:t>(</a:t>
            </a:r>
            <a:r>
              <a:rPr lang="en-US" dirty="0" err="1"/>
              <a:t>teams$ITA_wc_score_diff</a:t>
            </a:r>
            <a:r>
              <a:rPr lang="en-US" dirty="0"/>
              <a:t> ~ </a:t>
            </a:r>
            <a:r>
              <a:rPr lang="en-US" dirty="0" err="1"/>
              <a:t>teams$ITA_inter_results</a:t>
            </a:r>
            <a:r>
              <a:rPr lang="en-US" dirty="0"/>
              <a:t> + </a:t>
            </a:r>
            <a:r>
              <a:rPr lang="en-US" dirty="0" err="1"/>
              <a:t>teams$ITA_inter_score_diff</a:t>
            </a:r>
            <a:r>
              <a:rPr lang="en-US" dirty="0"/>
              <a:t>)</a:t>
            </a:r>
          </a:p>
          <a:p>
            <a:r>
              <a:rPr lang="en-US" dirty="0" err="1"/>
              <a:t>SPA_lm</a:t>
            </a:r>
            <a:r>
              <a:rPr lang="en-US" dirty="0"/>
              <a:t> = </a:t>
            </a:r>
            <a:r>
              <a:rPr lang="en-US" dirty="0" err="1"/>
              <a:t>lm</a:t>
            </a:r>
            <a:r>
              <a:rPr lang="en-US" dirty="0"/>
              <a:t>(</a:t>
            </a:r>
            <a:r>
              <a:rPr lang="en-US" dirty="0" err="1"/>
              <a:t>teams$SPA_wc_score_diff</a:t>
            </a:r>
            <a:r>
              <a:rPr lang="en-US" dirty="0"/>
              <a:t> ~ </a:t>
            </a:r>
            <a:r>
              <a:rPr lang="en-US" dirty="0" err="1"/>
              <a:t>teams$SPA_inter_results</a:t>
            </a:r>
            <a:r>
              <a:rPr lang="en-US" dirty="0"/>
              <a:t> + </a:t>
            </a:r>
            <a:r>
              <a:rPr lang="en-US" dirty="0" err="1"/>
              <a:t>teams$SPA_inter_score_diff</a:t>
            </a:r>
            <a:r>
              <a:rPr lang="en-US" dirty="0"/>
              <a:t>)</a:t>
            </a:r>
          </a:p>
          <a:p>
            <a:r>
              <a:rPr lang="en-US" dirty="0"/>
              <a:t>summary(</a:t>
            </a:r>
            <a:r>
              <a:rPr lang="en-US" dirty="0" err="1"/>
              <a:t>BRA_lm</a:t>
            </a:r>
            <a:r>
              <a:rPr lang="en-US" dirty="0"/>
              <a:t>)</a:t>
            </a:r>
          </a:p>
          <a:p>
            <a:r>
              <a:rPr lang="en-US" dirty="0"/>
              <a:t>summary(</a:t>
            </a:r>
            <a:r>
              <a:rPr lang="en-US" dirty="0" err="1"/>
              <a:t>FRA_lm</a:t>
            </a:r>
            <a:r>
              <a:rPr lang="en-US" dirty="0"/>
              <a:t>)</a:t>
            </a:r>
          </a:p>
          <a:p>
            <a:r>
              <a:rPr lang="en-US" dirty="0"/>
              <a:t>summary(</a:t>
            </a:r>
            <a:r>
              <a:rPr lang="en-US" dirty="0" err="1"/>
              <a:t>GER_lm</a:t>
            </a:r>
            <a:r>
              <a:rPr lang="en-US" dirty="0"/>
              <a:t>)</a:t>
            </a:r>
          </a:p>
          <a:p>
            <a:r>
              <a:rPr lang="en-US" dirty="0"/>
              <a:t>summary(</a:t>
            </a:r>
            <a:r>
              <a:rPr lang="en-US" dirty="0" err="1"/>
              <a:t>ITA_lm</a:t>
            </a:r>
            <a:r>
              <a:rPr lang="en-US" dirty="0"/>
              <a:t>)</a:t>
            </a:r>
          </a:p>
          <a:p>
            <a:r>
              <a:rPr lang="en-US" dirty="0"/>
              <a:t>summary(</a:t>
            </a:r>
            <a:r>
              <a:rPr lang="en-US" dirty="0" err="1"/>
              <a:t>SPA_lm</a:t>
            </a:r>
            <a:r>
              <a:rPr lang="en-US" dirty="0"/>
              <a:t>)</a:t>
            </a:r>
          </a:p>
        </p:txBody>
      </p:sp>
    </p:spTree>
    <p:extLst>
      <p:ext uri="{BB962C8B-B14F-4D97-AF65-F5344CB8AC3E}">
        <p14:creationId xmlns:p14="http://schemas.microsoft.com/office/powerpoint/2010/main" val="165179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0202-FAE6-407F-AE6D-E77AEFD8FFD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B7582EB-6015-441C-98AD-DBF7D4D93526}"/>
              </a:ext>
            </a:extLst>
          </p:cNvPr>
          <p:cNvSpPr>
            <a:spLocks noGrp="1"/>
          </p:cNvSpPr>
          <p:nvPr>
            <p:ph idx="1"/>
          </p:nvPr>
        </p:nvSpPr>
        <p:spPr>
          <a:xfrm>
            <a:off x="838200" y="1718120"/>
            <a:ext cx="10515600" cy="4486275"/>
          </a:xfrm>
        </p:spPr>
        <p:txBody>
          <a:bodyPr>
            <a:normAutofit fontScale="55000" lnSpcReduction="20000"/>
          </a:bodyPr>
          <a:lstStyle/>
          <a:p>
            <a:r>
              <a:rPr lang="en-US" dirty="0"/>
              <a:t>1- FIFA World Cup is one of the biggest sports events in the world, it attracts millions of attendees and viewers when it occurs every 4 years. </a:t>
            </a:r>
          </a:p>
          <a:p>
            <a:r>
              <a:rPr lang="en-US" dirty="0"/>
              <a:t>2- With many eyes on the event, there are bound to be some deep analysis and theories surrounding it and the teams involved, and one of these theories is the Champion's curse which suggests that teams that win the world cup, get kicked out of the next World Cup very early in its stages. </a:t>
            </a:r>
          </a:p>
          <a:p>
            <a:r>
              <a:rPr lang="en-US" dirty="0"/>
              <a:t>3- This research attempts to look into this problem by analyzing World Cup winners’ performance during the World Cup they win, and the matches after. </a:t>
            </a:r>
          </a:p>
          <a:p>
            <a:r>
              <a:rPr lang="en-US" dirty="0"/>
              <a:t>4- By analyzing their performance, we find out if this "curse" does exist or teams do indeed try their best. </a:t>
            </a:r>
          </a:p>
          <a:p>
            <a:r>
              <a:rPr lang="en-US" dirty="0"/>
              <a:t>5- We begin by comparing teams' performance in the World Cup they win, and the matches they have in the next 4 years before the next World Cup Championship, we do so by comparing a new variable of score difference that sums the number of goals they scored, and goals they allowed in their own net. </a:t>
            </a:r>
          </a:p>
          <a:p>
            <a:r>
              <a:rPr lang="en-US" dirty="0"/>
              <a:t>6- Next, we attempt to find out if international matches in any tournament other than FIFA World Cup would be a good predictor of team's performance in the World Cup using linear regression models. </a:t>
            </a:r>
          </a:p>
          <a:p>
            <a:r>
              <a:rPr lang="en-US" dirty="0"/>
              <a:t>7- Finally, we look into other factors in a football match that may have any impact on team's performance such as the referee supervising the match, the tournament the team participating in, and the stage they are at in the World Cup. </a:t>
            </a:r>
          </a:p>
          <a:p>
            <a:r>
              <a:rPr lang="en-US" dirty="0"/>
              <a:t>8- We found that teams do maintain their performance that allowed them to win the World Cup in international matches, however their performance there is not a good predictor of World Cup matches. Additionally, we found that there are other factors that have an impact on teams' performance such as tournaments. </a:t>
            </a:r>
          </a:p>
          <a:p>
            <a:r>
              <a:rPr lang="en-US" dirty="0"/>
              <a:t>9- This research is limited by the absence of many other variables that could contribute to a team's performance, future research could potentially find a better metric to measure team's performance and predictor for World Cup matches.</a:t>
            </a:r>
          </a:p>
          <a:p>
            <a:pPr marL="0" indent="0">
              <a:buNone/>
            </a:pPr>
            <a:endParaRPr lang="en-US" dirty="0"/>
          </a:p>
        </p:txBody>
      </p:sp>
    </p:spTree>
    <p:extLst>
      <p:ext uri="{BB962C8B-B14F-4D97-AF65-F5344CB8AC3E}">
        <p14:creationId xmlns:p14="http://schemas.microsoft.com/office/powerpoint/2010/main" val="276055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6F5EB-166F-4C62-8999-602177D73FF7}"/>
              </a:ext>
            </a:extLst>
          </p:cNvPr>
          <p:cNvSpPr txBox="1"/>
          <p:nvPr/>
        </p:nvSpPr>
        <p:spPr>
          <a:xfrm>
            <a:off x="65314" y="74645"/>
            <a:ext cx="6354147" cy="461665"/>
          </a:xfrm>
          <a:prstGeom prst="rect">
            <a:avLst/>
          </a:prstGeom>
          <a:noFill/>
        </p:spPr>
        <p:txBody>
          <a:bodyPr wrap="square" rtlCol="0">
            <a:spAutoFit/>
          </a:bodyPr>
          <a:lstStyle/>
          <a:p>
            <a:r>
              <a:rPr lang="en-US" sz="2400" dirty="0"/>
              <a:t>Codebook Sample</a:t>
            </a:r>
          </a:p>
        </p:txBody>
      </p:sp>
      <p:pic>
        <p:nvPicPr>
          <p:cNvPr id="4" name="Picture 3">
            <a:extLst>
              <a:ext uri="{FF2B5EF4-FFF2-40B4-BE49-F238E27FC236}">
                <a16:creationId xmlns:a16="http://schemas.microsoft.com/office/drawing/2014/main" id="{F2EEDC4D-43D4-483A-8B63-8C5A6F47FBC6}"/>
              </a:ext>
            </a:extLst>
          </p:cNvPr>
          <p:cNvPicPr>
            <a:picLocks noChangeAspect="1"/>
          </p:cNvPicPr>
          <p:nvPr/>
        </p:nvPicPr>
        <p:blipFill>
          <a:blip r:embed="rId2"/>
          <a:stretch>
            <a:fillRect/>
          </a:stretch>
        </p:blipFill>
        <p:spPr>
          <a:xfrm>
            <a:off x="1313305" y="2028629"/>
            <a:ext cx="3858163" cy="2800741"/>
          </a:xfrm>
          <a:prstGeom prst="rect">
            <a:avLst/>
          </a:prstGeom>
        </p:spPr>
      </p:pic>
      <p:pic>
        <p:nvPicPr>
          <p:cNvPr id="5" name="Picture 4">
            <a:extLst>
              <a:ext uri="{FF2B5EF4-FFF2-40B4-BE49-F238E27FC236}">
                <a16:creationId xmlns:a16="http://schemas.microsoft.com/office/drawing/2014/main" id="{1267C393-BAB0-4DB3-AEE2-F8AE0C8ABA27}"/>
              </a:ext>
            </a:extLst>
          </p:cNvPr>
          <p:cNvPicPr>
            <a:picLocks noChangeAspect="1"/>
          </p:cNvPicPr>
          <p:nvPr/>
        </p:nvPicPr>
        <p:blipFill>
          <a:blip r:embed="rId3"/>
          <a:stretch>
            <a:fillRect/>
          </a:stretch>
        </p:blipFill>
        <p:spPr>
          <a:xfrm>
            <a:off x="6372741" y="1714259"/>
            <a:ext cx="4505954" cy="3429479"/>
          </a:xfrm>
          <a:prstGeom prst="rect">
            <a:avLst/>
          </a:prstGeom>
        </p:spPr>
      </p:pic>
      <p:sp>
        <p:nvSpPr>
          <p:cNvPr id="6" name="TextBox 5">
            <a:extLst>
              <a:ext uri="{FF2B5EF4-FFF2-40B4-BE49-F238E27FC236}">
                <a16:creationId xmlns:a16="http://schemas.microsoft.com/office/drawing/2014/main" id="{0D97459B-6F62-404F-BCF1-5B99AED04DC5}"/>
              </a:ext>
            </a:extLst>
          </p:cNvPr>
          <p:cNvSpPr txBox="1"/>
          <p:nvPr/>
        </p:nvSpPr>
        <p:spPr>
          <a:xfrm>
            <a:off x="1313305" y="1390261"/>
            <a:ext cx="3566605" cy="369332"/>
          </a:xfrm>
          <a:prstGeom prst="rect">
            <a:avLst/>
          </a:prstGeom>
          <a:noFill/>
        </p:spPr>
        <p:txBody>
          <a:bodyPr wrap="square" rtlCol="0">
            <a:spAutoFit/>
          </a:bodyPr>
          <a:lstStyle/>
          <a:p>
            <a:r>
              <a:rPr lang="en-US" dirty="0"/>
              <a:t>World Cup Dataset Codebook</a:t>
            </a:r>
          </a:p>
        </p:txBody>
      </p:sp>
      <p:sp>
        <p:nvSpPr>
          <p:cNvPr id="7" name="TextBox 6">
            <a:extLst>
              <a:ext uri="{FF2B5EF4-FFF2-40B4-BE49-F238E27FC236}">
                <a16:creationId xmlns:a16="http://schemas.microsoft.com/office/drawing/2014/main" id="{48CA4B69-2A0A-4CD3-8DA0-8B2F68E64850}"/>
              </a:ext>
            </a:extLst>
          </p:cNvPr>
          <p:cNvSpPr txBox="1"/>
          <p:nvPr/>
        </p:nvSpPr>
        <p:spPr>
          <a:xfrm>
            <a:off x="6842415" y="1344927"/>
            <a:ext cx="3566605" cy="369332"/>
          </a:xfrm>
          <a:prstGeom prst="rect">
            <a:avLst/>
          </a:prstGeom>
          <a:noFill/>
        </p:spPr>
        <p:txBody>
          <a:bodyPr wrap="square" rtlCol="0">
            <a:spAutoFit/>
          </a:bodyPr>
          <a:lstStyle/>
          <a:p>
            <a:r>
              <a:rPr lang="en-US" dirty="0"/>
              <a:t>Individual Team Dataset Codebook</a:t>
            </a:r>
          </a:p>
        </p:txBody>
      </p:sp>
    </p:spTree>
    <p:extLst>
      <p:ext uri="{BB962C8B-B14F-4D97-AF65-F5344CB8AC3E}">
        <p14:creationId xmlns:p14="http://schemas.microsoft.com/office/powerpoint/2010/main" val="6860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65FD7-0890-47A1-8704-F44BE8567A02}"/>
              </a:ext>
            </a:extLst>
          </p:cNvPr>
          <p:cNvSpPr txBox="1"/>
          <p:nvPr/>
        </p:nvSpPr>
        <p:spPr>
          <a:xfrm>
            <a:off x="65314" y="74645"/>
            <a:ext cx="6354147" cy="461665"/>
          </a:xfrm>
          <a:prstGeom prst="rect">
            <a:avLst/>
          </a:prstGeom>
          <a:noFill/>
        </p:spPr>
        <p:txBody>
          <a:bodyPr wrap="square" rtlCol="0">
            <a:spAutoFit/>
          </a:bodyPr>
          <a:lstStyle/>
          <a:p>
            <a:r>
              <a:rPr lang="en-US" sz="2400" dirty="0"/>
              <a:t>Codebook Sample (cont.)</a:t>
            </a:r>
          </a:p>
        </p:txBody>
      </p:sp>
      <p:pic>
        <p:nvPicPr>
          <p:cNvPr id="3" name="Picture 2">
            <a:extLst>
              <a:ext uri="{FF2B5EF4-FFF2-40B4-BE49-F238E27FC236}">
                <a16:creationId xmlns:a16="http://schemas.microsoft.com/office/drawing/2014/main" id="{CB30E6ED-0B83-49C7-B8EB-F34BE57EF757}"/>
              </a:ext>
            </a:extLst>
          </p:cNvPr>
          <p:cNvPicPr>
            <a:picLocks noChangeAspect="1"/>
          </p:cNvPicPr>
          <p:nvPr/>
        </p:nvPicPr>
        <p:blipFill>
          <a:blip r:embed="rId2"/>
          <a:stretch>
            <a:fillRect/>
          </a:stretch>
        </p:blipFill>
        <p:spPr>
          <a:xfrm>
            <a:off x="1098963" y="1514208"/>
            <a:ext cx="4286848" cy="3829584"/>
          </a:xfrm>
          <a:prstGeom prst="rect">
            <a:avLst/>
          </a:prstGeom>
        </p:spPr>
      </p:pic>
      <p:sp>
        <p:nvSpPr>
          <p:cNvPr id="4" name="TextBox 3">
            <a:extLst>
              <a:ext uri="{FF2B5EF4-FFF2-40B4-BE49-F238E27FC236}">
                <a16:creationId xmlns:a16="http://schemas.microsoft.com/office/drawing/2014/main" id="{6F8EA4FD-CEE0-41AC-85C7-A1FE00EA103B}"/>
              </a:ext>
            </a:extLst>
          </p:cNvPr>
          <p:cNvSpPr txBox="1"/>
          <p:nvPr/>
        </p:nvSpPr>
        <p:spPr>
          <a:xfrm>
            <a:off x="1214733" y="1144876"/>
            <a:ext cx="4055308" cy="369332"/>
          </a:xfrm>
          <a:prstGeom prst="rect">
            <a:avLst/>
          </a:prstGeom>
          <a:noFill/>
        </p:spPr>
        <p:txBody>
          <a:bodyPr wrap="square" rtlCol="0">
            <a:spAutoFit/>
          </a:bodyPr>
          <a:lstStyle/>
          <a:p>
            <a:r>
              <a:rPr lang="en-US" dirty="0"/>
              <a:t>International Matches Dataset Codebook</a:t>
            </a:r>
          </a:p>
        </p:txBody>
      </p:sp>
      <p:pic>
        <p:nvPicPr>
          <p:cNvPr id="5" name="Picture 4">
            <a:extLst>
              <a:ext uri="{FF2B5EF4-FFF2-40B4-BE49-F238E27FC236}">
                <a16:creationId xmlns:a16="http://schemas.microsoft.com/office/drawing/2014/main" id="{C60082C5-DDBE-41AC-BE39-43C6BDCDA5B5}"/>
              </a:ext>
            </a:extLst>
          </p:cNvPr>
          <p:cNvPicPr>
            <a:picLocks noChangeAspect="1"/>
          </p:cNvPicPr>
          <p:nvPr/>
        </p:nvPicPr>
        <p:blipFill>
          <a:blip r:embed="rId3"/>
          <a:stretch>
            <a:fillRect/>
          </a:stretch>
        </p:blipFill>
        <p:spPr>
          <a:xfrm>
            <a:off x="6806191" y="949773"/>
            <a:ext cx="3600505" cy="4958454"/>
          </a:xfrm>
          <a:prstGeom prst="rect">
            <a:avLst/>
          </a:prstGeom>
        </p:spPr>
      </p:pic>
      <p:sp>
        <p:nvSpPr>
          <p:cNvPr id="6" name="TextBox 5">
            <a:extLst>
              <a:ext uri="{FF2B5EF4-FFF2-40B4-BE49-F238E27FC236}">
                <a16:creationId xmlns:a16="http://schemas.microsoft.com/office/drawing/2014/main" id="{1B1F3DF7-E3E8-44EF-98BA-7069C6BEAA69}"/>
              </a:ext>
            </a:extLst>
          </p:cNvPr>
          <p:cNvSpPr txBox="1"/>
          <p:nvPr/>
        </p:nvSpPr>
        <p:spPr>
          <a:xfrm>
            <a:off x="6578789" y="309942"/>
            <a:ext cx="4055308" cy="646331"/>
          </a:xfrm>
          <a:prstGeom prst="rect">
            <a:avLst/>
          </a:prstGeom>
          <a:noFill/>
        </p:spPr>
        <p:txBody>
          <a:bodyPr wrap="square" rtlCol="0">
            <a:spAutoFit/>
          </a:bodyPr>
          <a:lstStyle/>
          <a:p>
            <a:r>
              <a:rPr lang="en-US" dirty="0"/>
              <a:t>Individual Team’s International Matches Dataset Codebook</a:t>
            </a:r>
          </a:p>
        </p:txBody>
      </p:sp>
    </p:spTree>
    <p:extLst>
      <p:ext uri="{BB962C8B-B14F-4D97-AF65-F5344CB8AC3E}">
        <p14:creationId xmlns:p14="http://schemas.microsoft.com/office/powerpoint/2010/main" val="94209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F1300-CD1B-43CE-8814-D8C7375C52A1}"/>
              </a:ext>
            </a:extLst>
          </p:cNvPr>
          <p:cNvPicPr>
            <a:picLocks noChangeAspect="1"/>
          </p:cNvPicPr>
          <p:nvPr/>
        </p:nvPicPr>
        <p:blipFill>
          <a:blip r:embed="rId2"/>
          <a:stretch>
            <a:fillRect/>
          </a:stretch>
        </p:blipFill>
        <p:spPr>
          <a:xfrm>
            <a:off x="542457" y="4520683"/>
            <a:ext cx="5839545" cy="1217644"/>
          </a:xfrm>
          <a:prstGeom prst="rect">
            <a:avLst/>
          </a:prstGeom>
        </p:spPr>
      </p:pic>
      <p:pic>
        <p:nvPicPr>
          <p:cNvPr id="5" name="Picture 4">
            <a:extLst>
              <a:ext uri="{FF2B5EF4-FFF2-40B4-BE49-F238E27FC236}">
                <a16:creationId xmlns:a16="http://schemas.microsoft.com/office/drawing/2014/main" id="{6731FAF8-9ED9-42F9-A968-512E9E3BC6AB}"/>
              </a:ext>
            </a:extLst>
          </p:cNvPr>
          <p:cNvPicPr>
            <a:picLocks noChangeAspect="1"/>
          </p:cNvPicPr>
          <p:nvPr/>
        </p:nvPicPr>
        <p:blipFill>
          <a:blip r:embed="rId3"/>
          <a:stretch>
            <a:fillRect/>
          </a:stretch>
        </p:blipFill>
        <p:spPr>
          <a:xfrm>
            <a:off x="6880835" y="3793409"/>
            <a:ext cx="4768708" cy="2864498"/>
          </a:xfrm>
          <a:prstGeom prst="rect">
            <a:avLst/>
          </a:prstGeom>
        </p:spPr>
      </p:pic>
      <p:pic>
        <p:nvPicPr>
          <p:cNvPr id="4" name="Picture 3">
            <a:extLst>
              <a:ext uri="{FF2B5EF4-FFF2-40B4-BE49-F238E27FC236}">
                <a16:creationId xmlns:a16="http://schemas.microsoft.com/office/drawing/2014/main" id="{1E64AE02-9838-4E33-96D6-9FE2A4B7FFBA}"/>
              </a:ext>
            </a:extLst>
          </p:cNvPr>
          <p:cNvPicPr>
            <a:picLocks noChangeAspect="1"/>
          </p:cNvPicPr>
          <p:nvPr/>
        </p:nvPicPr>
        <p:blipFill>
          <a:blip r:embed="rId4"/>
          <a:stretch>
            <a:fillRect/>
          </a:stretch>
        </p:blipFill>
        <p:spPr>
          <a:xfrm>
            <a:off x="0" y="200093"/>
            <a:ext cx="12192000" cy="3331357"/>
          </a:xfrm>
          <a:prstGeom prst="rect">
            <a:avLst/>
          </a:prstGeom>
        </p:spPr>
      </p:pic>
    </p:spTree>
    <p:extLst>
      <p:ext uri="{BB962C8B-B14F-4D97-AF65-F5344CB8AC3E}">
        <p14:creationId xmlns:p14="http://schemas.microsoft.com/office/powerpoint/2010/main" val="303861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34535-A395-414F-9E10-6285CB3F10D6}"/>
              </a:ext>
            </a:extLst>
          </p:cNvPr>
          <p:cNvSpPr txBox="1"/>
          <p:nvPr/>
        </p:nvSpPr>
        <p:spPr>
          <a:xfrm>
            <a:off x="65314" y="74645"/>
            <a:ext cx="6354147" cy="461665"/>
          </a:xfrm>
          <a:prstGeom prst="rect">
            <a:avLst/>
          </a:prstGeom>
          <a:noFill/>
        </p:spPr>
        <p:txBody>
          <a:bodyPr wrap="square" rtlCol="0">
            <a:spAutoFit/>
          </a:bodyPr>
          <a:lstStyle/>
          <a:p>
            <a:r>
              <a:rPr lang="en-US" sz="2400" dirty="0"/>
              <a:t>Research Question 1 Analysis (cont.)</a:t>
            </a:r>
          </a:p>
        </p:txBody>
      </p:sp>
      <p:pic>
        <p:nvPicPr>
          <p:cNvPr id="3" name="Picture 2">
            <a:extLst>
              <a:ext uri="{FF2B5EF4-FFF2-40B4-BE49-F238E27FC236}">
                <a16:creationId xmlns:a16="http://schemas.microsoft.com/office/drawing/2014/main" id="{39268C5A-22F5-4F76-BB7D-12EE46809339}"/>
              </a:ext>
            </a:extLst>
          </p:cNvPr>
          <p:cNvPicPr>
            <a:picLocks noChangeAspect="1"/>
          </p:cNvPicPr>
          <p:nvPr/>
        </p:nvPicPr>
        <p:blipFill>
          <a:blip r:embed="rId2"/>
          <a:stretch>
            <a:fillRect/>
          </a:stretch>
        </p:blipFill>
        <p:spPr>
          <a:xfrm>
            <a:off x="466581" y="3429000"/>
            <a:ext cx="4839375" cy="1152686"/>
          </a:xfrm>
          <a:prstGeom prst="rect">
            <a:avLst/>
          </a:prstGeom>
        </p:spPr>
      </p:pic>
      <p:pic>
        <p:nvPicPr>
          <p:cNvPr id="4" name="Picture 3">
            <a:extLst>
              <a:ext uri="{FF2B5EF4-FFF2-40B4-BE49-F238E27FC236}">
                <a16:creationId xmlns:a16="http://schemas.microsoft.com/office/drawing/2014/main" id="{5C1C7791-F883-4FA0-B55B-3520728FD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971" y="939881"/>
            <a:ext cx="6375713" cy="5657823"/>
          </a:xfrm>
          <a:prstGeom prst="rect">
            <a:avLst/>
          </a:prstGeom>
        </p:spPr>
      </p:pic>
      <p:sp>
        <p:nvSpPr>
          <p:cNvPr id="5" name="TextBox 4">
            <a:extLst>
              <a:ext uri="{FF2B5EF4-FFF2-40B4-BE49-F238E27FC236}">
                <a16:creationId xmlns:a16="http://schemas.microsoft.com/office/drawing/2014/main" id="{33D3DE79-8B1C-47DC-ACAF-334EAAA1466C}"/>
              </a:ext>
            </a:extLst>
          </p:cNvPr>
          <p:cNvSpPr txBox="1"/>
          <p:nvPr/>
        </p:nvSpPr>
        <p:spPr>
          <a:xfrm>
            <a:off x="6096000" y="305477"/>
            <a:ext cx="4590611" cy="646331"/>
          </a:xfrm>
          <a:prstGeom prst="rect">
            <a:avLst/>
          </a:prstGeom>
          <a:noFill/>
        </p:spPr>
        <p:txBody>
          <a:bodyPr wrap="square" rtlCol="0">
            <a:spAutoFit/>
          </a:bodyPr>
          <a:lstStyle/>
          <a:p>
            <a:r>
              <a:rPr lang="en-US" dirty="0"/>
              <a:t>Tukey’s post-hoc test plot</a:t>
            </a:r>
          </a:p>
          <a:p>
            <a:r>
              <a:rPr lang="en-US" dirty="0"/>
              <a:t>Score difference vs. match result</a:t>
            </a:r>
          </a:p>
        </p:txBody>
      </p:sp>
      <p:sp>
        <p:nvSpPr>
          <p:cNvPr id="6" name="TextBox 5">
            <a:extLst>
              <a:ext uri="{FF2B5EF4-FFF2-40B4-BE49-F238E27FC236}">
                <a16:creationId xmlns:a16="http://schemas.microsoft.com/office/drawing/2014/main" id="{18903A47-32D8-4B49-9B27-C9DBC1F8FD20}"/>
              </a:ext>
            </a:extLst>
          </p:cNvPr>
          <p:cNvSpPr txBox="1"/>
          <p:nvPr/>
        </p:nvSpPr>
        <p:spPr>
          <a:xfrm>
            <a:off x="466581" y="2147791"/>
            <a:ext cx="4590611" cy="1200329"/>
          </a:xfrm>
          <a:prstGeom prst="rect">
            <a:avLst/>
          </a:prstGeom>
          <a:noFill/>
        </p:spPr>
        <p:txBody>
          <a:bodyPr wrap="square" rtlCol="0">
            <a:spAutoFit/>
          </a:bodyPr>
          <a:lstStyle/>
          <a:p>
            <a:r>
              <a:rPr lang="en-US" dirty="0"/>
              <a:t>ANOVA test</a:t>
            </a:r>
          </a:p>
          <a:p>
            <a:r>
              <a:rPr lang="en-US" dirty="0"/>
              <a:t>Independent variable: score differences</a:t>
            </a:r>
            <a:br>
              <a:rPr lang="en-US" dirty="0"/>
            </a:br>
            <a:r>
              <a:rPr lang="en-US" dirty="0"/>
              <a:t>dependent: opposing team (home or away), tournament, match result</a:t>
            </a:r>
          </a:p>
        </p:txBody>
      </p:sp>
    </p:spTree>
    <p:extLst>
      <p:ext uri="{BB962C8B-B14F-4D97-AF65-F5344CB8AC3E}">
        <p14:creationId xmlns:p14="http://schemas.microsoft.com/office/powerpoint/2010/main" val="252225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9F034-F2FA-47FA-989E-62A709286E73}"/>
              </a:ext>
            </a:extLst>
          </p:cNvPr>
          <p:cNvPicPr>
            <a:picLocks noChangeAspect="1"/>
          </p:cNvPicPr>
          <p:nvPr/>
        </p:nvPicPr>
        <p:blipFill>
          <a:blip r:embed="rId2"/>
          <a:stretch>
            <a:fillRect/>
          </a:stretch>
        </p:blipFill>
        <p:spPr>
          <a:xfrm>
            <a:off x="665992" y="2924238"/>
            <a:ext cx="10860016" cy="3267531"/>
          </a:xfrm>
          <a:prstGeom prst="rect">
            <a:avLst/>
          </a:prstGeom>
        </p:spPr>
      </p:pic>
      <p:pic>
        <p:nvPicPr>
          <p:cNvPr id="3" name="Picture 2">
            <a:extLst>
              <a:ext uri="{FF2B5EF4-FFF2-40B4-BE49-F238E27FC236}">
                <a16:creationId xmlns:a16="http://schemas.microsoft.com/office/drawing/2014/main" id="{5E040AFC-61EF-4266-BFA5-7D853717B6B9}"/>
              </a:ext>
            </a:extLst>
          </p:cNvPr>
          <p:cNvPicPr>
            <a:picLocks noChangeAspect="1"/>
          </p:cNvPicPr>
          <p:nvPr/>
        </p:nvPicPr>
        <p:blipFill>
          <a:blip r:embed="rId3"/>
          <a:stretch>
            <a:fillRect/>
          </a:stretch>
        </p:blipFill>
        <p:spPr>
          <a:xfrm>
            <a:off x="0" y="223512"/>
            <a:ext cx="12179849" cy="2333075"/>
          </a:xfrm>
          <a:prstGeom prst="rect">
            <a:avLst/>
          </a:prstGeom>
        </p:spPr>
      </p:pic>
    </p:spTree>
    <p:extLst>
      <p:ext uri="{BB962C8B-B14F-4D97-AF65-F5344CB8AC3E}">
        <p14:creationId xmlns:p14="http://schemas.microsoft.com/office/powerpoint/2010/main" val="308168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E2CCE-C02C-4854-B323-3057B481AE2D}"/>
              </a:ext>
            </a:extLst>
          </p:cNvPr>
          <p:cNvSpPr txBox="1"/>
          <p:nvPr/>
        </p:nvSpPr>
        <p:spPr>
          <a:xfrm>
            <a:off x="65314" y="74645"/>
            <a:ext cx="6354147" cy="461665"/>
          </a:xfrm>
          <a:prstGeom prst="rect">
            <a:avLst/>
          </a:prstGeom>
          <a:noFill/>
        </p:spPr>
        <p:txBody>
          <a:bodyPr wrap="square" rtlCol="0">
            <a:spAutoFit/>
          </a:bodyPr>
          <a:lstStyle/>
          <a:p>
            <a:r>
              <a:rPr lang="en-US" sz="2400" dirty="0"/>
              <a:t>Research Question 2 Analysis (cont.)</a:t>
            </a:r>
          </a:p>
        </p:txBody>
      </p:sp>
      <p:pic>
        <p:nvPicPr>
          <p:cNvPr id="5" name="Picture 4">
            <a:extLst>
              <a:ext uri="{FF2B5EF4-FFF2-40B4-BE49-F238E27FC236}">
                <a16:creationId xmlns:a16="http://schemas.microsoft.com/office/drawing/2014/main" id="{B4BFBBD5-5DE0-45DE-AF47-BA3831D994FF}"/>
              </a:ext>
            </a:extLst>
          </p:cNvPr>
          <p:cNvPicPr>
            <a:picLocks noChangeAspect="1"/>
          </p:cNvPicPr>
          <p:nvPr/>
        </p:nvPicPr>
        <p:blipFill>
          <a:blip r:embed="rId2"/>
          <a:stretch>
            <a:fillRect/>
          </a:stretch>
        </p:blipFill>
        <p:spPr>
          <a:xfrm>
            <a:off x="661229" y="662473"/>
            <a:ext cx="10146124" cy="5957847"/>
          </a:xfrm>
          <a:prstGeom prst="rect">
            <a:avLst/>
          </a:prstGeom>
        </p:spPr>
      </p:pic>
    </p:spTree>
    <p:extLst>
      <p:ext uri="{BB962C8B-B14F-4D97-AF65-F5344CB8AC3E}">
        <p14:creationId xmlns:p14="http://schemas.microsoft.com/office/powerpoint/2010/main" val="82178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339CA-4684-4123-83EC-15C6D3788E9E}"/>
              </a:ext>
            </a:extLst>
          </p:cNvPr>
          <p:cNvPicPr>
            <a:picLocks noChangeAspect="1"/>
          </p:cNvPicPr>
          <p:nvPr/>
        </p:nvPicPr>
        <p:blipFill>
          <a:blip r:embed="rId2"/>
          <a:stretch>
            <a:fillRect/>
          </a:stretch>
        </p:blipFill>
        <p:spPr>
          <a:xfrm>
            <a:off x="0" y="406003"/>
            <a:ext cx="12192000" cy="1604624"/>
          </a:xfrm>
          <a:prstGeom prst="rect">
            <a:avLst/>
          </a:prstGeom>
        </p:spPr>
      </p:pic>
      <p:pic>
        <p:nvPicPr>
          <p:cNvPr id="3" name="Picture 2">
            <a:extLst>
              <a:ext uri="{FF2B5EF4-FFF2-40B4-BE49-F238E27FC236}">
                <a16:creationId xmlns:a16="http://schemas.microsoft.com/office/drawing/2014/main" id="{F39613E6-B12C-413B-9382-0A8BE0BEA427}"/>
              </a:ext>
            </a:extLst>
          </p:cNvPr>
          <p:cNvPicPr>
            <a:picLocks noChangeAspect="1"/>
          </p:cNvPicPr>
          <p:nvPr/>
        </p:nvPicPr>
        <p:blipFill>
          <a:blip r:embed="rId3"/>
          <a:stretch>
            <a:fillRect/>
          </a:stretch>
        </p:blipFill>
        <p:spPr>
          <a:xfrm>
            <a:off x="0" y="2471464"/>
            <a:ext cx="12192000" cy="4125279"/>
          </a:xfrm>
          <a:prstGeom prst="rect">
            <a:avLst/>
          </a:prstGeom>
        </p:spPr>
      </p:pic>
    </p:spTree>
    <p:extLst>
      <p:ext uri="{BB962C8B-B14F-4D97-AF65-F5344CB8AC3E}">
        <p14:creationId xmlns:p14="http://schemas.microsoft.com/office/powerpoint/2010/main" val="11778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2108</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INST314: Final Project</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INST314: Final Project</dc:title>
  <dc:creator>Yazeed Ahmed Sobahi Sr.</dc:creator>
  <cp:lastModifiedBy>Yazeed Sobahi</cp:lastModifiedBy>
  <cp:revision>1</cp:revision>
  <dcterms:created xsi:type="dcterms:W3CDTF">2020-12-12T17:04:52Z</dcterms:created>
  <dcterms:modified xsi:type="dcterms:W3CDTF">2021-12-01T15:32:56Z</dcterms:modified>
</cp:coreProperties>
</file>