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8"/>
  </p:notesMasterIdLst>
  <p:sldIdLst>
    <p:sldId id="256" r:id="rId2"/>
    <p:sldId id="257" r:id="rId3"/>
    <p:sldId id="258" r:id="rId4"/>
    <p:sldId id="261" r:id="rId5"/>
    <p:sldId id="265" r:id="rId6"/>
    <p:sldId id="303" r:id="rId7"/>
    <p:sldId id="306" r:id="rId8"/>
    <p:sldId id="307" r:id="rId9"/>
    <p:sldId id="308" r:id="rId10"/>
    <p:sldId id="302" r:id="rId11"/>
    <p:sldId id="309" r:id="rId12"/>
    <p:sldId id="264" r:id="rId13"/>
    <p:sldId id="304" r:id="rId14"/>
    <p:sldId id="299" r:id="rId15"/>
    <p:sldId id="305" r:id="rId16"/>
    <p:sldId id="280"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ontserrat" pitchFamily="2" charset="77"/>
      <p:regular r:id="rId23"/>
      <p:bold r:id="rId24"/>
      <p:italic r:id="rId25"/>
      <p:boldItalic r:id="rId26"/>
    </p:embeddedFont>
    <p:embeddedFont>
      <p:font typeface="Playfair Display SemiBold" pitchFamily="2" charset="77"/>
      <p:regular r:id="rId27"/>
      <p:bold r:id="rId28"/>
      <p:italic r:id="rId29"/>
      <p:boldItalic r:id="rId30"/>
    </p:embeddedFont>
    <p:embeddedFont>
      <p:font typeface="Sitka Banner Semibold"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653D"/>
    <a:srgbClr val="FCE7D4"/>
    <a:srgbClr val="754C24"/>
    <a:srgbClr val="6C3708"/>
    <a:srgbClr val="D1AE88"/>
    <a:srgbClr val="AF824F"/>
    <a:srgbClr val="FBE6C9"/>
    <a:srgbClr val="F7C6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3F8AF3-02FE-44FD-B7FB-B893C7B440BD}">
  <a:tblStyle styleId="{E23F8AF3-02FE-44FD-B7FB-B893C7B440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9"/>
  </p:normalViewPr>
  <p:slideViewPr>
    <p:cSldViewPr snapToGrid="0">
      <p:cViewPr varScale="1">
        <p:scale>
          <a:sx n="160" d="100"/>
          <a:sy n="160" d="100"/>
        </p:scale>
        <p:origin x="248"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70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976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306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451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71fdc4dfea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71fdc4dfea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785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71fdc4dfea_0_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71fdc4dfea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1fdc4dfea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71fdc4dfea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889fcc274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889fcc274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1fdc4dfe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1fdc4dfe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71fdc4dfe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71fdc4dfe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3326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2605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09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945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953125" y="4010025"/>
            <a:ext cx="3811028" cy="1390671"/>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567143">
            <a:off x="6553911" y="-1842618"/>
            <a:ext cx="2235934" cy="3308833"/>
          </a:xfrm>
          <a:custGeom>
            <a:avLst/>
            <a:gdLst/>
            <a:ahLst/>
            <a:cxnLst/>
            <a:rect l="l" t="t" r="r" b="b"/>
            <a:pathLst>
              <a:path w="89439" h="117592" extrusionOk="0">
                <a:moveTo>
                  <a:pt x="57435" y="0"/>
                </a:moveTo>
                <a:cubicBezTo>
                  <a:pt x="57180" y="0"/>
                  <a:pt x="56923" y="3"/>
                  <a:pt x="56665" y="9"/>
                </a:cubicBezTo>
                <a:cubicBezTo>
                  <a:pt x="50515" y="161"/>
                  <a:pt x="44770" y="2059"/>
                  <a:pt x="39329" y="4666"/>
                </a:cubicBezTo>
                <a:cubicBezTo>
                  <a:pt x="27308" y="10411"/>
                  <a:pt x="18248" y="19319"/>
                  <a:pt x="11971" y="31669"/>
                </a:cubicBezTo>
                <a:cubicBezTo>
                  <a:pt x="10832" y="34099"/>
                  <a:pt x="9491" y="37009"/>
                  <a:pt x="8327" y="39995"/>
                </a:cubicBezTo>
                <a:cubicBezTo>
                  <a:pt x="6606" y="44348"/>
                  <a:pt x="5088" y="48726"/>
                  <a:pt x="3923" y="53256"/>
                </a:cubicBezTo>
                <a:cubicBezTo>
                  <a:pt x="1899" y="61152"/>
                  <a:pt x="760" y="69200"/>
                  <a:pt x="355" y="77324"/>
                </a:cubicBezTo>
                <a:cubicBezTo>
                  <a:pt x="1" y="84208"/>
                  <a:pt x="507" y="91016"/>
                  <a:pt x="2734" y="97621"/>
                </a:cubicBezTo>
                <a:cubicBezTo>
                  <a:pt x="4126" y="101746"/>
                  <a:pt x="6024" y="105593"/>
                  <a:pt x="9061" y="108756"/>
                </a:cubicBezTo>
                <a:cubicBezTo>
                  <a:pt x="13135" y="113008"/>
                  <a:pt x="18248" y="115412"/>
                  <a:pt x="23917" y="116475"/>
                </a:cubicBezTo>
                <a:cubicBezTo>
                  <a:pt x="27733" y="117210"/>
                  <a:pt x="31499" y="117591"/>
                  <a:pt x="35209" y="117591"/>
                </a:cubicBezTo>
                <a:cubicBezTo>
                  <a:pt x="44268" y="117591"/>
                  <a:pt x="52986" y="115321"/>
                  <a:pt x="61245" y="110401"/>
                </a:cubicBezTo>
                <a:cubicBezTo>
                  <a:pt x="71622" y="104251"/>
                  <a:pt x="78936" y="95444"/>
                  <a:pt x="83111" y="84081"/>
                </a:cubicBezTo>
                <a:cubicBezTo>
                  <a:pt x="84731" y="79728"/>
                  <a:pt x="85921" y="75224"/>
                  <a:pt x="86908" y="70668"/>
                </a:cubicBezTo>
                <a:cubicBezTo>
                  <a:pt x="88021" y="65480"/>
                  <a:pt x="88527" y="60216"/>
                  <a:pt x="88856" y="54927"/>
                </a:cubicBezTo>
                <a:cubicBezTo>
                  <a:pt x="89438" y="46499"/>
                  <a:pt x="89211" y="38198"/>
                  <a:pt x="87414" y="29923"/>
                </a:cubicBezTo>
                <a:cubicBezTo>
                  <a:pt x="86047" y="23672"/>
                  <a:pt x="83896" y="17724"/>
                  <a:pt x="80302" y="12385"/>
                </a:cubicBezTo>
                <a:cubicBezTo>
                  <a:pt x="74778" y="4246"/>
                  <a:pt x="67210" y="0"/>
                  <a:pt x="57435" y="0"/>
                </a:cubicBezTo>
                <a:close/>
              </a:path>
            </a:pathLst>
          </a:custGeom>
          <a:solidFill>
            <a:srgbClr val="F4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1100" y="4139775"/>
            <a:ext cx="1504504" cy="1235396"/>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subTitle" idx="1"/>
          </p:nvPr>
        </p:nvSpPr>
        <p:spPr>
          <a:xfrm>
            <a:off x="5016550" y="3325813"/>
            <a:ext cx="2948100" cy="637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3" name="Google Shape;13;p2"/>
          <p:cNvSpPr txBox="1">
            <a:spLocks noGrp="1"/>
          </p:cNvSpPr>
          <p:nvPr>
            <p:ph type="ctrTitle"/>
          </p:nvPr>
        </p:nvSpPr>
        <p:spPr>
          <a:xfrm>
            <a:off x="4630502" y="1179891"/>
            <a:ext cx="3720000" cy="2206500"/>
          </a:xfrm>
          <a:prstGeom prst="rect">
            <a:avLst/>
          </a:prstGeom>
        </p:spPr>
        <p:txBody>
          <a:bodyPr spcFirstLastPara="1" wrap="square" lIns="91425" tIns="91425" rIns="91425" bIns="91425" anchor="b" anchorCtr="0">
            <a:noAutofit/>
          </a:bodyPr>
          <a:lstStyle>
            <a:lvl1pPr lvl="0" algn="ctr">
              <a:lnSpc>
                <a:spcPct val="85000"/>
              </a:lnSpc>
              <a:spcBef>
                <a:spcPts val="0"/>
              </a:spcBef>
              <a:spcAft>
                <a:spcPts val="0"/>
              </a:spcAft>
              <a:buSzPts val="5200"/>
              <a:buFont typeface="Sarala"/>
              <a:buNone/>
              <a:defRPr sz="5200"/>
            </a:lvl1pPr>
            <a:lvl2pPr lvl="1">
              <a:lnSpc>
                <a:spcPct val="90000"/>
              </a:lnSpc>
              <a:spcBef>
                <a:spcPts val="0"/>
              </a:spcBef>
              <a:spcAft>
                <a:spcPts val="0"/>
              </a:spcAft>
              <a:buSzPts val="5200"/>
              <a:buNone/>
              <a:defRPr sz="5200"/>
            </a:lvl2pPr>
            <a:lvl3pPr lvl="2">
              <a:lnSpc>
                <a:spcPct val="90000"/>
              </a:lnSpc>
              <a:spcBef>
                <a:spcPts val="0"/>
              </a:spcBef>
              <a:spcAft>
                <a:spcPts val="0"/>
              </a:spcAft>
              <a:buSzPts val="5200"/>
              <a:buNone/>
              <a:defRPr sz="5200"/>
            </a:lvl3pPr>
            <a:lvl4pPr lvl="3">
              <a:lnSpc>
                <a:spcPct val="90000"/>
              </a:lnSpc>
              <a:spcBef>
                <a:spcPts val="0"/>
              </a:spcBef>
              <a:spcAft>
                <a:spcPts val="0"/>
              </a:spcAft>
              <a:buSzPts val="5200"/>
              <a:buNone/>
              <a:defRPr sz="5200"/>
            </a:lvl4pPr>
            <a:lvl5pPr lvl="4">
              <a:lnSpc>
                <a:spcPct val="90000"/>
              </a:lnSpc>
              <a:spcBef>
                <a:spcPts val="0"/>
              </a:spcBef>
              <a:spcAft>
                <a:spcPts val="0"/>
              </a:spcAft>
              <a:buSzPts val="5200"/>
              <a:buNone/>
              <a:defRPr sz="5200"/>
            </a:lvl5pPr>
            <a:lvl6pPr lvl="5">
              <a:lnSpc>
                <a:spcPct val="90000"/>
              </a:lnSpc>
              <a:spcBef>
                <a:spcPts val="0"/>
              </a:spcBef>
              <a:spcAft>
                <a:spcPts val="0"/>
              </a:spcAft>
              <a:buSzPts val="5200"/>
              <a:buNone/>
              <a:defRPr sz="5200"/>
            </a:lvl6pPr>
            <a:lvl7pPr lvl="6">
              <a:lnSpc>
                <a:spcPct val="90000"/>
              </a:lnSpc>
              <a:spcBef>
                <a:spcPts val="0"/>
              </a:spcBef>
              <a:spcAft>
                <a:spcPts val="0"/>
              </a:spcAft>
              <a:buSzPts val="5200"/>
              <a:buNone/>
              <a:defRPr sz="5200"/>
            </a:lvl7pPr>
            <a:lvl8pPr lvl="7">
              <a:lnSpc>
                <a:spcPct val="90000"/>
              </a:lnSpc>
              <a:spcBef>
                <a:spcPts val="0"/>
              </a:spcBef>
              <a:spcAft>
                <a:spcPts val="0"/>
              </a:spcAft>
              <a:buSzPts val="5200"/>
              <a:buNone/>
              <a:defRPr sz="5200"/>
            </a:lvl8pPr>
            <a:lvl9pPr lvl="8">
              <a:lnSpc>
                <a:spcPct val="90000"/>
              </a:lnSpc>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
    <p:spTree>
      <p:nvGrpSpPr>
        <p:cNvPr id="1" name="Shape 232"/>
        <p:cNvGrpSpPr/>
        <p:nvPr/>
      </p:nvGrpSpPr>
      <p:grpSpPr>
        <a:xfrm>
          <a:off x="0" y="0"/>
          <a:ext cx="0" cy="0"/>
          <a:chOff x="0" y="0"/>
          <a:chExt cx="0" cy="0"/>
        </a:xfrm>
      </p:grpSpPr>
      <p:sp>
        <p:nvSpPr>
          <p:cNvPr id="233" name="Google Shape;233;p24"/>
          <p:cNvSpPr/>
          <p:nvPr/>
        </p:nvSpPr>
        <p:spPr>
          <a:xfrm rot="-2700000" flipH="1">
            <a:off x="7042270" y="-971928"/>
            <a:ext cx="2753262" cy="2940677"/>
          </a:xfrm>
          <a:custGeom>
            <a:avLst/>
            <a:gdLst/>
            <a:ahLst/>
            <a:cxnLst/>
            <a:rect l="l" t="t" r="r" b="b"/>
            <a:pathLst>
              <a:path w="66180" h="77985" extrusionOk="0">
                <a:moveTo>
                  <a:pt x="41421" y="1"/>
                </a:moveTo>
                <a:cubicBezTo>
                  <a:pt x="30886" y="1"/>
                  <a:pt x="19650" y="6761"/>
                  <a:pt x="12831" y="13852"/>
                </a:cubicBezTo>
                <a:cubicBezTo>
                  <a:pt x="6707" y="20255"/>
                  <a:pt x="0" y="31239"/>
                  <a:pt x="633" y="40501"/>
                </a:cubicBezTo>
                <a:cubicBezTo>
                  <a:pt x="1215" y="49486"/>
                  <a:pt x="5264" y="59052"/>
                  <a:pt x="11211" y="65759"/>
                </a:cubicBezTo>
                <a:cubicBezTo>
                  <a:pt x="17538" y="72845"/>
                  <a:pt x="26700" y="77527"/>
                  <a:pt x="36216" y="77957"/>
                </a:cubicBezTo>
                <a:cubicBezTo>
                  <a:pt x="36585" y="77974"/>
                  <a:pt x="36959" y="77984"/>
                  <a:pt x="37334" y="77984"/>
                </a:cubicBezTo>
                <a:cubicBezTo>
                  <a:pt x="40202" y="77984"/>
                  <a:pt x="43177" y="77415"/>
                  <a:pt x="45124" y="75401"/>
                </a:cubicBezTo>
                <a:cubicBezTo>
                  <a:pt x="48718" y="71731"/>
                  <a:pt x="47376" y="64923"/>
                  <a:pt x="46820" y="60343"/>
                </a:cubicBezTo>
                <a:cubicBezTo>
                  <a:pt x="45326" y="48372"/>
                  <a:pt x="50514" y="42020"/>
                  <a:pt x="57348" y="33112"/>
                </a:cubicBezTo>
                <a:cubicBezTo>
                  <a:pt x="62839" y="25924"/>
                  <a:pt x="66180" y="18129"/>
                  <a:pt x="60309" y="9980"/>
                </a:cubicBezTo>
                <a:cubicBezTo>
                  <a:pt x="57246" y="5703"/>
                  <a:pt x="52514" y="2388"/>
                  <a:pt x="47807" y="920"/>
                </a:cubicBezTo>
                <a:cubicBezTo>
                  <a:pt x="45738" y="288"/>
                  <a:pt x="43594" y="1"/>
                  <a:pt x="41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rot="6704476">
            <a:off x="961565" y="918544"/>
            <a:ext cx="518361" cy="494029"/>
          </a:xfrm>
          <a:custGeom>
            <a:avLst/>
            <a:gdLst/>
            <a:ahLst/>
            <a:cxnLst/>
            <a:rect l="l" t="t" r="r" b="b"/>
            <a:pathLst>
              <a:path w="17236" h="14692" extrusionOk="0">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rot="5400000" flipH="1">
            <a:off x="-610777" y="-273488"/>
            <a:ext cx="2705389" cy="200973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flipH="1">
            <a:off x="-767865" y="4000500"/>
            <a:ext cx="4533953" cy="127634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rot="-8100000" flipH="1">
            <a:off x="7215086" y="-313823"/>
            <a:ext cx="1744007" cy="2090396"/>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rot="9900096">
            <a:off x="7984439" y="4205444"/>
            <a:ext cx="2070460" cy="1803578"/>
          </a:xfrm>
          <a:custGeom>
            <a:avLst/>
            <a:gdLst/>
            <a:ahLst/>
            <a:cxnLst/>
            <a:rect l="l" t="t" r="r" b="b"/>
            <a:pathLst>
              <a:path w="60613" h="52800" extrusionOk="0">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rot="-9851956">
            <a:off x="-213350" y="3102841"/>
            <a:ext cx="1910561" cy="2091942"/>
          </a:xfrm>
          <a:custGeom>
            <a:avLst/>
            <a:gdLst/>
            <a:ahLst/>
            <a:cxnLst/>
            <a:rect l="l" t="t" r="r" b="b"/>
            <a:pathLst>
              <a:path w="46668" h="45226" extrusionOk="0">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240"/>
        <p:cNvGrpSpPr/>
        <p:nvPr/>
      </p:nvGrpSpPr>
      <p:grpSpPr>
        <a:xfrm>
          <a:off x="0" y="0"/>
          <a:ext cx="0" cy="0"/>
          <a:chOff x="0" y="0"/>
          <a:chExt cx="0" cy="0"/>
        </a:xfrm>
      </p:grpSpPr>
      <p:sp>
        <p:nvSpPr>
          <p:cNvPr id="241" name="Google Shape;241;p25"/>
          <p:cNvSpPr/>
          <p:nvPr/>
        </p:nvSpPr>
        <p:spPr>
          <a:xfrm rot="5567143">
            <a:off x="-1066089" y="3381682"/>
            <a:ext cx="2235934" cy="3308833"/>
          </a:xfrm>
          <a:custGeom>
            <a:avLst/>
            <a:gdLst/>
            <a:ahLst/>
            <a:cxnLst/>
            <a:rect l="l" t="t" r="r" b="b"/>
            <a:pathLst>
              <a:path w="89439" h="117592" extrusionOk="0">
                <a:moveTo>
                  <a:pt x="57435" y="0"/>
                </a:moveTo>
                <a:cubicBezTo>
                  <a:pt x="57180" y="0"/>
                  <a:pt x="56923" y="3"/>
                  <a:pt x="56665" y="9"/>
                </a:cubicBezTo>
                <a:cubicBezTo>
                  <a:pt x="50515" y="161"/>
                  <a:pt x="44770" y="2059"/>
                  <a:pt x="39329" y="4666"/>
                </a:cubicBezTo>
                <a:cubicBezTo>
                  <a:pt x="27308" y="10411"/>
                  <a:pt x="18248" y="19319"/>
                  <a:pt x="11971" y="31669"/>
                </a:cubicBezTo>
                <a:cubicBezTo>
                  <a:pt x="10832" y="34099"/>
                  <a:pt x="9491" y="37009"/>
                  <a:pt x="8327" y="39995"/>
                </a:cubicBezTo>
                <a:cubicBezTo>
                  <a:pt x="6606" y="44348"/>
                  <a:pt x="5088" y="48726"/>
                  <a:pt x="3923" y="53256"/>
                </a:cubicBezTo>
                <a:cubicBezTo>
                  <a:pt x="1899" y="61152"/>
                  <a:pt x="760" y="69200"/>
                  <a:pt x="355" y="77324"/>
                </a:cubicBezTo>
                <a:cubicBezTo>
                  <a:pt x="1" y="84208"/>
                  <a:pt x="507" y="91016"/>
                  <a:pt x="2734" y="97621"/>
                </a:cubicBezTo>
                <a:cubicBezTo>
                  <a:pt x="4126" y="101746"/>
                  <a:pt x="6024" y="105593"/>
                  <a:pt x="9061" y="108756"/>
                </a:cubicBezTo>
                <a:cubicBezTo>
                  <a:pt x="13135" y="113008"/>
                  <a:pt x="18248" y="115412"/>
                  <a:pt x="23917" y="116475"/>
                </a:cubicBezTo>
                <a:cubicBezTo>
                  <a:pt x="27733" y="117210"/>
                  <a:pt x="31499" y="117591"/>
                  <a:pt x="35209" y="117591"/>
                </a:cubicBezTo>
                <a:cubicBezTo>
                  <a:pt x="44268" y="117591"/>
                  <a:pt x="52986" y="115321"/>
                  <a:pt x="61245" y="110401"/>
                </a:cubicBezTo>
                <a:cubicBezTo>
                  <a:pt x="71622" y="104251"/>
                  <a:pt x="78936" y="95444"/>
                  <a:pt x="83111" y="84081"/>
                </a:cubicBezTo>
                <a:cubicBezTo>
                  <a:pt x="84731" y="79728"/>
                  <a:pt x="85921" y="75224"/>
                  <a:pt x="86908" y="70668"/>
                </a:cubicBezTo>
                <a:cubicBezTo>
                  <a:pt x="88021" y="65480"/>
                  <a:pt x="88527" y="60216"/>
                  <a:pt x="88856" y="54927"/>
                </a:cubicBezTo>
                <a:cubicBezTo>
                  <a:pt x="89438" y="46499"/>
                  <a:pt x="89211" y="38198"/>
                  <a:pt x="87414" y="29923"/>
                </a:cubicBezTo>
                <a:cubicBezTo>
                  <a:pt x="86047" y="23672"/>
                  <a:pt x="83896" y="17724"/>
                  <a:pt x="80302" y="12385"/>
                </a:cubicBezTo>
                <a:cubicBezTo>
                  <a:pt x="74778" y="4246"/>
                  <a:pt x="67210" y="0"/>
                  <a:pt x="574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a:off x="8461250" y="4400550"/>
            <a:ext cx="1548058" cy="1271135"/>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rot="10800000">
            <a:off x="-57005" y="-77216"/>
            <a:ext cx="1914390" cy="1027081"/>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5"/>
          <p:cNvGrpSpPr/>
          <p:nvPr/>
        </p:nvGrpSpPr>
        <p:grpSpPr>
          <a:xfrm rot="6381363">
            <a:off x="6208264" y="-1648254"/>
            <a:ext cx="3335866" cy="3467124"/>
            <a:chOff x="-672286" y="-695064"/>
            <a:chExt cx="1818776" cy="1890341"/>
          </a:xfrm>
        </p:grpSpPr>
        <p:sp>
          <p:nvSpPr>
            <p:cNvPr id="245" name="Google Shape;245;p25"/>
            <p:cNvSpPr/>
            <p:nvPr/>
          </p:nvSpPr>
          <p:spPr>
            <a:xfrm rot="5592708">
              <a:off x="-784629" y="-492943"/>
              <a:ext cx="1809847" cy="1486098"/>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5"/>
            <p:cNvSpPr/>
            <p:nvPr/>
          </p:nvSpPr>
          <p:spPr>
            <a:xfrm rot="-5399040">
              <a:off x="591685" y="238140"/>
              <a:ext cx="609253" cy="500186"/>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5"/>
          <p:cNvSpPr/>
          <p:nvPr/>
        </p:nvSpPr>
        <p:spPr>
          <a:xfrm rot="2562526" flipH="1">
            <a:off x="-364374" y="3599700"/>
            <a:ext cx="1744059" cy="2090458"/>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2_1">
    <p:spTree>
      <p:nvGrpSpPr>
        <p:cNvPr id="1" name="Shape 248"/>
        <p:cNvGrpSpPr/>
        <p:nvPr/>
      </p:nvGrpSpPr>
      <p:grpSpPr>
        <a:xfrm>
          <a:off x="0" y="0"/>
          <a:ext cx="0" cy="0"/>
          <a:chOff x="0" y="0"/>
          <a:chExt cx="0" cy="0"/>
        </a:xfrm>
      </p:grpSpPr>
      <p:grpSp>
        <p:nvGrpSpPr>
          <p:cNvPr id="249" name="Google Shape;249;p26"/>
          <p:cNvGrpSpPr/>
          <p:nvPr/>
        </p:nvGrpSpPr>
        <p:grpSpPr>
          <a:xfrm flipH="1">
            <a:off x="-1418490" y="-1514652"/>
            <a:ext cx="11199926" cy="7760862"/>
            <a:chOff x="-767865" y="-1514652"/>
            <a:chExt cx="11199926" cy="7760862"/>
          </a:xfrm>
        </p:grpSpPr>
        <p:sp>
          <p:nvSpPr>
            <p:cNvPr id="250" name="Google Shape;250;p26"/>
            <p:cNvSpPr/>
            <p:nvPr/>
          </p:nvSpPr>
          <p:spPr>
            <a:xfrm rot="10800000" flipH="1">
              <a:off x="2255836" y="-402068"/>
              <a:ext cx="3640842" cy="1133443"/>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2700000" flipH="1">
              <a:off x="7042270" y="-971928"/>
              <a:ext cx="2753262" cy="2940677"/>
            </a:xfrm>
            <a:custGeom>
              <a:avLst/>
              <a:gdLst/>
              <a:ahLst/>
              <a:cxnLst/>
              <a:rect l="l" t="t" r="r" b="b"/>
              <a:pathLst>
                <a:path w="66180" h="77985" extrusionOk="0">
                  <a:moveTo>
                    <a:pt x="41421" y="1"/>
                  </a:moveTo>
                  <a:cubicBezTo>
                    <a:pt x="30886" y="1"/>
                    <a:pt x="19650" y="6761"/>
                    <a:pt x="12831" y="13852"/>
                  </a:cubicBezTo>
                  <a:cubicBezTo>
                    <a:pt x="6707" y="20255"/>
                    <a:pt x="0" y="31239"/>
                    <a:pt x="633" y="40501"/>
                  </a:cubicBezTo>
                  <a:cubicBezTo>
                    <a:pt x="1215" y="49486"/>
                    <a:pt x="5264" y="59052"/>
                    <a:pt x="11211" y="65759"/>
                  </a:cubicBezTo>
                  <a:cubicBezTo>
                    <a:pt x="17538" y="72845"/>
                    <a:pt x="26700" y="77527"/>
                    <a:pt x="36216" y="77957"/>
                  </a:cubicBezTo>
                  <a:cubicBezTo>
                    <a:pt x="36585" y="77974"/>
                    <a:pt x="36959" y="77984"/>
                    <a:pt x="37334" y="77984"/>
                  </a:cubicBezTo>
                  <a:cubicBezTo>
                    <a:pt x="40202" y="77984"/>
                    <a:pt x="43177" y="77415"/>
                    <a:pt x="45124" y="75401"/>
                  </a:cubicBezTo>
                  <a:cubicBezTo>
                    <a:pt x="48718" y="71731"/>
                    <a:pt x="47376" y="64923"/>
                    <a:pt x="46820" y="60343"/>
                  </a:cubicBezTo>
                  <a:cubicBezTo>
                    <a:pt x="45326" y="48372"/>
                    <a:pt x="50514" y="42020"/>
                    <a:pt x="57348" y="33112"/>
                  </a:cubicBezTo>
                  <a:cubicBezTo>
                    <a:pt x="62839" y="25924"/>
                    <a:pt x="66180" y="18129"/>
                    <a:pt x="60309" y="9980"/>
                  </a:cubicBezTo>
                  <a:cubicBezTo>
                    <a:pt x="57246" y="5703"/>
                    <a:pt x="52514" y="2388"/>
                    <a:pt x="47807" y="920"/>
                  </a:cubicBezTo>
                  <a:cubicBezTo>
                    <a:pt x="45738" y="288"/>
                    <a:pt x="43594" y="1"/>
                    <a:pt x="41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rot="6704476">
              <a:off x="961565" y="918544"/>
              <a:ext cx="518361" cy="494029"/>
            </a:xfrm>
            <a:custGeom>
              <a:avLst/>
              <a:gdLst/>
              <a:ahLst/>
              <a:cxnLst/>
              <a:rect l="l" t="t" r="r" b="b"/>
              <a:pathLst>
                <a:path w="17236" h="14692" extrusionOk="0">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rot="5400000" flipH="1">
              <a:off x="-610777" y="-273488"/>
              <a:ext cx="2705389" cy="200973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flipH="1">
              <a:off x="-767865" y="4000500"/>
              <a:ext cx="4533953" cy="127634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rot="-8100000" flipH="1">
              <a:off x="7215086" y="-313823"/>
              <a:ext cx="1744007" cy="2090396"/>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rot="3616208" flipH="1">
              <a:off x="604658" y="3057983"/>
              <a:ext cx="1744069" cy="2090470"/>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26"/>
            <p:cNvGrpSpPr/>
            <p:nvPr/>
          </p:nvGrpSpPr>
          <p:grpSpPr>
            <a:xfrm>
              <a:off x="7786330" y="3629221"/>
              <a:ext cx="2466678" cy="2616989"/>
              <a:chOff x="7786330" y="3629221"/>
              <a:chExt cx="2466678" cy="2616989"/>
            </a:xfrm>
          </p:grpSpPr>
          <p:sp>
            <p:nvSpPr>
              <p:cNvPr id="258" name="Google Shape;258;p26"/>
              <p:cNvSpPr/>
              <p:nvPr/>
            </p:nvSpPr>
            <p:spPr>
              <a:xfrm rot="9900096">
                <a:off x="7984439" y="4205444"/>
                <a:ext cx="2070460" cy="1803578"/>
              </a:xfrm>
              <a:custGeom>
                <a:avLst/>
                <a:gdLst/>
                <a:ahLst/>
                <a:cxnLst/>
                <a:rect l="l" t="t" r="r" b="b"/>
                <a:pathLst>
                  <a:path w="60613" h="52800" extrusionOk="0">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rot="10135164">
                <a:off x="8131928" y="3689721"/>
                <a:ext cx="821266" cy="451264"/>
              </a:xfrm>
              <a:custGeom>
                <a:avLst/>
                <a:gdLst/>
                <a:ahLst/>
                <a:cxnLst/>
                <a:rect l="l" t="t" r="r" b="b"/>
                <a:pathLst>
                  <a:path w="17236" h="14692" extrusionOk="0">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26"/>
            <p:cNvSpPr/>
            <p:nvPr/>
          </p:nvSpPr>
          <p:spPr>
            <a:xfrm rot="-4332054">
              <a:off x="168200" y="3251580"/>
              <a:ext cx="552682" cy="469444"/>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flipH="1">
              <a:off x="4981111" y="4194042"/>
              <a:ext cx="2705389" cy="127634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rot="-7625264">
            <a:off x="-232148" y="-444395"/>
            <a:ext cx="976278" cy="1444569"/>
          </a:xfrm>
          <a:custGeom>
            <a:avLst/>
            <a:gdLst/>
            <a:ahLst/>
            <a:cxnLst/>
            <a:rect l="l" t="t" r="r" b="b"/>
            <a:pathLst>
              <a:path w="89439" h="117592" extrusionOk="0">
                <a:moveTo>
                  <a:pt x="57435" y="0"/>
                </a:moveTo>
                <a:cubicBezTo>
                  <a:pt x="57180" y="0"/>
                  <a:pt x="56923" y="3"/>
                  <a:pt x="56665" y="9"/>
                </a:cubicBezTo>
                <a:cubicBezTo>
                  <a:pt x="50515" y="161"/>
                  <a:pt x="44770" y="2059"/>
                  <a:pt x="39329" y="4666"/>
                </a:cubicBezTo>
                <a:cubicBezTo>
                  <a:pt x="27308" y="10411"/>
                  <a:pt x="18248" y="19319"/>
                  <a:pt x="11971" y="31669"/>
                </a:cubicBezTo>
                <a:cubicBezTo>
                  <a:pt x="10832" y="34099"/>
                  <a:pt x="9491" y="37009"/>
                  <a:pt x="8327" y="39995"/>
                </a:cubicBezTo>
                <a:cubicBezTo>
                  <a:pt x="6606" y="44348"/>
                  <a:pt x="5088" y="48726"/>
                  <a:pt x="3923" y="53256"/>
                </a:cubicBezTo>
                <a:cubicBezTo>
                  <a:pt x="1899" y="61152"/>
                  <a:pt x="760" y="69200"/>
                  <a:pt x="355" y="77324"/>
                </a:cubicBezTo>
                <a:cubicBezTo>
                  <a:pt x="1" y="84208"/>
                  <a:pt x="507" y="91016"/>
                  <a:pt x="2734" y="97621"/>
                </a:cubicBezTo>
                <a:cubicBezTo>
                  <a:pt x="4126" y="101746"/>
                  <a:pt x="6024" y="105593"/>
                  <a:pt x="9061" y="108756"/>
                </a:cubicBezTo>
                <a:cubicBezTo>
                  <a:pt x="13135" y="113008"/>
                  <a:pt x="18248" y="115412"/>
                  <a:pt x="23917" y="116475"/>
                </a:cubicBezTo>
                <a:cubicBezTo>
                  <a:pt x="27733" y="117210"/>
                  <a:pt x="31499" y="117591"/>
                  <a:pt x="35209" y="117591"/>
                </a:cubicBezTo>
                <a:cubicBezTo>
                  <a:pt x="44268" y="117591"/>
                  <a:pt x="52986" y="115321"/>
                  <a:pt x="61245" y="110401"/>
                </a:cubicBezTo>
                <a:cubicBezTo>
                  <a:pt x="71622" y="104251"/>
                  <a:pt x="78936" y="95444"/>
                  <a:pt x="83111" y="84081"/>
                </a:cubicBezTo>
                <a:cubicBezTo>
                  <a:pt x="84731" y="79728"/>
                  <a:pt x="85921" y="75224"/>
                  <a:pt x="86908" y="70668"/>
                </a:cubicBezTo>
                <a:cubicBezTo>
                  <a:pt x="88021" y="65480"/>
                  <a:pt x="88527" y="60216"/>
                  <a:pt x="88856" y="54927"/>
                </a:cubicBezTo>
                <a:cubicBezTo>
                  <a:pt x="89438" y="46499"/>
                  <a:pt x="89211" y="38198"/>
                  <a:pt x="87414" y="29923"/>
                </a:cubicBezTo>
                <a:cubicBezTo>
                  <a:pt x="86047" y="23672"/>
                  <a:pt x="83896" y="17724"/>
                  <a:pt x="80302" y="12385"/>
                </a:cubicBezTo>
                <a:cubicBezTo>
                  <a:pt x="74778" y="4246"/>
                  <a:pt x="67210" y="0"/>
                  <a:pt x="57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6577797">
            <a:off x="7673794" y="3381816"/>
            <a:ext cx="1227329" cy="3258287"/>
          </a:xfrm>
          <a:custGeom>
            <a:avLst/>
            <a:gdLst/>
            <a:ahLst/>
            <a:cxnLst/>
            <a:rect l="l" t="t" r="r" b="b"/>
            <a:pathLst>
              <a:path w="89439" h="117592" extrusionOk="0">
                <a:moveTo>
                  <a:pt x="57435" y="0"/>
                </a:moveTo>
                <a:cubicBezTo>
                  <a:pt x="57180" y="0"/>
                  <a:pt x="56923" y="3"/>
                  <a:pt x="56665" y="9"/>
                </a:cubicBezTo>
                <a:cubicBezTo>
                  <a:pt x="50515" y="161"/>
                  <a:pt x="44770" y="2059"/>
                  <a:pt x="39329" y="4666"/>
                </a:cubicBezTo>
                <a:cubicBezTo>
                  <a:pt x="27308" y="10411"/>
                  <a:pt x="18248" y="19319"/>
                  <a:pt x="11971" y="31669"/>
                </a:cubicBezTo>
                <a:cubicBezTo>
                  <a:pt x="10832" y="34099"/>
                  <a:pt x="9491" y="37009"/>
                  <a:pt x="8327" y="39995"/>
                </a:cubicBezTo>
                <a:cubicBezTo>
                  <a:pt x="6606" y="44348"/>
                  <a:pt x="5088" y="48726"/>
                  <a:pt x="3923" y="53256"/>
                </a:cubicBezTo>
                <a:cubicBezTo>
                  <a:pt x="1899" y="61152"/>
                  <a:pt x="760" y="69200"/>
                  <a:pt x="355" y="77324"/>
                </a:cubicBezTo>
                <a:cubicBezTo>
                  <a:pt x="1" y="84208"/>
                  <a:pt x="507" y="91016"/>
                  <a:pt x="2734" y="97621"/>
                </a:cubicBezTo>
                <a:cubicBezTo>
                  <a:pt x="4126" y="101746"/>
                  <a:pt x="6024" y="105593"/>
                  <a:pt x="9061" y="108756"/>
                </a:cubicBezTo>
                <a:cubicBezTo>
                  <a:pt x="13135" y="113008"/>
                  <a:pt x="18248" y="115412"/>
                  <a:pt x="23917" y="116475"/>
                </a:cubicBezTo>
                <a:cubicBezTo>
                  <a:pt x="27733" y="117210"/>
                  <a:pt x="31499" y="117591"/>
                  <a:pt x="35209" y="117591"/>
                </a:cubicBezTo>
                <a:cubicBezTo>
                  <a:pt x="44268" y="117591"/>
                  <a:pt x="52986" y="115321"/>
                  <a:pt x="61245" y="110401"/>
                </a:cubicBezTo>
                <a:cubicBezTo>
                  <a:pt x="71622" y="104251"/>
                  <a:pt x="78936" y="95444"/>
                  <a:pt x="83111" y="84081"/>
                </a:cubicBezTo>
                <a:cubicBezTo>
                  <a:pt x="84731" y="79728"/>
                  <a:pt x="85921" y="75224"/>
                  <a:pt x="86908" y="70668"/>
                </a:cubicBezTo>
                <a:cubicBezTo>
                  <a:pt x="88021" y="65480"/>
                  <a:pt x="88527" y="60216"/>
                  <a:pt x="88856" y="54927"/>
                </a:cubicBezTo>
                <a:cubicBezTo>
                  <a:pt x="89438" y="46499"/>
                  <a:pt x="89211" y="38198"/>
                  <a:pt x="87414" y="29923"/>
                </a:cubicBezTo>
                <a:cubicBezTo>
                  <a:pt x="86047" y="23672"/>
                  <a:pt x="83896" y="17724"/>
                  <a:pt x="80302" y="12385"/>
                </a:cubicBezTo>
                <a:cubicBezTo>
                  <a:pt x="74778" y="4246"/>
                  <a:pt x="67210" y="0"/>
                  <a:pt x="57435" y="0"/>
                </a:cubicBezTo>
                <a:close/>
              </a:path>
            </a:pathLst>
          </a:custGeom>
          <a:solidFill>
            <a:srgbClr val="F4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body" idx="1"/>
          </p:nvPr>
        </p:nvSpPr>
        <p:spPr>
          <a:xfrm>
            <a:off x="611275" y="1322480"/>
            <a:ext cx="7921500" cy="3298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2"/>
              </a:buClr>
              <a:buSzPts val="1400"/>
              <a:buFont typeface="Lato"/>
              <a:buChar char="●"/>
              <a:defRPr sz="1100"/>
            </a:lvl1pPr>
            <a:lvl2pPr marL="914400" lvl="1" indent="-317500">
              <a:spcBef>
                <a:spcPts val="1600"/>
              </a:spcBef>
              <a:spcAft>
                <a:spcPts val="0"/>
              </a:spcAft>
              <a:buClr>
                <a:schemeClr val="accent1"/>
              </a:buClr>
              <a:buSzPts val="1400"/>
              <a:buFont typeface="Lato"/>
              <a:buChar char="●"/>
              <a:defRPr sz="1100"/>
            </a:lvl2pPr>
            <a:lvl3pPr marL="1371600" lvl="2" indent="-317500">
              <a:spcBef>
                <a:spcPts val="0"/>
              </a:spcBef>
              <a:spcAft>
                <a:spcPts val="0"/>
              </a:spcAft>
              <a:buClr>
                <a:srgbClr val="555555"/>
              </a:buClr>
              <a:buSzPts val="1400"/>
              <a:buFont typeface="Lato"/>
              <a:buChar char="■"/>
              <a:defRPr sz="1200"/>
            </a:lvl3pPr>
            <a:lvl4pPr marL="1828800" lvl="3" indent="-317500">
              <a:spcBef>
                <a:spcPts val="1600"/>
              </a:spcBef>
              <a:spcAft>
                <a:spcPts val="0"/>
              </a:spcAft>
              <a:buClr>
                <a:srgbClr val="555555"/>
              </a:buClr>
              <a:buSzPts val="1400"/>
              <a:buFont typeface="Lato"/>
              <a:buChar char="●"/>
              <a:defRPr sz="1200"/>
            </a:lvl4pPr>
            <a:lvl5pPr marL="2286000" lvl="4" indent="-317500">
              <a:spcBef>
                <a:spcPts val="1600"/>
              </a:spcBef>
              <a:spcAft>
                <a:spcPts val="0"/>
              </a:spcAft>
              <a:buClr>
                <a:srgbClr val="555555"/>
              </a:buClr>
              <a:buSzPts val="1400"/>
              <a:buFont typeface="Lato"/>
              <a:buChar char="○"/>
              <a:defRPr sz="1200"/>
            </a:lvl5pPr>
            <a:lvl6pPr marL="2743200" lvl="5" indent="-317500">
              <a:spcBef>
                <a:spcPts val="1600"/>
              </a:spcBef>
              <a:spcAft>
                <a:spcPts val="0"/>
              </a:spcAft>
              <a:buClr>
                <a:srgbClr val="555555"/>
              </a:buClr>
              <a:buSzPts val="1400"/>
              <a:buFont typeface="Lato"/>
              <a:buChar char="■"/>
              <a:defRPr sz="1200"/>
            </a:lvl6pPr>
            <a:lvl7pPr marL="3200400" lvl="6" indent="-317500">
              <a:spcBef>
                <a:spcPts val="1600"/>
              </a:spcBef>
              <a:spcAft>
                <a:spcPts val="0"/>
              </a:spcAft>
              <a:buClr>
                <a:srgbClr val="555555"/>
              </a:buClr>
              <a:buSzPts val="1400"/>
              <a:buFont typeface="Lato"/>
              <a:buChar char="●"/>
              <a:defRPr sz="1200"/>
            </a:lvl7pPr>
            <a:lvl8pPr marL="3657600" lvl="7" indent="-317500">
              <a:spcBef>
                <a:spcPts val="1600"/>
              </a:spcBef>
              <a:spcAft>
                <a:spcPts val="0"/>
              </a:spcAft>
              <a:buClr>
                <a:srgbClr val="555555"/>
              </a:buClr>
              <a:buSzPts val="1400"/>
              <a:buFont typeface="Lato"/>
              <a:buChar char="○"/>
              <a:defRPr sz="1200"/>
            </a:lvl8pPr>
            <a:lvl9pPr marL="4114800" lvl="8" indent="-317500">
              <a:spcBef>
                <a:spcPts val="1600"/>
              </a:spcBef>
              <a:spcAft>
                <a:spcPts val="1600"/>
              </a:spcAft>
              <a:buClr>
                <a:srgbClr val="555555"/>
              </a:buClr>
              <a:buSzPts val="1400"/>
              <a:buFont typeface="Lato"/>
              <a:buChar char="■"/>
              <a:defRPr sz="1200"/>
            </a:lvl9pPr>
          </a:lstStyle>
          <a:p>
            <a:endParaRPr/>
          </a:p>
        </p:txBody>
      </p:sp>
      <p:sp>
        <p:nvSpPr>
          <p:cNvPr id="26" name="Google Shape;26;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27" name="Google Shape;27;p4"/>
          <p:cNvSpPr/>
          <p:nvPr/>
        </p:nvSpPr>
        <p:spPr>
          <a:xfrm rot="5249367" flipH="1">
            <a:off x="-656181" y="42671"/>
            <a:ext cx="1376680" cy="1611930"/>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p:nvPr/>
        </p:nvSpPr>
        <p:spPr>
          <a:xfrm rot="-5400000">
            <a:off x="7673270" y="344209"/>
            <a:ext cx="1914390" cy="1027081"/>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rot="6615568">
            <a:off x="348052" y="409892"/>
            <a:ext cx="904053" cy="742285"/>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rot="505220">
            <a:off x="-498023" y="3928331"/>
            <a:ext cx="1776474" cy="1458689"/>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rot="-293222" flipH="1">
            <a:off x="7764871" y="4071054"/>
            <a:ext cx="1524512" cy="1827305"/>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txBox="1">
            <a:spLocks noGrp="1"/>
          </p:cNvSpPr>
          <p:nvPr>
            <p:ph type="title"/>
          </p:nvPr>
        </p:nvSpPr>
        <p:spPr>
          <a:xfrm>
            <a:off x="724729" y="2185625"/>
            <a:ext cx="17445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34" name="Google Shape;34;p5"/>
          <p:cNvSpPr txBox="1">
            <a:spLocks noGrp="1"/>
          </p:cNvSpPr>
          <p:nvPr>
            <p:ph type="subTitle" idx="1"/>
          </p:nvPr>
        </p:nvSpPr>
        <p:spPr>
          <a:xfrm>
            <a:off x="724725" y="2633225"/>
            <a:ext cx="1744500" cy="103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5" name="Google Shape;35;p5"/>
          <p:cNvSpPr txBox="1">
            <a:spLocks noGrp="1"/>
          </p:cNvSpPr>
          <p:nvPr>
            <p:ph type="title" idx="2"/>
          </p:nvPr>
        </p:nvSpPr>
        <p:spPr>
          <a:xfrm>
            <a:off x="6674602" y="2185625"/>
            <a:ext cx="17445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36" name="Google Shape;36;p5"/>
          <p:cNvSpPr txBox="1">
            <a:spLocks noGrp="1"/>
          </p:cNvSpPr>
          <p:nvPr>
            <p:ph type="subTitle" idx="3"/>
          </p:nvPr>
        </p:nvSpPr>
        <p:spPr>
          <a:xfrm>
            <a:off x="6674600" y="2633225"/>
            <a:ext cx="1744500" cy="103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 name="Google Shape;37;p5"/>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grpSp>
        <p:nvGrpSpPr>
          <p:cNvPr id="39" name="Google Shape;39;p6"/>
          <p:cNvGrpSpPr/>
          <p:nvPr/>
        </p:nvGrpSpPr>
        <p:grpSpPr>
          <a:xfrm>
            <a:off x="-1354331" y="-1462958"/>
            <a:ext cx="11574825" cy="3329297"/>
            <a:chOff x="-1354331" y="-1462958"/>
            <a:chExt cx="11574825" cy="3329297"/>
          </a:xfrm>
        </p:grpSpPr>
        <p:sp>
          <p:nvSpPr>
            <p:cNvPr id="40" name="Google Shape;40;p6"/>
            <p:cNvSpPr/>
            <p:nvPr/>
          </p:nvSpPr>
          <p:spPr>
            <a:xfrm rot="2700000">
              <a:off x="7815469" y="-700134"/>
              <a:ext cx="2070560" cy="1803665"/>
            </a:xfrm>
            <a:custGeom>
              <a:avLst/>
              <a:gdLst/>
              <a:ahLst/>
              <a:cxnLst/>
              <a:rect l="l" t="t" r="r" b="b"/>
              <a:pathLst>
                <a:path w="60613" h="52800" extrusionOk="0">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rot="1401043" flipH="1">
              <a:off x="-1001827" y="-986686"/>
              <a:ext cx="2894402" cy="2376753"/>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rgbClr val="F7C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rot="6299957">
              <a:off x="657706" y="-711916"/>
              <a:ext cx="1524453" cy="1827235"/>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rot="-8994941">
              <a:off x="7534278" y="677861"/>
              <a:ext cx="705284" cy="402320"/>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93"/>
        <p:cNvGrpSpPr/>
        <p:nvPr/>
      </p:nvGrpSpPr>
      <p:grpSpPr>
        <a:xfrm>
          <a:off x="0" y="0"/>
          <a:ext cx="0" cy="0"/>
          <a:chOff x="0" y="0"/>
          <a:chExt cx="0" cy="0"/>
        </a:xfrm>
      </p:grpSpPr>
      <p:grpSp>
        <p:nvGrpSpPr>
          <p:cNvPr id="94" name="Google Shape;94;p13"/>
          <p:cNvGrpSpPr/>
          <p:nvPr/>
        </p:nvGrpSpPr>
        <p:grpSpPr>
          <a:xfrm>
            <a:off x="-912127" y="-1474730"/>
            <a:ext cx="11206862" cy="7498058"/>
            <a:chOff x="-912127" y="-1474730"/>
            <a:chExt cx="11206862" cy="7498058"/>
          </a:xfrm>
        </p:grpSpPr>
        <p:sp>
          <p:nvSpPr>
            <p:cNvPr id="95" name="Google Shape;95;p13"/>
            <p:cNvSpPr/>
            <p:nvPr/>
          </p:nvSpPr>
          <p:spPr>
            <a:xfrm rot="-2003191">
              <a:off x="-586714" y="-1053863"/>
              <a:ext cx="2070516" cy="1803627"/>
            </a:xfrm>
            <a:custGeom>
              <a:avLst/>
              <a:gdLst/>
              <a:ahLst/>
              <a:cxnLst/>
              <a:rect l="l" t="t" r="r" b="b"/>
              <a:pathLst>
                <a:path w="60613" h="52800" extrusionOk="0">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rgbClr val="C69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rot="5400000">
              <a:off x="-898687" y="3173973"/>
              <a:ext cx="3569836" cy="191523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7400398" y="-986673"/>
              <a:ext cx="2894337" cy="2376750"/>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rgbClr val="F7C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rot="6615568">
              <a:off x="7754152" y="3785455"/>
              <a:ext cx="904053" cy="742285"/>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4723341">
              <a:off x="7822788" y="4280130"/>
              <a:ext cx="1776484" cy="1458628"/>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3"/>
          <p:cNvSpPr txBox="1">
            <a:spLocks noGrp="1"/>
          </p:cNvSpPr>
          <p:nvPr>
            <p:ph type="title"/>
          </p:nvPr>
        </p:nvSpPr>
        <p:spPr>
          <a:xfrm>
            <a:off x="2016475" y="2341599"/>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1" name="Google Shape;101;p13"/>
          <p:cNvSpPr txBox="1">
            <a:spLocks noGrp="1"/>
          </p:cNvSpPr>
          <p:nvPr>
            <p:ph type="subTitle" idx="1"/>
          </p:nvPr>
        </p:nvSpPr>
        <p:spPr>
          <a:xfrm>
            <a:off x="2016475" y="2666043"/>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2" name="Google Shape;102;p13"/>
          <p:cNvSpPr txBox="1">
            <a:spLocks noGrp="1"/>
          </p:cNvSpPr>
          <p:nvPr>
            <p:ph type="title" idx="2" hasCustomPrompt="1"/>
          </p:nvPr>
        </p:nvSpPr>
        <p:spPr>
          <a:xfrm>
            <a:off x="2907475" y="1855050"/>
            <a:ext cx="618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103" name="Google Shape;103;p13"/>
          <p:cNvSpPr txBox="1">
            <a:spLocks noGrp="1"/>
          </p:cNvSpPr>
          <p:nvPr>
            <p:ph type="title" idx="3"/>
          </p:nvPr>
        </p:nvSpPr>
        <p:spPr>
          <a:xfrm>
            <a:off x="4726925" y="2341599"/>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4" name="Google Shape;104;p13"/>
          <p:cNvSpPr txBox="1">
            <a:spLocks noGrp="1"/>
          </p:cNvSpPr>
          <p:nvPr>
            <p:ph type="subTitle" idx="4"/>
          </p:nvPr>
        </p:nvSpPr>
        <p:spPr>
          <a:xfrm>
            <a:off x="4726925" y="2666043"/>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13"/>
          <p:cNvSpPr txBox="1">
            <a:spLocks noGrp="1"/>
          </p:cNvSpPr>
          <p:nvPr>
            <p:ph type="title" idx="5" hasCustomPrompt="1"/>
          </p:nvPr>
        </p:nvSpPr>
        <p:spPr>
          <a:xfrm>
            <a:off x="5617875" y="1855050"/>
            <a:ext cx="618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106" name="Google Shape;106;p13"/>
          <p:cNvSpPr txBox="1">
            <a:spLocks noGrp="1"/>
          </p:cNvSpPr>
          <p:nvPr>
            <p:ph type="title" idx="6"/>
          </p:nvPr>
        </p:nvSpPr>
        <p:spPr>
          <a:xfrm>
            <a:off x="2016475" y="3833637"/>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7" name="Google Shape;107;p13"/>
          <p:cNvSpPr txBox="1">
            <a:spLocks noGrp="1"/>
          </p:cNvSpPr>
          <p:nvPr>
            <p:ph type="subTitle" idx="7"/>
          </p:nvPr>
        </p:nvSpPr>
        <p:spPr>
          <a:xfrm>
            <a:off x="2016475" y="4158089"/>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8" name="Google Shape;108;p13"/>
          <p:cNvSpPr txBox="1">
            <a:spLocks noGrp="1"/>
          </p:cNvSpPr>
          <p:nvPr>
            <p:ph type="title" idx="8" hasCustomPrompt="1"/>
          </p:nvPr>
        </p:nvSpPr>
        <p:spPr>
          <a:xfrm>
            <a:off x="2907475" y="3347078"/>
            <a:ext cx="618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109" name="Google Shape;109;p13"/>
          <p:cNvSpPr txBox="1">
            <a:spLocks noGrp="1"/>
          </p:cNvSpPr>
          <p:nvPr>
            <p:ph type="title" idx="9"/>
          </p:nvPr>
        </p:nvSpPr>
        <p:spPr>
          <a:xfrm>
            <a:off x="4726925" y="3833637"/>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10" name="Google Shape;110;p13"/>
          <p:cNvSpPr txBox="1">
            <a:spLocks noGrp="1"/>
          </p:cNvSpPr>
          <p:nvPr>
            <p:ph type="subTitle" idx="13"/>
          </p:nvPr>
        </p:nvSpPr>
        <p:spPr>
          <a:xfrm>
            <a:off x="4726925" y="4158089"/>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3"/>
          <p:cNvSpPr txBox="1">
            <a:spLocks noGrp="1"/>
          </p:cNvSpPr>
          <p:nvPr>
            <p:ph type="title" idx="14" hasCustomPrompt="1"/>
          </p:nvPr>
        </p:nvSpPr>
        <p:spPr>
          <a:xfrm>
            <a:off x="5617875" y="3347078"/>
            <a:ext cx="618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112" name="Google Shape;112;p13"/>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3"/>
          <p:cNvSpPr/>
          <p:nvPr/>
        </p:nvSpPr>
        <p:spPr>
          <a:xfrm rot="-8100000" flipH="1">
            <a:off x="849249" y="-1035300"/>
            <a:ext cx="1473791" cy="1766510"/>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rot="4781612">
            <a:off x="8237105" y="1812398"/>
            <a:ext cx="1482885" cy="1623576"/>
          </a:xfrm>
          <a:custGeom>
            <a:avLst/>
            <a:gdLst/>
            <a:ahLst/>
            <a:cxnLst/>
            <a:rect l="l" t="t" r="r" b="b"/>
            <a:pathLst>
              <a:path w="46668" h="45226" extrusionOk="0">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SECTION_TITLE_AND_DESCRIPTION_1_1_2">
    <p:spTree>
      <p:nvGrpSpPr>
        <p:cNvPr id="1" name="Shape 166"/>
        <p:cNvGrpSpPr/>
        <p:nvPr/>
      </p:nvGrpSpPr>
      <p:grpSpPr>
        <a:xfrm>
          <a:off x="0" y="0"/>
          <a:ext cx="0" cy="0"/>
          <a:chOff x="0" y="0"/>
          <a:chExt cx="0" cy="0"/>
        </a:xfrm>
      </p:grpSpPr>
      <p:grpSp>
        <p:nvGrpSpPr>
          <p:cNvPr id="167" name="Google Shape;167;p18"/>
          <p:cNvGrpSpPr/>
          <p:nvPr/>
        </p:nvGrpSpPr>
        <p:grpSpPr>
          <a:xfrm>
            <a:off x="8" y="-860030"/>
            <a:ext cx="9310207" cy="3184127"/>
            <a:chOff x="8" y="-860030"/>
            <a:chExt cx="9310207" cy="3184127"/>
          </a:xfrm>
        </p:grpSpPr>
        <p:sp>
          <p:nvSpPr>
            <p:cNvPr id="168" name="Google Shape;168;p18"/>
            <p:cNvSpPr/>
            <p:nvPr/>
          </p:nvSpPr>
          <p:spPr>
            <a:xfrm rot="-5400000">
              <a:off x="7617043" y="630926"/>
              <a:ext cx="2410454" cy="975890"/>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rot="5400000">
              <a:off x="-295283" y="257408"/>
              <a:ext cx="1324031" cy="733390"/>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rot="740633">
              <a:off x="179559" y="-699693"/>
              <a:ext cx="1701653" cy="1863111"/>
            </a:xfrm>
            <a:custGeom>
              <a:avLst/>
              <a:gdLst/>
              <a:ahLst/>
              <a:cxnLst/>
              <a:rect l="l" t="t" r="r" b="b"/>
              <a:pathLst>
                <a:path w="46668" h="45226" extrusionOk="0">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8"/>
          <p:cNvSpPr txBox="1">
            <a:spLocks noGrp="1"/>
          </p:cNvSpPr>
          <p:nvPr>
            <p:ph type="body" idx="1"/>
          </p:nvPr>
        </p:nvSpPr>
        <p:spPr>
          <a:xfrm>
            <a:off x="606475" y="3061725"/>
            <a:ext cx="3965400" cy="14754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2" name="Google Shape;172;p18"/>
          <p:cNvSpPr txBox="1">
            <a:spLocks noGrp="1"/>
          </p:cNvSpPr>
          <p:nvPr>
            <p:ph type="body" idx="2"/>
          </p:nvPr>
        </p:nvSpPr>
        <p:spPr>
          <a:xfrm>
            <a:off x="4572150" y="1691750"/>
            <a:ext cx="3965400" cy="28455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3" name="Google Shape;173;p18"/>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
  <p:cSld name="SECTION_TITLE_AND_DESCRIPTION_1_1_3">
    <p:spTree>
      <p:nvGrpSpPr>
        <p:cNvPr id="1" name="Shape 188"/>
        <p:cNvGrpSpPr/>
        <p:nvPr/>
      </p:nvGrpSpPr>
      <p:grpSpPr>
        <a:xfrm>
          <a:off x="0" y="0"/>
          <a:ext cx="0" cy="0"/>
          <a:chOff x="0" y="0"/>
          <a:chExt cx="0" cy="0"/>
        </a:xfrm>
      </p:grpSpPr>
      <p:grpSp>
        <p:nvGrpSpPr>
          <p:cNvPr id="189" name="Google Shape;189;p20"/>
          <p:cNvGrpSpPr/>
          <p:nvPr/>
        </p:nvGrpSpPr>
        <p:grpSpPr>
          <a:xfrm>
            <a:off x="-884061" y="-1326928"/>
            <a:ext cx="11378275" cy="7141076"/>
            <a:chOff x="-884061" y="-1326928"/>
            <a:chExt cx="11378275" cy="7141076"/>
          </a:xfrm>
        </p:grpSpPr>
        <p:sp>
          <p:nvSpPr>
            <p:cNvPr id="190" name="Google Shape;190;p20"/>
            <p:cNvSpPr/>
            <p:nvPr/>
          </p:nvSpPr>
          <p:spPr>
            <a:xfrm rot="-1858098">
              <a:off x="7561293" y="-815625"/>
              <a:ext cx="2572704" cy="2112557"/>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rgbClr val="F7C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rot="-9035610">
              <a:off x="608077" y="-130472"/>
              <a:ext cx="904032" cy="742251"/>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rot="1225117">
              <a:off x="-685251" y="-114273"/>
              <a:ext cx="1776565" cy="1458609"/>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rot="5931689">
              <a:off x="8336626" y="4251167"/>
              <a:ext cx="1388260" cy="1520004"/>
            </a:xfrm>
            <a:custGeom>
              <a:avLst/>
              <a:gdLst/>
              <a:ahLst/>
              <a:cxnLst/>
              <a:rect l="l" t="t" r="r" b="b"/>
              <a:pathLst>
                <a:path w="46668" h="45226" extrusionOk="0">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20"/>
          <p:cNvSpPr txBox="1">
            <a:spLocks noGrp="1"/>
          </p:cNvSpPr>
          <p:nvPr>
            <p:ph type="title"/>
          </p:nvPr>
        </p:nvSpPr>
        <p:spPr>
          <a:xfrm>
            <a:off x="728252" y="18754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5" name="Google Shape;195;p20"/>
          <p:cNvSpPr txBox="1">
            <a:spLocks noGrp="1"/>
          </p:cNvSpPr>
          <p:nvPr>
            <p:ph type="subTitle" idx="1"/>
          </p:nvPr>
        </p:nvSpPr>
        <p:spPr>
          <a:xfrm>
            <a:off x="728252" y="22465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6" name="Google Shape;196;p20"/>
          <p:cNvSpPr txBox="1">
            <a:spLocks noGrp="1"/>
          </p:cNvSpPr>
          <p:nvPr>
            <p:ph type="title" idx="2"/>
          </p:nvPr>
        </p:nvSpPr>
        <p:spPr>
          <a:xfrm>
            <a:off x="728252" y="32777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7" name="Google Shape;197;p20"/>
          <p:cNvSpPr txBox="1">
            <a:spLocks noGrp="1"/>
          </p:cNvSpPr>
          <p:nvPr>
            <p:ph type="subTitle" idx="3"/>
          </p:nvPr>
        </p:nvSpPr>
        <p:spPr>
          <a:xfrm>
            <a:off x="728252" y="36488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8" name="Google Shape;198;p20"/>
          <p:cNvSpPr txBox="1">
            <a:spLocks noGrp="1"/>
          </p:cNvSpPr>
          <p:nvPr>
            <p:ph type="title" idx="4"/>
          </p:nvPr>
        </p:nvSpPr>
        <p:spPr>
          <a:xfrm>
            <a:off x="6231330" y="18754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9" name="Google Shape;199;p20"/>
          <p:cNvSpPr txBox="1">
            <a:spLocks noGrp="1"/>
          </p:cNvSpPr>
          <p:nvPr>
            <p:ph type="subTitle" idx="5"/>
          </p:nvPr>
        </p:nvSpPr>
        <p:spPr>
          <a:xfrm>
            <a:off x="6231330" y="22465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0" name="Google Shape;200;p20"/>
          <p:cNvSpPr txBox="1">
            <a:spLocks noGrp="1"/>
          </p:cNvSpPr>
          <p:nvPr>
            <p:ph type="title" idx="6"/>
          </p:nvPr>
        </p:nvSpPr>
        <p:spPr>
          <a:xfrm>
            <a:off x="6231330" y="32777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1" name="Google Shape;201;p20"/>
          <p:cNvSpPr txBox="1">
            <a:spLocks noGrp="1"/>
          </p:cNvSpPr>
          <p:nvPr>
            <p:ph type="subTitle" idx="7"/>
          </p:nvPr>
        </p:nvSpPr>
        <p:spPr>
          <a:xfrm>
            <a:off x="6231330" y="36488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2" name="Google Shape;202;p20"/>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SECTION_TITLE_AND_DESCRIPTION_1_2">
    <p:spTree>
      <p:nvGrpSpPr>
        <p:cNvPr id="1" name="Shape 209"/>
        <p:cNvGrpSpPr/>
        <p:nvPr/>
      </p:nvGrpSpPr>
      <p:grpSpPr>
        <a:xfrm>
          <a:off x="0" y="0"/>
          <a:ext cx="0" cy="0"/>
          <a:chOff x="0" y="0"/>
          <a:chExt cx="0" cy="0"/>
        </a:xfrm>
      </p:grpSpPr>
      <p:sp>
        <p:nvSpPr>
          <p:cNvPr id="210" name="Google Shape;210;p22"/>
          <p:cNvSpPr/>
          <p:nvPr/>
        </p:nvSpPr>
        <p:spPr>
          <a:xfrm rot="450219">
            <a:off x="7960413" y="-374623"/>
            <a:ext cx="1388362" cy="1519953"/>
          </a:xfrm>
          <a:custGeom>
            <a:avLst/>
            <a:gdLst/>
            <a:ahLst/>
            <a:cxnLst/>
            <a:rect l="l" t="t" r="r" b="b"/>
            <a:pathLst>
              <a:path w="46668" h="45226" extrusionOk="0">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rot="-1408174">
            <a:off x="-307372" y="-302900"/>
            <a:ext cx="2064200" cy="815086"/>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txBox="1">
            <a:spLocks noGrp="1"/>
          </p:cNvSpPr>
          <p:nvPr>
            <p:ph type="title"/>
          </p:nvPr>
        </p:nvSpPr>
        <p:spPr>
          <a:xfrm>
            <a:off x="986300" y="20101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3" name="Google Shape;213;p22"/>
          <p:cNvSpPr txBox="1">
            <a:spLocks noGrp="1"/>
          </p:cNvSpPr>
          <p:nvPr>
            <p:ph type="subTitle" idx="1"/>
          </p:nvPr>
        </p:nvSpPr>
        <p:spPr>
          <a:xfrm>
            <a:off x="813650" y="2318317"/>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4" name="Google Shape;214;p22"/>
          <p:cNvSpPr txBox="1">
            <a:spLocks noGrp="1"/>
          </p:cNvSpPr>
          <p:nvPr>
            <p:ph type="title" idx="2"/>
          </p:nvPr>
        </p:nvSpPr>
        <p:spPr>
          <a:xfrm>
            <a:off x="3544350" y="20101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5" name="Google Shape;215;p22"/>
          <p:cNvSpPr txBox="1">
            <a:spLocks noGrp="1"/>
          </p:cNvSpPr>
          <p:nvPr>
            <p:ph type="subTitle" idx="3"/>
          </p:nvPr>
        </p:nvSpPr>
        <p:spPr>
          <a:xfrm>
            <a:off x="3371700" y="2318317"/>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6" name="Google Shape;216;p22"/>
          <p:cNvSpPr txBox="1">
            <a:spLocks noGrp="1"/>
          </p:cNvSpPr>
          <p:nvPr>
            <p:ph type="title" idx="4"/>
          </p:nvPr>
        </p:nvSpPr>
        <p:spPr>
          <a:xfrm>
            <a:off x="6102400" y="20101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7" name="Google Shape;217;p22"/>
          <p:cNvSpPr txBox="1">
            <a:spLocks noGrp="1"/>
          </p:cNvSpPr>
          <p:nvPr>
            <p:ph type="subTitle" idx="5"/>
          </p:nvPr>
        </p:nvSpPr>
        <p:spPr>
          <a:xfrm>
            <a:off x="5929750" y="2318317"/>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8" name="Google Shape;218;p22"/>
          <p:cNvSpPr txBox="1">
            <a:spLocks noGrp="1"/>
          </p:cNvSpPr>
          <p:nvPr>
            <p:ph type="title" idx="6"/>
          </p:nvPr>
        </p:nvSpPr>
        <p:spPr>
          <a:xfrm>
            <a:off x="986300" y="35783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9" name="Google Shape;219;p22"/>
          <p:cNvSpPr txBox="1">
            <a:spLocks noGrp="1"/>
          </p:cNvSpPr>
          <p:nvPr>
            <p:ph type="subTitle" idx="7"/>
          </p:nvPr>
        </p:nvSpPr>
        <p:spPr>
          <a:xfrm>
            <a:off x="813650" y="3886554"/>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0" name="Google Shape;220;p22"/>
          <p:cNvSpPr txBox="1">
            <a:spLocks noGrp="1"/>
          </p:cNvSpPr>
          <p:nvPr>
            <p:ph type="title" idx="8"/>
          </p:nvPr>
        </p:nvSpPr>
        <p:spPr>
          <a:xfrm>
            <a:off x="3544350" y="35783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1" name="Google Shape;221;p22"/>
          <p:cNvSpPr txBox="1">
            <a:spLocks noGrp="1"/>
          </p:cNvSpPr>
          <p:nvPr>
            <p:ph type="subTitle" idx="9"/>
          </p:nvPr>
        </p:nvSpPr>
        <p:spPr>
          <a:xfrm>
            <a:off x="3371700" y="3886554"/>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2" name="Google Shape;222;p22"/>
          <p:cNvSpPr txBox="1">
            <a:spLocks noGrp="1"/>
          </p:cNvSpPr>
          <p:nvPr>
            <p:ph type="title" idx="13"/>
          </p:nvPr>
        </p:nvSpPr>
        <p:spPr>
          <a:xfrm>
            <a:off x="6102400" y="35783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3" name="Google Shape;223;p22"/>
          <p:cNvSpPr txBox="1">
            <a:spLocks noGrp="1"/>
          </p:cNvSpPr>
          <p:nvPr>
            <p:ph type="subTitle" idx="14"/>
          </p:nvPr>
        </p:nvSpPr>
        <p:spPr>
          <a:xfrm>
            <a:off x="5929750" y="3886554"/>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4" name="Google Shape;224;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1pPr>
            <a:lvl2pPr lvl="1">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2pPr>
            <a:lvl3pPr lvl="2">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3pPr>
            <a:lvl4pPr lvl="3">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4pPr>
            <a:lvl5pPr lvl="4">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5pPr>
            <a:lvl6pPr lvl="5">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6pPr>
            <a:lvl7pPr lvl="6">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7pPr>
            <a:lvl8pPr lvl="7">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8pPr>
            <a:lvl9pPr lvl="8">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8" r:id="rId5"/>
    <p:sldLayoutId id="2147483659" r:id="rId6"/>
    <p:sldLayoutId id="2147483664" r:id="rId7"/>
    <p:sldLayoutId id="2147483666" r:id="rId8"/>
    <p:sldLayoutId id="2147483668"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jfif"/><Relationship Id="rId3" Type="http://schemas.openxmlformats.org/officeDocument/2006/relationships/image" Target="../media/image10.png"/><Relationship Id="rId7" Type="http://schemas.microsoft.com/office/2007/relationships/hdphoto" Target="../media/hdphoto2.wdp"/><Relationship Id="rId12"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5.png"/><Relationship Id="rId5" Type="http://schemas.openxmlformats.org/officeDocument/2006/relationships/image" Target="../media/image11.png"/><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9"/>
          <p:cNvSpPr txBox="1">
            <a:spLocks noGrp="1"/>
          </p:cNvSpPr>
          <p:nvPr>
            <p:ph type="ctrTitle"/>
          </p:nvPr>
        </p:nvSpPr>
        <p:spPr>
          <a:xfrm>
            <a:off x="3291464" y="491989"/>
            <a:ext cx="5932885" cy="17301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b="1" dirty="0">
                <a:latin typeface="Playfair Display SemiBold" panose="020B0604020202020204" charset="0"/>
              </a:rPr>
              <a:t>Women's E-Commerce Clothing Reviews</a:t>
            </a:r>
            <a:endParaRPr lang="en-US" sz="3600" b="1" dirty="0">
              <a:solidFill>
                <a:schemeClr val="lt1"/>
              </a:solidFill>
              <a:latin typeface="Playfair Display SemiBold" panose="020B0604020202020204" charset="0"/>
            </a:endParaRPr>
          </a:p>
        </p:txBody>
      </p:sp>
      <p:pic>
        <p:nvPicPr>
          <p:cNvPr id="1026" name="Picture 2">
            <a:extLst>
              <a:ext uri="{FF2B5EF4-FFF2-40B4-BE49-F238E27FC236}">
                <a16:creationId xmlns:a16="http://schemas.microsoft.com/office/drawing/2014/main" id="{36043142-A342-427F-8829-EFBFD9F643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46" t="5547" r="23854" b="6584"/>
          <a:stretch/>
        </p:blipFill>
        <p:spPr bwMode="auto">
          <a:xfrm>
            <a:off x="348601" y="303870"/>
            <a:ext cx="3001585" cy="2967163"/>
          </a:xfrm>
          <a:prstGeom prst="flowChartConnector">
            <a:avLst/>
          </a:prstGeom>
          <a:noFill/>
          <a:extLst>
            <a:ext uri="{909E8E84-426E-40DD-AFC4-6F175D3DCCD1}">
              <a14:hiddenFill xmlns:a14="http://schemas.microsoft.com/office/drawing/2010/main">
                <a:solidFill>
                  <a:srgbClr val="FFFFFF"/>
                </a:solidFill>
              </a14:hiddenFill>
            </a:ext>
          </a:extLst>
        </p:spPr>
      </p:pic>
      <p:graphicFrame>
        <p:nvGraphicFramePr>
          <p:cNvPr id="4" name="جدول 4">
            <a:extLst>
              <a:ext uri="{FF2B5EF4-FFF2-40B4-BE49-F238E27FC236}">
                <a16:creationId xmlns:a16="http://schemas.microsoft.com/office/drawing/2014/main" id="{FC162F24-161C-48C4-8BA2-CB5AB64B80DF}"/>
              </a:ext>
            </a:extLst>
          </p:cNvPr>
          <p:cNvGraphicFramePr>
            <a:graphicFrameLocks noGrp="1"/>
          </p:cNvGraphicFramePr>
          <p:nvPr>
            <p:extLst>
              <p:ext uri="{D42A27DB-BD31-4B8C-83A1-F6EECF244321}">
                <p14:modId xmlns:p14="http://schemas.microsoft.com/office/powerpoint/2010/main" val="2802590136"/>
              </p:ext>
            </p:extLst>
          </p:nvPr>
        </p:nvGraphicFramePr>
        <p:xfrm>
          <a:off x="1386139" y="4308822"/>
          <a:ext cx="4428000" cy="675872"/>
        </p:xfrm>
        <a:graphic>
          <a:graphicData uri="http://schemas.openxmlformats.org/drawingml/2006/table">
            <a:tbl>
              <a:tblPr rtl="1" firstRow="1" bandRow="1">
                <a:tableStyleId>{E23F8AF3-02FE-44FD-B7FB-B893C7B440BD}</a:tableStyleId>
              </a:tblPr>
              <a:tblGrid>
                <a:gridCol w="2214000">
                  <a:extLst>
                    <a:ext uri="{9D8B030D-6E8A-4147-A177-3AD203B41FA5}">
                      <a16:colId xmlns:a16="http://schemas.microsoft.com/office/drawing/2014/main" val="984762963"/>
                    </a:ext>
                  </a:extLst>
                </a:gridCol>
                <a:gridCol w="2214000">
                  <a:extLst>
                    <a:ext uri="{9D8B030D-6E8A-4147-A177-3AD203B41FA5}">
                      <a16:colId xmlns:a16="http://schemas.microsoft.com/office/drawing/2014/main" val="4166472371"/>
                    </a:ext>
                  </a:extLst>
                </a:gridCol>
              </a:tblGrid>
              <a:tr h="370840">
                <a:tc>
                  <a:txBody>
                    <a:bodyPr/>
                    <a:lstStyle/>
                    <a:p>
                      <a:pPr algn="ctr" rtl="0"/>
                      <a:r>
                        <a:rPr lang="en-US" b="1" dirty="0" err="1">
                          <a:solidFill>
                            <a:schemeClr val="bg1">
                              <a:lumMod val="10000"/>
                            </a:schemeClr>
                          </a:solidFill>
                          <a:latin typeface="Playfair Display SemiBold" panose="020B0604020202020204" charset="0"/>
                        </a:rPr>
                        <a:t>Yazeed</a:t>
                      </a:r>
                      <a:r>
                        <a:rPr lang="en-US" b="1" dirty="0">
                          <a:solidFill>
                            <a:schemeClr val="bg1">
                              <a:lumMod val="10000"/>
                            </a:schemeClr>
                          </a:solidFill>
                          <a:latin typeface="Playfair Display SemiBold" panose="020B0604020202020204" charset="0"/>
                        </a:rPr>
                        <a:t> </a:t>
                      </a:r>
                      <a:r>
                        <a:rPr lang="en-US" b="1" dirty="0" err="1">
                          <a:solidFill>
                            <a:schemeClr val="bg1">
                              <a:lumMod val="10000"/>
                            </a:schemeClr>
                          </a:solidFill>
                          <a:latin typeface="Playfair Display SemiBold" panose="020B0604020202020204" charset="0"/>
                        </a:rPr>
                        <a:t>Alharthi</a:t>
                      </a:r>
                      <a:endParaRPr lang="ar-SA" b="1" dirty="0">
                        <a:solidFill>
                          <a:schemeClr val="bg1">
                            <a:lumMod val="10000"/>
                          </a:schemeClr>
                        </a:solidFill>
                        <a:latin typeface="Playfair Display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rtl="0"/>
                      <a:r>
                        <a:rPr lang="en-US" b="1" dirty="0">
                          <a:solidFill>
                            <a:schemeClr val="bg1">
                              <a:lumMod val="10000"/>
                            </a:schemeClr>
                          </a:solidFill>
                          <a:latin typeface="Playfair Display SemiBold" panose="020B0604020202020204" charset="0"/>
                        </a:rPr>
                        <a:t>Abdullatif </a:t>
                      </a:r>
                      <a:r>
                        <a:rPr lang="en-US" b="1" dirty="0" err="1">
                          <a:solidFill>
                            <a:schemeClr val="bg1">
                              <a:lumMod val="10000"/>
                            </a:schemeClr>
                          </a:solidFill>
                          <a:latin typeface="Playfair Display SemiBold" panose="020B0604020202020204" charset="0"/>
                        </a:rPr>
                        <a:t>Alsabr</a:t>
                      </a:r>
                      <a:endParaRPr lang="ar-SA" b="1" dirty="0">
                        <a:solidFill>
                          <a:schemeClr val="bg1">
                            <a:lumMod val="10000"/>
                          </a:schemeClr>
                        </a:solidFill>
                        <a:latin typeface="Playfair Display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94737778"/>
                  </a:ext>
                </a:extLst>
              </a:tr>
              <a:tr h="305032">
                <a:tc>
                  <a:txBody>
                    <a:bodyPr/>
                    <a:lstStyle/>
                    <a:p>
                      <a:pPr algn="ctr" rtl="0"/>
                      <a:r>
                        <a:rPr lang="en-US" b="1" dirty="0" err="1">
                          <a:solidFill>
                            <a:schemeClr val="bg1">
                              <a:lumMod val="10000"/>
                            </a:schemeClr>
                          </a:solidFill>
                          <a:latin typeface="Playfair Display SemiBold" panose="020B0604020202020204" charset="0"/>
                        </a:rPr>
                        <a:t>Aljoharah</a:t>
                      </a:r>
                      <a:r>
                        <a:rPr lang="en-US" b="1" dirty="0">
                          <a:solidFill>
                            <a:schemeClr val="bg1">
                              <a:lumMod val="10000"/>
                            </a:schemeClr>
                          </a:solidFill>
                          <a:latin typeface="Playfair Display SemiBold" panose="020B0604020202020204" charset="0"/>
                        </a:rPr>
                        <a:t> </a:t>
                      </a:r>
                      <a:r>
                        <a:rPr lang="en-US" b="1" dirty="0" err="1">
                          <a:solidFill>
                            <a:schemeClr val="bg1">
                              <a:lumMod val="10000"/>
                            </a:schemeClr>
                          </a:solidFill>
                          <a:latin typeface="Playfair Display SemiBold" panose="020B0604020202020204" charset="0"/>
                        </a:rPr>
                        <a:t>Alaqeel</a:t>
                      </a:r>
                      <a:r>
                        <a:rPr lang="en-US" b="1" dirty="0">
                          <a:solidFill>
                            <a:schemeClr val="bg1">
                              <a:lumMod val="10000"/>
                            </a:schemeClr>
                          </a:solidFill>
                          <a:latin typeface="Playfair Display SemiBold" panose="020B0604020202020204" charset="0"/>
                        </a:rPr>
                        <a:t> </a:t>
                      </a:r>
                      <a:endParaRPr lang="ar-SA" b="1" dirty="0">
                        <a:solidFill>
                          <a:schemeClr val="bg1">
                            <a:lumMod val="10000"/>
                          </a:schemeClr>
                        </a:solidFill>
                        <a:latin typeface="Playfair Display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rtl="0"/>
                      <a:r>
                        <a:rPr lang="en-US" b="1" dirty="0">
                          <a:solidFill>
                            <a:schemeClr val="bg1">
                              <a:lumMod val="10000"/>
                            </a:schemeClr>
                          </a:solidFill>
                          <a:latin typeface="Playfair Display SemiBold" panose="020B0604020202020204" charset="0"/>
                        </a:rPr>
                        <a:t>Rahaf </a:t>
                      </a:r>
                      <a:r>
                        <a:rPr lang="en-US" b="1" dirty="0" err="1">
                          <a:solidFill>
                            <a:schemeClr val="bg1">
                              <a:lumMod val="10000"/>
                            </a:schemeClr>
                          </a:solidFill>
                          <a:latin typeface="Playfair Display SemiBold" panose="020B0604020202020204" charset="0"/>
                        </a:rPr>
                        <a:t>Alturbaq</a:t>
                      </a:r>
                      <a:endParaRPr lang="ar-SA" b="1" dirty="0">
                        <a:solidFill>
                          <a:schemeClr val="bg1">
                            <a:lumMod val="10000"/>
                          </a:schemeClr>
                        </a:solidFill>
                        <a:latin typeface="Playfair Display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642595305"/>
                  </a:ext>
                </a:extLst>
              </a:tr>
            </a:tbl>
          </a:graphicData>
        </a:graphic>
      </p:graphicFrame>
      <p:sp>
        <p:nvSpPr>
          <p:cNvPr id="9" name="Google Shape;270;p29">
            <a:extLst>
              <a:ext uri="{FF2B5EF4-FFF2-40B4-BE49-F238E27FC236}">
                <a16:creationId xmlns:a16="http://schemas.microsoft.com/office/drawing/2014/main" id="{4CC46FE8-E35D-4D53-BFF1-F20E49501139}"/>
              </a:ext>
            </a:extLst>
          </p:cNvPr>
          <p:cNvSpPr txBox="1">
            <a:spLocks/>
          </p:cNvSpPr>
          <p:nvPr/>
        </p:nvSpPr>
        <p:spPr>
          <a:xfrm>
            <a:off x="3350186" y="1543489"/>
            <a:ext cx="5932885" cy="22665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5000"/>
              </a:lnSpc>
              <a:spcBef>
                <a:spcPts val="0"/>
              </a:spcBef>
              <a:spcAft>
                <a:spcPts val="0"/>
              </a:spcAft>
              <a:buClr>
                <a:schemeClr val="dk1"/>
              </a:buClr>
              <a:buSzPts val="5200"/>
              <a:buFont typeface="Sarala"/>
              <a:buNone/>
              <a:defRPr sz="5200" b="0" i="0" u="none" strike="noStrike" cap="none">
                <a:solidFill>
                  <a:schemeClr val="dk1"/>
                </a:solidFill>
                <a:latin typeface="Playfair Display SemiBold"/>
                <a:ea typeface="Playfair Display SemiBold"/>
                <a:cs typeface="Playfair Display SemiBold"/>
                <a:sym typeface="Playfair Display SemiBold"/>
              </a:defRPr>
            </a:lvl1pPr>
            <a:lvl2pPr marR="0" lvl="1"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2pPr>
            <a:lvl3pPr marR="0" lvl="2"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3pPr>
            <a:lvl4pPr marR="0" lvl="3"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4pPr>
            <a:lvl5pPr marR="0" lvl="4"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5pPr>
            <a:lvl6pPr marR="0" lvl="5"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6pPr>
            <a:lvl7pPr marR="0" lvl="6"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7pPr>
            <a:lvl8pPr marR="0" lvl="7"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8pPr>
            <a:lvl9pPr marR="0" lvl="8"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9pPr>
          </a:lstStyle>
          <a:p>
            <a:r>
              <a:rPr lang="en-US" sz="2800" b="1" dirty="0">
                <a:solidFill>
                  <a:srgbClr val="AF824F"/>
                </a:solidFill>
                <a:latin typeface="Playfair Display SemiBold" panose="020B0604020202020204" charset="0"/>
              </a:rPr>
              <a:t>NLP </a:t>
            </a:r>
          </a:p>
          <a:p>
            <a:r>
              <a:rPr lang="en-US" sz="2800" b="1" dirty="0">
                <a:solidFill>
                  <a:srgbClr val="754C24"/>
                </a:solidFill>
                <a:latin typeface="Playfair Display SemiBold" panose="020B0604020202020204" charset="0"/>
              </a:rPr>
              <a:t>&amp;</a:t>
            </a:r>
          </a:p>
          <a:p>
            <a:r>
              <a:rPr lang="en-US" sz="2800" b="1" dirty="0">
                <a:solidFill>
                  <a:srgbClr val="AF824F"/>
                </a:solidFill>
                <a:latin typeface="Playfair Display SemiBold" panose="020B0604020202020204" charset="0"/>
              </a:rPr>
              <a:t> Unsupervised Learning</a:t>
            </a:r>
          </a:p>
        </p:txBody>
      </p:sp>
      <p:pic>
        <p:nvPicPr>
          <p:cNvPr id="7" name="صورة 6">
            <a:extLst>
              <a:ext uri="{FF2B5EF4-FFF2-40B4-BE49-F238E27FC236}">
                <a16:creationId xmlns:a16="http://schemas.microsoft.com/office/drawing/2014/main" id="{B109CE21-5024-4FC1-B976-A4C5EF05CAD4}"/>
              </a:ext>
            </a:extLst>
          </p:cNvPr>
          <p:cNvPicPr>
            <a:picLocks noChangeAspect="1"/>
          </p:cNvPicPr>
          <p:nvPr/>
        </p:nvPicPr>
        <p:blipFill>
          <a:blip r:embed="rId4"/>
          <a:stretch>
            <a:fillRect/>
          </a:stretch>
        </p:blipFill>
        <p:spPr>
          <a:xfrm>
            <a:off x="6627302" y="73589"/>
            <a:ext cx="2449585" cy="598254"/>
          </a:xfrm>
          <a:prstGeom prst="rect">
            <a:avLst/>
          </a:prstGeom>
        </p:spPr>
      </p:pic>
      <p:sp>
        <p:nvSpPr>
          <p:cNvPr id="8" name="مستطيل: زوايا مستديرة 7">
            <a:extLst>
              <a:ext uri="{FF2B5EF4-FFF2-40B4-BE49-F238E27FC236}">
                <a16:creationId xmlns:a16="http://schemas.microsoft.com/office/drawing/2014/main" id="{D8D9E9BE-1912-4036-8DEA-B4F9E216F7B1}"/>
              </a:ext>
            </a:extLst>
          </p:cNvPr>
          <p:cNvSpPr/>
          <p:nvPr/>
        </p:nvSpPr>
        <p:spPr>
          <a:xfrm>
            <a:off x="3691976" y="993926"/>
            <a:ext cx="5103423" cy="1228252"/>
          </a:xfrm>
          <a:prstGeom prst="roundRect">
            <a:avLst/>
          </a:prstGeom>
          <a:solidFill>
            <a:srgbClr val="D1AE88">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b="1" dirty="0">
              <a:latin typeface="Playfair Display SemiBold" panose="020B0604020202020204" charset="0"/>
            </a:endParaRPr>
          </a:p>
        </p:txBody>
      </p:sp>
      <p:sp>
        <p:nvSpPr>
          <p:cNvPr id="13" name="مستطيل: زوايا مستديرة 12">
            <a:extLst>
              <a:ext uri="{FF2B5EF4-FFF2-40B4-BE49-F238E27FC236}">
                <a16:creationId xmlns:a16="http://schemas.microsoft.com/office/drawing/2014/main" id="{EE9A608A-EE28-4954-B800-A9265EE08623}"/>
              </a:ext>
            </a:extLst>
          </p:cNvPr>
          <p:cNvSpPr/>
          <p:nvPr/>
        </p:nvSpPr>
        <p:spPr>
          <a:xfrm>
            <a:off x="1469708" y="4259553"/>
            <a:ext cx="4430786" cy="775595"/>
          </a:xfrm>
          <a:prstGeom prst="roundRect">
            <a:avLst/>
          </a:prstGeom>
          <a:solidFill>
            <a:srgbClr val="8C653D">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b="1" dirty="0">
              <a:latin typeface="Playfair Display SemiBol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3" name="Google Shape;452;p37">
            <a:extLst>
              <a:ext uri="{FF2B5EF4-FFF2-40B4-BE49-F238E27FC236}">
                <a16:creationId xmlns:a16="http://schemas.microsoft.com/office/drawing/2014/main" id="{870BFF7F-37D1-F14A-BF77-A41B34EE6269}"/>
              </a:ext>
            </a:extLst>
          </p:cNvPr>
          <p:cNvSpPr txBox="1">
            <a:spLocks noGrp="1"/>
          </p:cNvSpPr>
          <p:nvPr>
            <p:ph type="title"/>
          </p:nvPr>
        </p:nvSpPr>
        <p:spPr>
          <a:xfrm>
            <a:off x="2188057" y="1039728"/>
            <a:ext cx="4564625"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tx2">
                    <a:lumMod val="25000"/>
                  </a:schemeClr>
                </a:solidFill>
                <a:latin typeface="Playfair Display SemiBold" panose="020B0604020202020204" charset="0"/>
              </a:rPr>
              <a:t>Workflow of models</a:t>
            </a:r>
            <a:endParaRPr sz="2400" b="1" dirty="0">
              <a:solidFill>
                <a:schemeClr val="tx2">
                  <a:lumMod val="25000"/>
                </a:schemeClr>
              </a:solidFill>
              <a:latin typeface="Playfair Display SemiBold" panose="020B0604020202020204" charset="0"/>
            </a:endParaRPr>
          </a:p>
        </p:txBody>
      </p:sp>
      <p:grpSp>
        <p:nvGrpSpPr>
          <p:cNvPr id="20" name="Google Shape;8142;p60">
            <a:extLst>
              <a:ext uri="{FF2B5EF4-FFF2-40B4-BE49-F238E27FC236}">
                <a16:creationId xmlns:a16="http://schemas.microsoft.com/office/drawing/2014/main" id="{F585433A-13BF-9945-AB37-BEC154B16224}"/>
              </a:ext>
            </a:extLst>
          </p:cNvPr>
          <p:cNvGrpSpPr/>
          <p:nvPr/>
        </p:nvGrpSpPr>
        <p:grpSpPr>
          <a:xfrm>
            <a:off x="2650528" y="2214081"/>
            <a:ext cx="5364389" cy="990295"/>
            <a:chOff x="238125" y="2506075"/>
            <a:chExt cx="4379281" cy="673075"/>
          </a:xfrm>
          <a:solidFill>
            <a:schemeClr val="accent2"/>
          </a:solidFill>
        </p:grpSpPr>
        <p:sp>
          <p:nvSpPr>
            <p:cNvPr id="21" name="Google Shape;8143;p60">
              <a:extLst>
                <a:ext uri="{FF2B5EF4-FFF2-40B4-BE49-F238E27FC236}">
                  <a16:creationId xmlns:a16="http://schemas.microsoft.com/office/drawing/2014/main" id="{4DEE36F2-362E-F747-9FA7-972359B3DD36}"/>
                </a:ext>
              </a:extLst>
            </p:cNvPr>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Playfair Display SemiBold" panose="020B0604020202020204" charset="0"/>
              </a:endParaRPr>
            </a:p>
          </p:txBody>
        </p:sp>
        <p:sp>
          <p:nvSpPr>
            <p:cNvPr id="22" name="Google Shape;8144;p60">
              <a:extLst>
                <a:ext uri="{FF2B5EF4-FFF2-40B4-BE49-F238E27FC236}">
                  <a16:creationId xmlns:a16="http://schemas.microsoft.com/office/drawing/2014/main" id="{38176095-5391-054A-A5E2-023C2500BCA3}"/>
                </a:ext>
              </a:extLst>
            </p:cNvPr>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layfair Display SemiBold" panose="020B0604020202020204" charset="0"/>
              </a:endParaRPr>
            </a:p>
          </p:txBody>
        </p:sp>
        <p:sp>
          <p:nvSpPr>
            <p:cNvPr id="23" name="Google Shape;8145;p60">
              <a:extLst>
                <a:ext uri="{FF2B5EF4-FFF2-40B4-BE49-F238E27FC236}">
                  <a16:creationId xmlns:a16="http://schemas.microsoft.com/office/drawing/2014/main" id="{2C096D6B-A28A-BE49-A47C-609CE99795B1}"/>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Playfair Display SemiBold" panose="020B0604020202020204" charset="0"/>
              </a:endParaRPr>
            </a:p>
          </p:txBody>
        </p:sp>
      </p:grpSp>
      <p:sp>
        <p:nvSpPr>
          <p:cNvPr id="2" name="TextBox 1">
            <a:extLst>
              <a:ext uri="{FF2B5EF4-FFF2-40B4-BE49-F238E27FC236}">
                <a16:creationId xmlns:a16="http://schemas.microsoft.com/office/drawing/2014/main" id="{DFF85B90-D667-3544-9B14-97E7DE979C4E}"/>
              </a:ext>
            </a:extLst>
          </p:cNvPr>
          <p:cNvSpPr txBox="1"/>
          <p:nvPr/>
        </p:nvSpPr>
        <p:spPr>
          <a:xfrm>
            <a:off x="3388030" y="2555339"/>
            <a:ext cx="809837" cy="307777"/>
          </a:xfrm>
          <a:prstGeom prst="rect">
            <a:avLst/>
          </a:prstGeom>
          <a:noFill/>
        </p:spPr>
        <p:txBody>
          <a:bodyPr wrap="none" rtlCol="0">
            <a:spAutoFit/>
          </a:bodyPr>
          <a:lstStyle/>
          <a:p>
            <a:r>
              <a:rPr lang="en-SA" b="1" dirty="0">
                <a:solidFill>
                  <a:schemeClr val="accent3">
                    <a:lumMod val="75000"/>
                  </a:schemeClr>
                </a:solidFill>
                <a:latin typeface="Playfair Display SemiBold" panose="020B0604020202020204" charset="0"/>
              </a:rPr>
              <a:t>TF-IDF</a:t>
            </a:r>
          </a:p>
        </p:txBody>
      </p:sp>
      <p:sp>
        <p:nvSpPr>
          <p:cNvPr id="3" name="TextBox 2">
            <a:extLst>
              <a:ext uri="{FF2B5EF4-FFF2-40B4-BE49-F238E27FC236}">
                <a16:creationId xmlns:a16="http://schemas.microsoft.com/office/drawing/2014/main" id="{4903999D-685F-3D42-A82E-26D2047CBAB6}"/>
              </a:ext>
            </a:extLst>
          </p:cNvPr>
          <p:cNvSpPr txBox="1"/>
          <p:nvPr/>
        </p:nvSpPr>
        <p:spPr>
          <a:xfrm>
            <a:off x="5175292" y="2555339"/>
            <a:ext cx="564578" cy="307777"/>
          </a:xfrm>
          <a:prstGeom prst="rect">
            <a:avLst/>
          </a:prstGeom>
          <a:noFill/>
        </p:spPr>
        <p:txBody>
          <a:bodyPr wrap="none" rtlCol="0">
            <a:spAutoFit/>
          </a:bodyPr>
          <a:lstStyle/>
          <a:p>
            <a:r>
              <a:rPr lang="en-SA" b="1" dirty="0">
                <a:solidFill>
                  <a:schemeClr val="accent3">
                    <a:lumMod val="75000"/>
                  </a:schemeClr>
                </a:solidFill>
                <a:latin typeface="Playfair Display SemiBold" panose="020B0604020202020204" charset="0"/>
              </a:rPr>
              <a:t>PCA</a:t>
            </a:r>
          </a:p>
        </p:txBody>
      </p:sp>
      <p:sp>
        <p:nvSpPr>
          <p:cNvPr id="28" name="TextBox 27">
            <a:extLst>
              <a:ext uri="{FF2B5EF4-FFF2-40B4-BE49-F238E27FC236}">
                <a16:creationId xmlns:a16="http://schemas.microsoft.com/office/drawing/2014/main" id="{D981D53D-9CA4-7444-8385-EE6DF7AEBC93}"/>
              </a:ext>
            </a:extLst>
          </p:cNvPr>
          <p:cNvSpPr txBox="1"/>
          <p:nvPr/>
        </p:nvSpPr>
        <p:spPr>
          <a:xfrm>
            <a:off x="6761813" y="2555338"/>
            <a:ext cx="631904" cy="307777"/>
          </a:xfrm>
          <a:prstGeom prst="rect">
            <a:avLst/>
          </a:prstGeom>
          <a:noFill/>
        </p:spPr>
        <p:txBody>
          <a:bodyPr wrap="none" rtlCol="0">
            <a:spAutoFit/>
          </a:bodyPr>
          <a:lstStyle/>
          <a:p>
            <a:r>
              <a:rPr lang="en-US" b="1" dirty="0">
                <a:solidFill>
                  <a:schemeClr val="accent3">
                    <a:lumMod val="75000"/>
                  </a:schemeClr>
                </a:solidFill>
                <a:latin typeface="Playfair Display SemiBold" panose="020B0604020202020204" charset="0"/>
              </a:rPr>
              <a:t>Build</a:t>
            </a:r>
            <a:endParaRPr lang="en-SA" b="1" dirty="0">
              <a:solidFill>
                <a:schemeClr val="accent3">
                  <a:lumMod val="75000"/>
                </a:schemeClr>
              </a:solidFill>
              <a:latin typeface="Playfair Display SemiBold" panose="020B0604020202020204" charset="0"/>
            </a:endParaRPr>
          </a:p>
        </p:txBody>
      </p:sp>
      <p:sp>
        <p:nvSpPr>
          <p:cNvPr id="12" name="Google Shape;8143;p60">
            <a:extLst>
              <a:ext uri="{FF2B5EF4-FFF2-40B4-BE49-F238E27FC236}">
                <a16:creationId xmlns:a16="http://schemas.microsoft.com/office/drawing/2014/main" id="{56AFA273-A336-F048-A617-3E9201EA7D26}"/>
              </a:ext>
            </a:extLst>
          </p:cNvPr>
          <p:cNvSpPr/>
          <p:nvPr/>
        </p:nvSpPr>
        <p:spPr>
          <a:xfrm>
            <a:off x="975669" y="2214078"/>
            <a:ext cx="2012772" cy="99029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Playfair Display SemiBold" panose="020B0604020202020204" charset="0"/>
            </a:endParaRPr>
          </a:p>
        </p:txBody>
      </p:sp>
      <p:sp>
        <p:nvSpPr>
          <p:cNvPr id="14" name="TextBox 13">
            <a:extLst>
              <a:ext uri="{FF2B5EF4-FFF2-40B4-BE49-F238E27FC236}">
                <a16:creationId xmlns:a16="http://schemas.microsoft.com/office/drawing/2014/main" id="{92C4C09B-934F-6640-95AF-BF679548C9DB}"/>
              </a:ext>
            </a:extLst>
          </p:cNvPr>
          <p:cNvSpPr txBox="1"/>
          <p:nvPr/>
        </p:nvSpPr>
        <p:spPr>
          <a:xfrm>
            <a:off x="1352668" y="2447615"/>
            <a:ext cx="1394934" cy="523220"/>
          </a:xfrm>
          <a:prstGeom prst="rect">
            <a:avLst/>
          </a:prstGeom>
          <a:noFill/>
        </p:spPr>
        <p:txBody>
          <a:bodyPr wrap="none" rtlCol="0">
            <a:spAutoFit/>
          </a:bodyPr>
          <a:lstStyle/>
          <a:p>
            <a:r>
              <a:rPr lang="en-SA" b="1" dirty="0">
                <a:solidFill>
                  <a:schemeClr val="accent3">
                    <a:lumMod val="75000"/>
                  </a:schemeClr>
                </a:solidFill>
                <a:latin typeface="Playfair Display SemiBold" panose="020B0604020202020204" charset="0"/>
              </a:rPr>
              <a:t>Recommender</a:t>
            </a:r>
          </a:p>
          <a:p>
            <a:pPr algn="ctr"/>
            <a:r>
              <a:rPr lang="en-SA" b="1" dirty="0">
                <a:solidFill>
                  <a:schemeClr val="accent3">
                    <a:lumMod val="75000"/>
                  </a:schemeClr>
                </a:solidFill>
                <a:latin typeface="Playfair Display SemiBold" panose="020B0604020202020204" charset="0"/>
              </a:rPr>
              <a:t> System</a:t>
            </a:r>
          </a:p>
        </p:txBody>
      </p:sp>
    </p:spTree>
    <p:extLst>
      <p:ext uri="{BB962C8B-B14F-4D97-AF65-F5344CB8AC3E}">
        <p14:creationId xmlns:p14="http://schemas.microsoft.com/office/powerpoint/2010/main" val="2312703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2" name="Google Shape;452;p37">
            <a:extLst>
              <a:ext uri="{FF2B5EF4-FFF2-40B4-BE49-F238E27FC236}">
                <a16:creationId xmlns:a16="http://schemas.microsoft.com/office/drawing/2014/main" id="{BD34195B-557B-5D42-8BA6-C32A4186C6A6}"/>
              </a:ext>
            </a:extLst>
          </p:cNvPr>
          <p:cNvSpPr txBox="1">
            <a:spLocks noGrp="1"/>
          </p:cNvSpPr>
          <p:nvPr>
            <p:ph type="title"/>
          </p:nvPr>
        </p:nvSpPr>
        <p:spPr>
          <a:xfrm>
            <a:off x="538625" y="720431"/>
            <a:ext cx="7950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tx2">
                    <a:lumMod val="25000"/>
                  </a:schemeClr>
                </a:solidFill>
              </a:rPr>
              <a:t>The Most frequent positive words</a:t>
            </a:r>
            <a:endParaRPr sz="2000" b="1" dirty="0">
              <a:solidFill>
                <a:schemeClr val="tx2">
                  <a:lumMod val="25000"/>
                </a:schemeClr>
              </a:solidFill>
            </a:endParaRPr>
          </a:p>
        </p:txBody>
      </p:sp>
      <p:pic>
        <p:nvPicPr>
          <p:cNvPr id="13" name="Picture 12" descr="Chart&#10;&#10;Description automatically generated">
            <a:extLst>
              <a:ext uri="{FF2B5EF4-FFF2-40B4-BE49-F238E27FC236}">
                <a16:creationId xmlns:a16="http://schemas.microsoft.com/office/drawing/2014/main" id="{91AAE550-21B7-5748-9F8C-A19B07A714FA}"/>
              </a:ext>
            </a:extLst>
          </p:cNvPr>
          <p:cNvPicPr>
            <a:picLocks noChangeAspect="1"/>
          </p:cNvPicPr>
          <p:nvPr/>
        </p:nvPicPr>
        <p:blipFill>
          <a:blip r:embed="rId3"/>
          <a:stretch>
            <a:fillRect/>
          </a:stretch>
        </p:blipFill>
        <p:spPr>
          <a:xfrm>
            <a:off x="178594" y="1828800"/>
            <a:ext cx="4489200" cy="2450602"/>
          </a:xfrm>
          <a:prstGeom prst="rect">
            <a:avLst/>
          </a:prstGeom>
        </p:spPr>
      </p:pic>
      <p:pic>
        <p:nvPicPr>
          <p:cNvPr id="14" name="Picture 13" descr="Text, letter&#10;&#10;Description automatically generated">
            <a:extLst>
              <a:ext uri="{FF2B5EF4-FFF2-40B4-BE49-F238E27FC236}">
                <a16:creationId xmlns:a16="http://schemas.microsoft.com/office/drawing/2014/main" id="{75986C1B-82A6-FF4A-B244-3C63BFC30D8D}"/>
              </a:ext>
            </a:extLst>
          </p:cNvPr>
          <p:cNvPicPr>
            <a:picLocks noChangeAspect="1"/>
          </p:cNvPicPr>
          <p:nvPr/>
        </p:nvPicPr>
        <p:blipFill>
          <a:blip r:embed="rId4"/>
          <a:stretch>
            <a:fillRect/>
          </a:stretch>
        </p:blipFill>
        <p:spPr>
          <a:xfrm>
            <a:off x="5035886" y="2084295"/>
            <a:ext cx="3675600" cy="1872957"/>
          </a:xfrm>
          <a:prstGeom prst="rect">
            <a:avLst/>
          </a:prstGeom>
        </p:spPr>
      </p:pic>
    </p:spTree>
    <p:extLst>
      <p:ext uri="{BB962C8B-B14F-4D97-AF65-F5344CB8AC3E}">
        <p14:creationId xmlns:p14="http://schemas.microsoft.com/office/powerpoint/2010/main" val="2224081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3" name="Google Shape;452;p37">
            <a:extLst>
              <a:ext uri="{FF2B5EF4-FFF2-40B4-BE49-F238E27FC236}">
                <a16:creationId xmlns:a16="http://schemas.microsoft.com/office/drawing/2014/main" id="{870BFF7F-37D1-F14A-BF77-A41B34EE6269}"/>
              </a:ext>
            </a:extLst>
          </p:cNvPr>
          <p:cNvSpPr txBox="1">
            <a:spLocks noGrp="1"/>
          </p:cNvSpPr>
          <p:nvPr>
            <p:ph type="title"/>
          </p:nvPr>
        </p:nvSpPr>
        <p:spPr>
          <a:xfrm>
            <a:off x="2197509" y="647842"/>
            <a:ext cx="4564625"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tx2">
                    <a:lumMod val="25000"/>
                  </a:schemeClr>
                </a:solidFill>
              </a:rPr>
              <a:t>The most frequent negative words</a:t>
            </a:r>
            <a:endParaRPr sz="2000" b="1" dirty="0">
              <a:solidFill>
                <a:schemeClr val="tx2">
                  <a:lumMod val="25000"/>
                </a:schemeClr>
              </a:solidFill>
            </a:endParaRPr>
          </a:p>
        </p:txBody>
      </p:sp>
      <p:pic>
        <p:nvPicPr>
          <p:cNvPr id="14" name="Picture 13" descr="Chart, funnel chart&#10;&#10;Description automatically generated">
            <a:extLst>
              <a:ext uri="{FF2B5EF4-FFF2-40B4-BE49-F238E27FC236}">
                <a16:creationId xmlns:a16="http://schemas.microsoft.com/office/drawing/2014/main" id="{34C098E7-B401-B84D-9B3C-BB0C1A878002}"/>
              </a:ext>
            </a:extLst>
          </p:cNvPr>
          <p:cNvPicPr>
            <a:picLocks noChangeAspect="1"/>
          </p:cNvPicPr>
          <p:nvPr/>
        </p:nvPicPr>
        <p:blipFill>
          <a:blip r:embed="rId3"/>
          <a:stretch>
            <a:fillRect/>
          </a:stretch>
        </p:blipFill>
        <p:spPr>
          <a:xfrm>
            <a:off x="145562" y="2035638"/>
            <a:ext cx="4489200" cy="2464575"/>
          </a:xfrm>
          <a:prstGeom prst="rect">
            <a:avLst/>
          </a:prstGeom>
        </p:spPr>
      </p:pic>
      <p:pic>
        <p:nvPicPr>
          <p:cNvPr id="15" name="Picture 14">
            <a:extLst>
              <a:ext uri="{FF2B5EF4-FFF2-40B4-BE49-F238E27FC236}">
                <a16:creationId xmlns:a16="http://schemas.microsoft.com/office/drawing/2014/main" id="{44C112BA-0EEF-7D48-8508-D52B36A3456C}"/>
              </a:ext>
            </a:extLst>
          </p:cNvPr>
          <p:cNvPicPr>
            <a:picLocks noChangeAspect="1"/>
          </p:cNvPicPr>
          <p:nvPr/>
        </p:nvPicPr>
        <p:blipFill>
          <a:blip r:embed="rId4"/>
          <a:stretch>
            <a:fillRect/>
          </a:stretch>
        </p:blipFill>
        <p:spPr>
          <a:xfrm>
            <a:off x="4922618" y="2234342"/>
            <a:ext cx="3675600" cy="18751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3" name="Google Shape;452;p37">
            <a:extLst>
              <a:ext uri="{FF2B5EF4-FFF2-40B4-BE49-F238E27FC236}">
                <a16:creationId xmlns:a16="http://schemas.microsoft.com/office/drawing/2014/main" id="{870BFF7F-37D1-F14A-BF77-A41B34EE6269}"/>
              </a:ext>
            </a:extLst>
          </p:cNvPr>
          <p:cNvSpPr txBox="1">
            <a:spLocks noGrp="1"/>
          </p:cNvSpPr>
          <p:nvPr>
            <p:ph type="title"/>
          </p:nvPr>
        </p:nvSpPr>
        <p:spPr>
          <a:xfrm>
            <a:off x="1918109" y="935531"/>
            <a:ext cx="4564625"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tx2">
                    <a:lumMod val="25000"/>
                  </a:schemeClr>
                </a:solidFill>
                <a:latin typeface="Playfair Display SemiBold" panose="020B0604020202020204" charset="0"/>
              </a:rPr>
              <a:t>Supervised Models</a:t>
            </a:r>
            <a:endParaRPr sz="2000" b="1" dirty="0">
              <a:solidFill>
                <a:schemeClr val="tx2">
                  <a:lumMod val="25000"/>
                </a:schemeClr>
              </a:solidFill>
              <a:latin typeface="Playfair Display SemiBold" panose="020B0604020202020204" charset="0"/>
            </a:endParaRPr>
          </a:p>
        </p:txBody>
      </p:sp>
      <p:graphicFrame>
        <p:nvGraphicFramePr>
          <p:cNvPr id="2" name="Table 2">
            <a:extLst>
              <a:ext uri="{FF2B5EF4-FFF2-40B4-BE49-F238E27FC236}">
                <a16:creationId xmlns:a16="http://schemas.microsoft.com/office/drawing/2014/main" id="{904D48FA-016E-7D4C-B8FC-6370FD5CF913}"/>
              </a:ext>
            </a:extLst>
          </p:cNvPr>
          <p:cNvGraphicFramePr>
            <a:graphicFrameLocks noGrp="1"/>
          </p:cNvGraphicFramePr>
          <p:nvPr>
            <p:extLst>
              <p:ext uri="{D42A27DB-BD31-4B8C-83A1-F6EECF244321}">
                <p14:modId xmlns:p14="http://schemas.microsoft.com/office/powerpoint/2010/main" val="3692929263"/>
              </p:ext>
            </p:extLst>
          </p:nvPr>
        </p:nvGraphicFramePr>
        <p:xfrm>
          <a:off x="1660071" y="1911349"/>
          <a:ext cx="5823857" cy="2072820"/>
        </p:xfrm>
        <a:graphic>
          <a:graphicData uri="http://schemas.openxmlformats.org/drawingml/2006/table">
            <a:tbl>
              <a:tblPr firstRow="1" bandRow="1">
                <a:tableStyleId>{3B4B98B0-60AC-42C2-AFA5-B58CD77FA1E5}</a:tableStyleId>
              </a:tblPr>
              <a:tblGrid>
                <a:gridCol w="3242129">
                  <a:extLst>
                    <a:ext uri="{9D8B030D-6E8A-4147-A177-3AD203B41FA5}">
                      <a16:colId xmlns:a16="http://schemas.microsoft.com/office/drawing/2014/main" val="2339775119"/>
                    </a:ext>
                  </a:extLst>
                </a:gridCol>
                <a:gridCol w="2581728">
                  <a:extLst>
                    <a:ext uri="{9D8B030D-6E8A-4147-A177-3AD203B41FA5}">
                      <a16:colId xmlns:a16="http://schemas.microsoft.com/office/drawing/2014/main" val="4060962732"/>
                    </a:ext>
                  </a:extLst>
                </a:gridCol>
              </a:tblGrid>
              <a:tr h="518205">
                <a:tc>
                  <a:txBody>
                    <a:bodyPr/>
                    <a:lstStyle/>
                    <a:p>
                      <a:pPr algn="ctr"/>
                      <a:r>
                        <a:rPr lang="en-SA" sz="1800" dirty="0">
                          <a:latin typeface="Playfair Display SemiBold" panose="020B0604020202020204" charset="0"/>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Playfair Display SemiBold" panose="020B0604020202020204" charset="0"/>
                        </a:rPr>
                        <a:t>Accuracy</a:t>
                      </a:r>
                      <a:endParaRPr lang="en-SA" sz="1800" dirty="0">
                        <a:latin typeface="Playfair Display SemiBold"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2414222"/>
                  </a:ext>
                </a:extLst>
              </a:tr>
              <a:tr h="518205">
                <a:tc>
                  <a:txBody>
                    <a:bodyPr/>
                    <a:lstStyle/>
                    <a:p>
                      <a:pPr marR="0" algn="l" rtl="0">
                        <a:lnSpc>
                          <a:spcPct val="100000"/>
                        </a:lnSpc>
                        <a:spcBef>
                          <a:spcPts val="0"/>
                        </a:spcBef>
                        <a:spcAft>
                          <a:spcPts val="0"/>
                        </a:spcAft>
                        <a:buClr>
                          <a:srgbClr val="000000"/>
                        </a:buClr>
                        <a:buFont typeface="Arial"/>
                      </a:pPr>
                      <a:r>
                        <a:rPr lang="en-US" dirty="0">
                          <a:latin typeface="Playfair Display SemiBold" panose="020B0604020202020204" charset="0"/>
                        </a:rPr>
                        <a:t>Support Vector Machine</a:t>
                      </a:r>
                      <a:endParaRPr lang="en-SA" dirty="0">
                        <a:latin typeface="Playfair Display SemiBold"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latin typeface="Playfair Display SemiBold" panose="020B0604020202020204" charset="0"/>
                        </a:rPr>
                        <a:t>0.70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4826786"/>
                  </a:ext>
                </a:extLst>
              </a:tr>
              <a:tr h="518205">
                <a:tc>
                  <a:txBody>
                    <a:bodyPr/>
                    <a:lstStyle/>
                    <a:p>
                      <a:pPr algn="l"/>
                      <a:r>
                        <a:rPr lang="en-SA" dirty="0">
                          <a:latin typeface="Playfair Display SemiBold" panose="020B0604020202020204" charset="0"/>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dirty="0">
                          <a:latin typeface="Playfair Display SemiBold" panose="020B0604020202020204" charset="0"/>
                        </a:rPr>
                        <a:t>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7927422"/>
                  </a:ext>
                </a:extLst>
              </a:tr>
              <a:tr h="518205">
                <a:tc>
                  <a:txBody>
                    <a:bodyPr/>
                    <a:lstStyle/>
                    <a:p>
                      <a:pPr algn="l"/>
                      <a:r>
                        <a:rPr lang="en-US" dirty="0">
                          <a:latin typeface="Playfair Display SemiBold" panose="020B0604020202020204" charset="0"/>
                        </a:rPr>
                        <a:t>Logistic Regression</a:t>
                      </a:r>
                      <a:endParaRPr lang="en-SA" dirty="0">
                        <a:latin typeface="Playfair Display SemiBold"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alpha val="20000"/>
                      </a:schemeClr>
                    </a:solidFill>
                  </a:tcPr>
                </a:tc>
                <a:tc>
                  <a:txBody>
                    <a:bodyPr/>
                    <a:lstStyle/>
                    <a:p>
                      <a:pPr algn="ctr"/>
                      <a:r>
                        <a:rPr lang="en-SA" dirty="0">
                          <a:latin typeface="Playfair Display SemiBold" panose="020B0604020202020204" charset="0"/>
                        </a:rPr>
                        <a:t>0.69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alpha val="20000"/>
                      </a:schemeClr>
                    </a:solidFill>
                  </a:tcPr>
                </a:tc>
                <a:extLst>
                  <a:ext uri="{0D108BD9-81ED-4DB2-BD59-A6C34878D82A}">
                    <a16:rowId xmlns:a16="http://schemas.microsoft.com/office/drawing/2014/main" val="4057243494"/>
                  </a:ext>
                </a:extLst>
              </a:tr>
            </a:tbl>
          </a:graphicData>
        </a:graphic>
      </p:graphicFrame>
      <p:grpSp>
        <p:nvGrpSpPr>
          <p:cNvPr id="17" name="Google Shape;9420;p64">
            <a:extLst>
              <a:ext uri="{FF2B5EF4-FFF2-40B4-BE49-F238E27FC236}">
                <a16:creationId xmlns:a16="http://schemas.microsoft.com/office/drawing/2014/main" id="{9380B076-0969-8A4D-9D33-F961C1E77BF8}"/>
              </a:ext>
            </a:extLst>
          </p:cNvPr>
          <p:cNvGrpSpPr/>
          <p:nvPr/>
        </p:nvGrpSpPr>
        <p:grpSpPr>
          <a:xfrm>
            <a:off x="7667359" y="2979887"/>
            <a:ext cx="301161" cy="339535"/>
            <a:chOff x="3299850" y="238575"/>
            <a:chExt cx="427725" cy="482225"/>
          </a:xfrm>
          <a:solidFill>
            <a:schemeClr val="bg2">
              <a:lumMod val="75000"/>
            </a:schemeClr>
          </a:solidFill>
        </p:grpSpPr>
        <p:sp>
          <p:nvSpPr>
            <p:cNvPr id="18" name="Google Shape;9421;p64">
              <a:extLst>
                <a:ext uri="{FF2B5EF4-FFF2-40B4-BE49-F238E27FC236}">
                  <a16:creationId xmlns:a16="http://schemas.microsoft.com/office/drawing/2014/main" id="{2204D693-A1F1-884E-9EDA-EECF3DF19395}"/>
                </a:ext>
              </a:extLst>
            </p:cNvPr>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grpFill/>
            <a:ln>
              <a:solidFill>
                <a:schemeClr val="bg1">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latin typeface="Playfair Display SemiBold" panose="020B0604020202020204" charset="0"/>
              </a:endParaRPr>
            </a:p>
          </p:txBody>
        </p:sp>
        <p:sp>
          <p:nvSpPr>
            <p:cNvPr id="19" name="Google Shape;9422;p64">
              <a:extLst>
                <a:ext uri="{FF2B5EF4-FFF2-40B4-BE49-F238E27FC236}">
                  <a16:creationId xmlns:a16="http://schemas.microsoft.com/office/drawing/2014/main" id="{764FD862-73A8-A945-B13A-4C22A9B35B36}"/>
                </a:ext>
              </a:extLst>
            </p:cNvPr>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grpFill/>
            <a:ln>
              <a:solidFill>
                <a:schemeClr val="bg1">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latin typeface="Playfair Display SemiBold" panose="020B0604020202020204" charset="0"/>
              </a:endParaRPr>
            </a:p>
          </p:txBody>
        </p:sp>
        <p:sp>
          <p:nvSpPr>
            <p:cNvPr id="20" name="Google Shape;9423;p64">
              <a:extLst>
                <a:ext uri="{FF2B5EF4-FFF2-40B4-BE49-F238E27FC236}">
                  <a16:creationId xmlns:a16="http://schemas.microsoft.com/office/drawing/2014/main" id="{0DEBFA2B-F360-8048-9913-37B1FC7461C3}"/>
                </a:ext>
              </a:extLst>
            </p:cNvPr>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grpFill/>
            <a:ln>
              <a:solidFill>
                <a:schemeClr val="bg1">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latin typeface="Playfair Display SemiBold" panose="020B0604020202020204" charset="0"/>
              </a:endParaRPr>
            </a:p>
          </p:txBody>
        </p:sp>
        <p:sp>
          <p:nvSpPr>
            <p:cNvPr id="21" name="Google Shape;9424;p64">
              <a:extLst>
                <a:ext uri="{FF2B5EF4-FFF2-40B4-BE49-F238E27FC236}">
                  <a16:creationId xmlns:a16="http://schemas.microsoft.com/office/drawing/2014/main" id="{375AF954-DCEF-4040-8D26-DA7F2F5D5BA4}"/>
                </a:ext>
              </a:extLst>
            </p:cNvPr>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grpFill/>
            <a:ln>
              <a:solidFill>
                <a:schemeClr val="bg1">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latin typeface="Playfair Display SemiBold" panose="020B0604020202020204" charset="0"/>
              </a:endParaRPr>
            </a:p>
          </p:txBody>
        </p:sp>
        <p:sp>
          <p:nvSpPr>
            <p:cNvPr id="22" name="Google Shape;9425;p64">
              <a:extLst>
                <a:ext uri="{FF2B5EF4-FFF2-40B4-BE49-F238E27FC236}">
                  <a16:creationId xmlns:a16="http://schemas.microsoft.com/office/drawing/2014/main" id="{8080BDAA-105F-8045-95BC-518428F2BF2A}"/>
                </a:ext>
              </a:extLst>
            </p:cNvPr>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grpFill/>
            <a:ln>
              <a:solidFill>
                <a:schemeClr val="bg1">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latin typeface="Playfair Display SemiBold" panose="020B0604020202020204" charset="0"/>
              </a:endParaRPr>
            </a:p>
          </p:txBody>
        </p:sp>
      </p:grpSp>
    </p:spTree>
    <p:extLst>
      <p:ext uri="{BB962C8B-B14F-4D97-AF65-F5344CB8AC3E}">
        <p14:creationId xmlns:p14="http://schemas.microsoft.com/office/powerpoint/2010/main" val="3077274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45"/>
        <p:cNvGrpSpPr/>
        <p:nvPr/>
      </p:nvGrpSpPr>
      <p:grpSpPr>
        <a:xfrm>
          <a:off x="0" y="0"/>
          <a:ext cx="0" cy="0"/>
          <a:chOff x="0" y="0"/>
          <a:chExt cx="0" cy="0"/>
        </a:xfrm>
      </p:grpSpPr>
      <p:sp>
        <p:nvSpPr>
          <p:cNvPr id="452" name="Google Shape;452;p37"/>
          <p:cNvSpPr txBox="1">
            <a:spLocks noGrp="1"/>
          </p:cNvSpPr>
          <p:nvPr>
            <p:ph type="title"/>
          </p:nvPr>
        </p:nvSpPr>
        <p:spPr>
          <a:xfrm>
            <a:off x="1551562" y="1160501"/>
            <a:ext cx="1700033"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tx2">
                    <a:lumMod val="25000"/>
                  </a:schemeClr>
                </a:solidFill>
                <a:latin typeface="Playfair Display SemiBold" panose="020B0604020202020204" charset="0"/>
              </a:rPr>
              <a:t>Tools</a:t>
            </a:r>
            <a:endParaRPr b="1" dirty="0">
              <a:solidFill>
                <a:schemeClr val="accent1"/>
              </a:solidFill>
              <a:latin typeface="Playfair Display SemiBold" panose="020B0604020202020204" charset="0"/>
            </a:endParaRPr>
          </a:p>
        </p:txBody>
      </p:sp>
      <p:grpSp>
        <p:nvGrpSpPr>
          <p:cNvPr id="21" name="Google Shape;8121;p60">
            <a:extLst>
              <a:ext uri="{FF2B5EF4-FFF2-40B4-BE49-F238E27FC236}">
                <a16:creationId xmlns:a16="http://schemas.microsoft.com/office/drawing/2014/main" id="{2CD85F7D-3632-441D-A6B9-44C4A646468D}"/>
              </a:ext>
            </a:extLst>
          </p:cNvPr>
          <p:cNvGrpSpPr/>
          <p:nvPr/>
        </p:nvGrpSpPr>
        <p:grpSpPr>
          <a:xfrm>
            <a:off x="1713929" y="2249748"/>
            <a:ext cx="2809660" cy="1130675"/>
            <a:chOff x="6796238" y="3125618"/>
            <a:chExt cx="1630319" cy="744147"/>
          </a:xfrm>
          <a:solidFill>
            <a:srgbClr val="6C3708"/>
          </a:solidFill>
        </p:grpSpPr>
        <p:cxnSp>
          <p:nvCxnSpPr>
            <p:cNvPr id="22" name="Google Shape;8122;p60">
              <a:extLst>
                <a:ext uri="{FF2B5EF4-FFF2-40B4-BE49-F238E27FC236}">
                  <a16:creationId xmlns:a16="http://schemas.microsoft.com/office/drawing/2014/main" id="{B73F0422-0964-46EF-95E5-62141F881E3B}"/>
                </a:ext>
              </a:extLst>
            </p:cNvPr>
            <p:cNvCxnSpPr/>
            <p:nvPr/>
          </p:nvCxnSpPr>
          <p:spPr>
            <a:xfrm>
              <a:off x="7012244" y="3687327"/>
              <a:ext cx="0" cy="182438"/>
            </a:xfrm>
            <a:prstGeom prst="straightConnector1">
              <a:avLst/>
            </a:prstGeom>
            <a:grpFill/>
            <a:ln w="9525" cap="flat" cmpd="sng">
              <a:solidFill>
                <a:srgbClr val="AF824F"/>
              </a:solidFill>
              <a:prstDash val="solid"/>
              <a:round/>
              <a:headEnd type="none" w="med" len="med"/>
              <a:tailEnd type="diamond" w="med" len="med"/>
            </a:ln>
          </p:spPr>
        </p:cxnSp>
        <p:cxnSp>
          <p:nvCxnSpPr>
            <p:cNvPr id="23" name="Google Shape;8123;p60">
              <a:extLst>
                <a:ext uri="{FF2B5EF4-FFF2-40B4-BE49-F238E27FC236}">
                  <a16:creationId xmlns:a16="http://schemas.microsoft.com/office/drawing/2014/main" id="{D9374463-BE10-46F1-9E26-28258F4EF492}"/>
                </a:ext>
              </a:extLst>
            </p:cNvPr>
            <p:cNvCxnSpPr/>
            <p:nvPr/>
          </p:nvCxnSpPr>
          <p:spPr>
            <a:xfrm>
              <a:off x="7810957" y="3687327"/>
              <a:ext cx="0" cy="182438"/>
            </a:xfrm>
            <a:prstGeom prst="straightConnector1">
              <a:avLst/>
            </a:prstGeom>
            <a:grpFill/>
            <a:ln w="9525" cap="flat" cmpd="sng">
              <a:solidFill>
                <a:srgbClr val="AF824F"/>
              </a:solidFill>
              <a:prstDash val="solid"/>
              <a:round/>
              <a:headEnd type="none" w="med" len="med"/>
              <a:tailEnd type="diamond" w="med" len="med"/>
            </a:ln>
          </p:spPr>
        </p:cxnSp>
        <p:cxnSp>
          <p:nvCxnSpPr>
            <p:cNvPr id="24" name="Google Shape;8124;p60">
              <a:extLst>
                <a:ext uri="{FF2B5EF4-FFF2-40B4-BE49-F238E27FC236}">
                  <a16:creationId xmlns:a16="http://schemas.microsoft.com/office/drawing/2014/main" id="{E13797F0-E6E6-4EC5-94C5-2188E9515117}"/>
                </a:ext>
              </a:extLst>
            </p:cNvPr>
            <p:cNvCxnSpPr/>
            <p:nvPr/>
          </p:nvCxnSpPr>
          <p:spPr>
            <a:xfrm rot="10800000">
              <a:off x="8196652" y="3125618"/>
              <a:ext cx="0" cy="182437"/>
            </a:xfrm>
            <a:prstGeom prst="straightConnector1">
              <a:avLst/>
            </a:prstGeom>
            <a:grpFill/>
            <a:ln w="9525" cap="flat" cmpd="sng">
              <a:solidFill>
                <a:srgbClr val="AF824F"/>
              </a:solidFill>
              <a:prstDash val="solid"/>
              <a:round/>
              <a:headEnd type="none" w="med" len="med"/>
              <a:tailEnd type="diamond" w="med" len="med"/>
            </a:ln>
          </p:spPr>
        </p:cxnSp>
        <p:cxnSp>
          <p:nvCxnSpPr>
            <p:cNvPr id="25" name="Google Shape;8125;p60">
              <a:extLst>
                <a:ext uri="{FF2B5EF4-FFF2-40B4-BE49-F238E27FC236}">
                  <a16:creationId xmlns:a16="http://schemas.microsoft.com/office/drawing/2014/main" id="{97437240-42EA-46BA-B242-3B5090324B22}"/>
                </a:ext>
              </a:extLst>
            </p:cNvPr>
            <p:cNvCxnSpPr/>
            <p:nvPr/>
          </p:nvCxnSpPr>
          <p:spPr>
            <a:xfrm rot="10800000">
              <a:off x="7411601" y="3136213"/>
              <a:ext cx="0" cy="170700"/>
            </a:xfrm>
            <a:prstGeom prst="straightConnector1">
              <a:avLst/>
            </a:prstGeom>
            <a:grpFill/>
            <a:ln w="9525" cap="flat" cmpd="sng">
              <a:solidFill>
                <a:srgbClr val="AF824F"/>
              </a:solidFill>
              <a:prstDash val="solid"/>
              <a:round/>
              <a:headEnd type="none" w="med" len="med"/>
              <a:tailEnd type="diamond" w="med" len="med"/>
            </a:ln>
          </p:spPr>
        </p:cxnSp>
        <p:grpSp>
          <p:nvGrpSpPr>
            <p:cNvPr id="26" name="Google Shape;8126;p60">
              <a:extLst>
                <a:ext uri="{FF2B5EF4-FFF2-40B4-BE49-F238E27FC236}">
                  <a16:creationId xmlns:a16="http://schemas.microsoft.com/office/drawing/2014/main" id="{CED1E2E6-A1F3-41F5-A2EC-871A05D20824}"/>
                </a:ext>
              </a:extLst>
            </p:cNvPr>
            <p:cNvGrpSpPr/>
            <p:nvPr/>
          </p:nvGrpSpPr>
          <p:grpSpPr>
            <a:xfrm>
              <a:off x="6796238" y="3311904"/>
              <a:ext cx="1630319" cy="377697"/>
              <a:chOff x="6796238" y="3311904"/>
              <a:chExt cx="1630319" cy="377697"/>
            </a:xfrm>
            <a:grpFill/>
          </p:grpSpPr>
          <p:sp>
            <p:nvSpPr>
              <p:cNvPr id="27" name="Google Shape;8127;p60">
                <a:extLst>
                  <a:ext uri="{FF2B5EF4-FFF2-40B4-BE49-F238E27FC236}">
                    <a16:creationId xmlns:a16="http://schemas.microsoft.com/office/drawing/2014/main" id="{B842C094-2F6D-4675-A726-CBE6287EBFDD}"/>
                  </a:ext>
                </a:extLst>
              </p:cNvPr>
              <p:cNvSpPr/>
              <p:nvPr/>
            </p:nvSpPr>
            <p:spPr>
              <a:xfrm>
                <a:off x="6796238" y="3311904"/>
                <a:ext cx="798025" cy="377697"/>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Playfair Display SemiBold" panose="020B0604020202020204" charset="0"/>
                </a:endParaRPr>
              </a:p>
            </p:txBody>
          </p:sp>
          <p:sp>
            <p:nvSpPr>
              <p:cNvPr id="28" name="Google Shape;8128;p60">
                <a:extLst>
                  <a:ext uri="{FF2B5EF4-FFF2-40B4-BE49-F238E27FC236}">
                    <a16:creationId xmlns:a16="http://schemas.microsoft.com/office/drawing/2014/main" id="{27B39914-AEBF-4B6C-B825-7A87C703BE21}"/>
                  </a:ext>
                </a:extLst>
              </p:cNvPr>
              <p:cNvSpPr/>
              <p:nvPr/>
            </p:nvSpPr>
            <p:spPr>
              <a:xfrm>
                <a:off x="7628207" y="3311904"/>
                <a:ext cx="798350" cy="377697"/>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Playfair Display SemiBold" panose="020B0604020202020204" charset="0"/>
                </a:endParaRPr>
              </a:p>
            </p:txBody>
          </p:sp>
          <p:sp>
            <p:nvSpPr>
              <p:cNvPr id="29" name="Google Shape;8129;p60">
                <a:extLst>
                  <a:ext uri="{FF2B5EF4-FFF2-40B4-BE49-F238E27FC236}">
                    <a16:creationId xmlns:a16="http://schemas.microsoft.com/office/drawing/2014/main" id="{8E88BDCE-4968-44CA-85A3-1BC057DA1758}"/>
                  </a:ext>
                </a:extLst>
              </p:cNvPr>
              <p:cNvSpPr/>
              <p:nvPr/>
            </p:nvSpPr>
            <p:spPr>
              <a:xfrm>
                <a:off x="7229098" y="3311904"/>
                <a:ext cx="762823" cy="377697"/>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Playfair Display SemiBold" panose="020B0604020202020204" charset="0"/>
                </a:endParaRPr>
              </a:p>
            </p:txBody>
          </p:sp>
        </p:grpSp>
      </p:grpSp>
      <p:sp>
        <p:nvSpPr>
          <p:cNvPr id="32" name="TextBox 31">
            <a:extLst>
              <a:ext uri="{FF2B5EF4-FFF2-40B4-BE49-F238E27FC236}">
                <a16:creationId xmlns:a16="http://schemas.microsoft.com/office/drawing/2014/main" id="{DA95881D-E825-49CC-A50B-7E5E1202FAF1}"/>
              </a:ext>
            </a:extLst>
          </p:cNvPr>
          <p:cNvSpPr txBox="1"/>
          <p:nvPr/>
        </p:nvSpPr>
        <p:spPr>
          <a:xfrm>
            <a:off x="1682406" y="3380423"/>
            <a:ext cx="821043" cy="430887"/>
          </a:xfrm>
          <a:prstGeom prst="rect">
            <a:avLst/>
          </a:prstGeom>
          <a:noFill/>
        </p:spPr>
        <p:txBody>
          <a:bodyPr wrap="square">
            <a:spAutoFit/>
          </a:bodyPr>
          <a:lstStyle/>
          <a:p>
            <a:pPr algn="ctr"/>
            <a:r>
              <a:rPr lang="en-US" sz="1100" dirty="0">
                <a:solidFill>
                  <a:schemeClr val="bg1">
                    <a:lumMod val="10000"/>
                  </a:schemeClr>
                </a:solidFill>
                <a:latin typeface="Playfair Display SemiBold" panose="020B0604020202020204" charset="0"/>
              </a:rPr>
              <a:t>Jupyter</a:t>
            </a:r>
          </a:p>
          <a:p>
            <a:pPr algn="ctr"/>
            <a:r>
              <a:rPr lang="en-US" sz="1100" dirty="0">
                <a:solidFill>
                  <a:schemeClr val="bg1">
                    <a:lumMod val="10000"/>
                  </a:schemeClr>
                </a:solidFill>
                <a:latin typeface="Playfair Display SemiBold" panose="020B0604020202020204" charset="0"/>
              </a:rPr>
              <a:t>Notebook</a:t>
            </a:r>
          </a:p>
        </p:txBody>
      </p:sp>
      <p:sp>
        <p:nvSpPr>
          <p:cNvPr id="33" name="TextBox 32">
            <a:extLst>
              <a:ext uri="{FF2B5EF4-FFF2-40B4-BE49-F238E27FC236}">
                <a16:creationId xmlns:a16="http://schemas.microsoft.com/office/drawing/2014/main" id="{7D58244F-85BA-496B-B984-3D45B90477CB}"/>
              </a:ext>
            </a:extLst>
          </p:cNvPr>
          <p:cNvSpPr txBox="1"/>
          <p:nvPr/>
        </p:nvSpPr>
        <p:spPr>
          <a:xfrm>
            <a:off x="6646539" y="1940276"/>
            <a:ext cx="744967" cy="261610"/>
          </a:xfrm>
          <a:prstGeom prst="rect">
            <a:avLst/>
          </a:prstGeom>
          <a:noFill/>
        </p:spPr>
        <p:txBody>
          <a:bodyPr wrap="square">
            <a:spAutoFit/>
          </a:bodyPr>
          <a:lstStyle/>
          <a:p>
            <a:r>
              <a:rPr lang="en-US" sz="1100" dirty="0">
                <a:solidFill>
                  <a:schemeClr val="bg1">
                    <a:lumMod val="10000"/>
                  </a:schemeClr>
                </a:solidFill>
                <a:latin typeface="Playfair Display SemiBold" panose="020B0604020202020204" charset="0"/>
              </a:rPr>
              <a:t>Gensim</a:t>
            </a:r>
          </a:p>
        </p:txBody>
      </p:sp>
      <p:sp>
        <p:nvSpPr>
          <p:cNvPr id="34" name="TextBox 33">
            <a:extLst>
              <a:ext uri="{FF2B5EF4-FFF2-40B4-BE49-F238E27FC236}">
                <a16:creationId xmlns:a16="http://schemas.microsoft.com/office/drawing/2014/main" id="{5DCD8292-2640-45C6-85A3-81C51D3DE21D}"/>
              </a:ext>
            </a:extLst>
          </p:cNvPr>
          <p:cNvSpPr txBox="1"/>
          <p:nvPr/>
        </p:nvSpPr>
        <p:spPr>
          <a:xfrm>
            <a:off x="5162709" y="1959622"/>
            <a:ext cx="967450" cy="430887"/>
          </a:xfrm>
          <a:prstGeom prst="rect">
            <a:avLst/>
          </a:prstGeom>
          <a:noFill/>
        </p:spPr>
        <p:txBody>
          <a:bodyPr wrap="square">
            <a:spAutoFit/>
          </a:bodyPr>
          <a:lstStyle/>
          <a:p>
            <a:r>
              <a:rPr lang="en-US" sz="1100" dirty="0">
                <a:solidFill>
                  <a:schemeClr val="bg1">
                    <a:lumMod val="10000"/>
                  </a:schemeClr>
                </a:solidFill>
                <a:latin typeface="Playfair Display SemiBold" panose="020B0604020202020204" charset="0"/>
              </a:rPr>
              <a:t>Scikit learn</a:t>
            </a:r>
          </a:p>
          <a:p>
            <a:endParaRPr lang="en-US" sz="1100" dirty="0">
              <a:solidFill>
                <a:schemeClr val="bg1">
                  <a:lumMod val="10000"/>
                </a:schemeClr>
              </a:solidFill>
              <a:latin typeface="Playfair Display SemiBold" panose="020B0604020202020204" charset="0"/>
            </a:endParaRPr>
          </a:p>
        </p:txBody>
      </p:sp>
      <p:sp>
        <p:nvSpPr>
          <p:cNvPr id="35" name="TextBox 34">
            <a:extLst>
              <a:ext uri="{FF2B5EF4-FFF2-40B4-BE49-F238E27FC236}">
                <a16:creationId xmlns:a16="http://schemas.microsoft.com/office/drawing/2014/main" id="{67647CBB-21A6-4A8A-B715-F6CFA81458B9}"/>
              </a:ext>
            </a:extLst>
          </p:cNvPr>
          <p:cNvSpPr txBox="1"/>
          <p:nvPr/>
        </p:nvSpPr>
        <p:spPr>
          <a:xfrm>
            <a:off x="3180889" y="3399236"/>
            <a:ext cx="674590" cy="261610"/>
          </a:xfrm>
          <a:prstGeom prst="rect">
            <a:avLst/>
          </a:prstGeom>
          <a:noFill/>
        </p:spPr>
        <p:txBody>
          <a:bodyPr wrap="square">
            <a:spAutoFit/>
          </a:bodyPr>
          <a:lstStyle/>
          <a:p>
            <a:r>
              <a:rPr lang="en-US" sz="1100" dirty="0">
                <a:solidFill>
                  <a:schemeClr val="bg1">
                    <a:lumMod val="10000"/>
                  </a:schemeClr>
                </a:solidFill>
                <a:latin typeface="Playfair Display SemiBold" panose="020B0604020202020204" charset="0"/>
              </a:rPr>
              <a:t>Plotly</a:t>
            </a:r>
          </a:p>
        </p:txBody>
      </p:sp>
      <p:sp>
        <p:nvSpPr>
          <p:cNvPr id="36" name="TextBox 35">
            <a:extLst>
              <a:ext uri="{FF2B5EF4-FFF2-40B4-BE49-F238E27FC236}">
                <a16:creationId xmlns:a16="http://schemas.microsoft.com/office/drawing/2014/main" id="{1166CA61-DAFB-4550-9BB3-F298CD7E365E}"/>
              </a:ext>
            </a:extLst>
          </p:cNvPr>
          <p:cNvSpPr txBox="1"/>
          <p:nvPr/>
        </p:nvSpPr>
        <p:spPr>
          <a:xfrm>
            <a:off x="5911073" y="3409548"/>
            <a:ext cx="861117" cy="261610"/>
          </a:xfrm>
          <a:prstGeom prst="rect">
            <a:avLst/>
          </a:prstGeom>
          <a:noFill/>
        </p:spPr>
        <p:txBody>
          <a:bodyPr wrap="square">
            <a:spAutoFit/>
          </a:bodyPr>
          <a:lstStyle/>
          <a:p>
            <a:r>
              <a:rPr lang="en-US" sz="1100" dirty="0">
                <a:solidFill>
                  <a:schemeClr val="bg1">
                    <a:lumMod val="10000"/>
                  </a:schemeClr>
                </a:solidFill>
                <a:latin typeface="Playfair Display SemiBold" panose="020B0604020202020204" charset="0"/>
              </a:rPr>
              <a:t>Matplotlib</a:t>
            </a:r>
          </a:p>
        </p:txBody>
      </p:sp>
      <p:sp>
        <p:nvSpPr>
          <p:cNvPr id="37" name="TextBox 36">
            <a:extLst>
              <a:ext uri="{FF2B5EF4-FFF2-40B4-BE49-F238E27FC236}">
                <a16:creationId xmlns:a16="http://schemas.microsoft.com/office/drawing/2014/main" id="{AF424CBB-F83C-4C05-857C-5582F7DB536E}"/>
              </a:ext>
            </a:extLst>
          </p:cNvPr>
          <p:cNvSpPr txBox="1"/>
          <p:nvPr/>
        </p:nvSpPr>
        <p:spPr>
          <a:xfrm>
            <a:off x="3803324" y="1983813"/>
            <a:ext cx="799952" cy="261610"/>
          </a:xfrm>
          <a:prstGeom prst="rect">
            <a:avLst/>
          </a:prstGeom>
          <a:noFill/>
        </p:spPr>
        <p:txBody>
          <a:bodyPr wrap="square">
            <a:spAutoFit/>
          </a:bodyPr>
          <a:lstStyle/>
          <a:p>
            <a:r>
              <a:rPr lang="en-US" sz="1100" dirty="0">
                <a:solidFill>
                  <a:schemeClr val="bg1">
                    <a:lumMod val="10000"/>
                  </a:schemeClr>
                </a:solidFill>
                <a:latin typeface="Playfair Display SemiBold" panose="020B0604020202020204" charset="0"/>
              </a:rPr>
              <a:t>Seaborn</a:t>
            </a:r>
          </a:p>
        </p:txBody>
      </p:sp>
      <p:sp>
        <p:nvSpPr>
          <p:cNvPr id="38" name="TextBox 37">
            <a:extLst>
              <a:ext uri="{FF2B5EF4-FFF2-40B4-BE49-F238E27FC236}">
                <a16:creationId xmlns:a16="http://schemas.microsoft.com/office/drawing/2014/main" id="{1393BA5A-FC72-47CF-BAD4-EC10F1CF8D01}"/>
              </a:ext>
            </a:extLst>
          </p:cNvPr>
          <p:cNvSpPr txBox="1"/>
          <p:nvPr/>
        </p:nvSpPr>
        <p:spPr>
          <a:xfrm>
            <a:off x="2476668" y="1988138"/>
            <a:ext cx="642332" cy="261610"/>
          </a:xfrm>
          <a:prstGeom prst="rect">
            <a:avLst/>
          </a:prstGeom>
          <a:noFill/>
        </p:spPr>
        <p:txBody>
          <a:bodyPr wrap="square">
            <a:spAutoFit/>
          </a:bodyPr>
          <a:lstStyle/>
          <a:p>
            <a:r>
              <a:rPr lang="en-US" sz="1100" dirty="0">
                <a:solidFill>
                  <a:schemeClr val="bg1">
                    <a:lumMod val="10000"/>
                  </a:schemeClr>
                </a:solidFill>
                <a:latin typeface="Playfair Display SemiBold" panose="020B0604020202020204" charset="0"/>
              </a:rPr>
              <a:t>NumPy</a:t>
            </a:r>
          </a:p>
        </p:txBody>
      </p:sp>
      <p:sp>
        <p:nvSpPr>
          <p:cNvPr id="39" name="TextBox 38">
            <a:extLst>
              <a:ext uri="{FF2B5EF4-FFF2-40B4-BE49-F238E27FC236}">
                <a16:creationId xmlns:a16="http://schemas.microsoft.com/office/drawing/2014/main" id="{D1FF2F18-5D4C-49B2-8F6E-FF058BCAA7FD}"/>
              </a:ext>
            </a:extLst>
          </p:cNvPr>
          <p:cNvSpPr txBox="1"/>
          <p:nvPr/>
        </p:nvSpPr>
        <p:spPr>
          <a:xfrm>
            <a:off x="4591355" y="3409548"/>
            <a:ext cx="739277" cy="261610"/>
          </a:xfrm>
          <a:prstGeom prst="rect">
            <a:avLst/>
          </a:prstGeom>
          <a:noFill/>
        </p:spPr>
        <p:txBody>
          <a:bodyPr wrap="square">
            <a:spAutoFit/>
          </a:bodyPr>
          <a:lstStyle/>
          <a:p>
            <a:r>
              <a:rPr lang="en-US" sz="1100" dirty="0">
                <a:solidFill>
                  <a:schemeClr val="bg1">
                    <a:lumMod val="10000"/>
                  </a:schemeClr>
                </a:solidFill>
                <a:latin typeface="Playfair Display SemiBold" panose="020B0604020202020204" charset="0"/>
              </a:rPr>
              <a:t>Pandas</a:t>
            </a:r>
          </a:p>
        </p:txBody>
      </p:sp>
      <p:pic>
        <p:nvPicPr>
          <p:cNvPr id="40" name="Picture 39" descr="NumPy">
            <a:extLst>
              <a:ext uri="{FF2B5EF4-FFF2-40B4-BE49-F238E27FC236}">
                <a16:creationId xmlns:a16="http://schemas.microsoft.com/office/drawing/2014/main" id="{1EA4DF99-3898-4517-83E7-96FF351C40E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61333" y1="48889" x2="61333" y2="48889"/>
                        <a14:foregroundMark x1="48000" y1="35556" x2="48000" y2="35556"/>
                        <a14:foregroundMark x1="32000" y1="24889" x2="32000" y2="24889"/>
                        <a14:foregroundMark x1="50667" y1="12889" x2="50667" y2="12889"/>
                        <a14:foregroundMark x1="69778" y1="26222" x2="69778" y2="26222"/>
                        <a14:foregroundMark x1="83111" y1="44889" x2="83111" y2="44889"/>
                        <a14:foregroundMark x1="60444" y1="79111" x2="60444" y2="79111"/>
                        <a14:foregroundMark x1="60444" y1="79111" x2="60444" y2="79111"/>
                        <a14:foregroundMark x1="84444" y1="68444" x2="84444" y2="68444"/>
                        <a14:foregroundMark x1="58667" y1="75556" x2="58667" y2="75556"/>
                        <a14:foregroundMark x1="52889" y1="36000" x2="52889" y2="36000"/>
                        <a14:foregroundMark x1="52889" y1="36000" x2="52889" y2="36000"/>
                      </a14:backgroundRemoval>
                    </a14:imgEffect>
                  </a14:imgLayer>
                </a14:imgProps>
              </a:ext>
              <a:ext uri="{28A0092B-C50C-407E-A947-70E740481C1C}">
                <a14:useLocalDpi xmlns:a14="http://schemas.microsoft.com/office/drawing/2010/main" val="0"/>
              </a:ext>
            </a:extLst>
          </a:blip>
          <a:srcRect/>
          <a:stretch>
            <a:fillRect/>
          </a:stretch>
        </p:blipFill>
        <p:spPr bwMode="auto">
          <a:xfrm>
            <a:off x="2556067" y="2543536"/>
            <a:ext cx="477663" cy="50350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Configuration Options">
            <a:extLst>
              <a:ext uri="{FF2B5EF4-FFF2-40B4-BE49-F238E27FC236}">
                <a16:creationId xmlns:a16="http://schemas.microsoft.com/office/drawing/2014/main" id="{B504C679-C610-49F0-8341-C187B7B1C9A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89298" y="2657809"/>
            <a:ext cx="340338" cy="340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Pyviz 0101a3 Documentation - Matplotlib Png,Python Icon Png - free  transparent png images - pngaaa.com">
            <a:extLst>
              <a:ext uri="{FF2B5EF4-FFF2-40B4-BE49-F238E27FC236}">
                <a16:creationId xmlns:a16="http://schemas.microsoft.com/office/drawing/2014/main" id="{B55147DF-85F1-4CF6-9067-4A183639127C}"/>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0000" b="90000" l="10000" r="90000">
                        <a14:foregroundMark x1="56444" y1="14662" x2="56444" y2="14662"/>
                        <a14:foregroundMark x1="52556" y1="82519" x2="52556" y2="82519"/>
                        <a14:foregroundMark x1="52556" y1="82519" x2="52556" y2="82519"/>
                      </a14:backgroundRemoval>
                    </a14:imgEffect>
                  </a14:imgLayer>
                </a14:imgProps>
              </a:ext>
              <a:ext uri="{28A0092B-C50C-407E-A947-70E740481C1C}">
                <a14:useLocalDpi xmlns:a14="http://schemas.microsoft.com/office/drawing/2010/main" val="0"/>
              </a:ext>
            </a:extLst>
          </a:blip>
          <a:srcRect l="29105" t="5462" r="30147" b="27127"/>
          <a:stretch/>
        </p:blipFill>
        <p:spPr bwMode="auto">
          <a:xfrm>
            <a:off x="6051773" y="2604357"/>
            <a:ext cx="450367" cy="42609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1F54B1E2-4ABB-4B14-B372-C9708BF1501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19324" y="2624060"/>
            <a:ext cx="338989" cy="3769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F7870DA7-6DDE-4B1E-81A2-A33FCEAB9971}"/>
              </a:ext>
            </a:extLst>
          </p:cNvPr>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saturation sat="400000"/>
                    </a14:imgEffect>
                  </a14:imgLayer>
                </a14:imgProps>
              </a:ext>
              <a:ext uri="{28A0092B-C50C-407E-A947-70E740481C1C}">
                <a14:useLocalDpi xmlns:a14="http://schemas.microsoft.com/office/drawing/2010/main" val="0"/>
              </a:ext>
            </a:extLst>
          </a:blip>
          <a:srcRect r="76000"/>
          <a:stretch/>
        </p:blipFill>
        <p:spPr bwMode="auto">
          <a:xfrm>
            <a:off x="4618523" y="2558802"/>
            <a:ext cx="522400" cy="52138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Discussion of seaborn logo · Issue #2243 · mwaskom/seaborn · GitHub">
            <a:extLst>
              <a:ext uri="{FF2B5EF4-FFF2-40B4-BE49-F238E27FC236}">
                <a16:creationId xmlns:a16="http://schemas.microsoft.com/office/drawing/2014/main" id="{3309C2F5-3DD9-4A75-B618-110E7B80FF2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59487" y="2632642"/>
            <a:ext cx="393993" cy="37878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scikit-learn - Wikipedia">
            <a:extLst>
              <a:ext uri="{FF2B5EF4-FFF2-40B4-BE49-F238E27FC236}">
                <a16:creationId xmlns:a16="http://schemas.microsoft.com/office/drawing/2014/main" id="{C4D85883-F5CA-4961-9883-FFB8AF75EAF7}"/>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355429" y="2653822"/>
            <a:ext cx="452640" cy="282543"/>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oogle Shape;8121;p60">
            <a:extLst>
              <a:ext uri="{FF2B5EF4-FFF2-40B4-BE49-F238E27FC236}">
                <a16:creationId xmlns:a16="http://schemas.microsoft.com/office/drawing/2014/main" id="{DF07FEB6-F2B3-487C-976C-56B7210665CE}"/>
              </a:ext>
            </a:extLst>
          </p:cNvPr>
          <p:cNvGrpSpPr/>
          <p:nvPr/>
        </p:nvGrpSpPr>
        <p:grpSpPr>
          <a:xfrm>
            <a:off x="4525528" y="2233495"/>
            <a:ext cx="2809660" cy="1165741"/>
            <a:chOff x="6796238" y="3139121"/>
            <a:chExt cx="1630319" cy="715049"/>
          </a:xfrm>
          <a:solidFill>
            <a:srgbClr val="6C3708"/>
          </a:solidFill>
        </p:grpSpPr>
        <p:cxnSp>
          <p:nvCxnSpPr>
            <p:cNvPr id="76" name="Google Shape;8122;p60">
              <a:extLst>
                <a:ext uri="{FF2B5EF4-FFF2-40B4-BE49-F238E27FC236}">
                  <a16:creationId xmlns:a16="http://schemas.microsoft.com/office/drawing/2014/main" id="{54F8217A-FD31-4085-AE20-F8551C6D2DD7}"/>
                </a:ext>
              </a:extLst>
            </p:cNvPr>
            <p:cNvCxnSpPr/>
            <p:nvPr/>
          </p:nvCxnSpPr>
          <p:spPr>
            <a:xfrm>
              <a:off x="7012244" y="3664854"/>
              <a:ext cx="0" cy="170700"/>
            </a:xfrm>
            <a:prstGeom prst="straightConnector1">
              <a:avLst/>
            </a:prstGeom>
            <a:grpFill/>
            <a:ln w="9525" cap="flat" cmpd="sng">
              <a:solidFill>
                <a:srgbClr val="AF824F"/>
              </a:solidFill>
              <a:prstDash val="solid"/>
              <a:round/>
              <a:headEnd type="none" w="med" len="med"/>
              <a:tailEnd type="diamond" w="med" len="med"/>
            </a:ln>
          </p:spPr>
        </p:cxnSp>
        <p:cxnSp>
          <p:nvCxnSpPr>
            <p:cNvPr id="77" name="Google Shape;8123;p60">
              <a:extLst>
                <a:ext uri="{FF2B5EF4-FFF2-40B4-BE49-F238E27FC236}">
                  <a16:creationId xmlns:a16="http://schemas.microsoft.com/office/drawing/2014/main" id="{437C8428-74FE-4A75-B29E-2330311A3CBB}"/>
                </a:ext>
              </a:extLst>
            </p:cNvPr>
            <p:cNvCxnSpPr/>
            <p:nvPr/>
          </p:nvCxnSpPr>
          <p:spPr>
            <a:xfrm>
              <a:off x="7810957" y="3683470"/>
              <a:ext cx="0" cy="170700"/>
            </a:xfrm>
            <a:prstGeom prst="straightConnector1">
              <a:avLst/>
            </a:prstGeom>
            <a:grpFill/>
            <a:ln w="9525" cap="flat" cmpd="sng">
              <a:solidFill>
                <a:srgbClr val="AF824F"/>
              </a:solidFill>
              <a:prstDash val="solid"/>
              <a:round/>
              <a:headEnd type="none" w="med" len="med"/>
              <a:tailEnd type="diamond" w="med" len="med"/>
            </a:ln>
          </p:spPr>
        </p:cxnSp>
        <p:cxnSp>
          <p:nvCxnSpPr>
            <p:cNvPr id="78" name="Google Shape;8124;p60">
              <a:extLst>
                <a:ext uri="{FF2B5EF4-FFF2-40B4-BE49-F238E27FC236}">
                  <a16:creationId xmlns:a16="http://schemas.microsoft.com/office/drawing/2014/main" id="{1C5716AC-FE05-4D29-BF27-9263233B29D5}"/>
                </a:ext>
              </a:extLst>
            </p:cNvPr>
            <p:cNvCxnSpPr/>
            <p:nvPr/>
          </p:nvCxnSpPr>
          <p:spPr>
            <a:xfrm rot="10800000">
              <a:off x="8204207" y="3145028"/>
              <a:ext cx="0" cy="170031"/>
            </a:xfrm>
            <a:prstGeom prst="straightConnector1">
              <a:avLst/>
            </a:prstGeom>
            <a:grpFill/>
            <a:ln w="9525" cap="flat" cmpd="sng">
              <a:solidFill>
                <a:srgbClr val="AF824F"/>
              </a:solidFill>
              <a:prstDash val="solid"/>
              <a:round/>
              <a:headEnd type="none" w="med" len="med"/>
              <a:tailEnd type="diamond" w="med" len="med"/>
            </a:ln>
          </p:spPr>
        </p:cxnSp>
        <p:cxnSp>
          <p:nvCxnSpPr>
            <p:cNvPr id="79" name="Google Shape;8125;p60">
              <a:extLst>
                <a:ext uri="{FF2B5EF4-FFF2-40B4-BE49-F238E27FC236}">
                  <a16:creationId xmlns:a16="http://schemas.microsoft.com/office/drawing/2014/main" id="{C358B25F-8644-4495-9F01-560FC9855729}"/>
                </a:ext>
              </a:extLst>
            </p:cNvPr>
            <p:cNvCxnSpPr/>
            <p:nvPr/>
          </p:nvCxnSpPr>
          <p:spPr>
            <a:xfrm rot="10800000">
              <a:off x="7411601" y="3139121"/>
              <a:ext cx="0" cy="170700"/>
            </a:xfrm>
            <a:prstGeom prst="straightConnector1">
              <a:avLst/>
            </a:prstGeom>
            <a:grpFill/>
            <a:ln w="9525" cap="flat" cmpd="sng">
              <a:solidFill>
                <a:srgbClr val="AF824F"/>
              </a:solidFill>
              <a:prstDash val="solid"/>
              <a:round/>
              <a:headEnd type="none" w="med" len="med"/>
              <a:tailEnd type="diamond" w="med" len="med"/>
            </a:ln>
          </p:spPr>
        </p:cxnSp>
        <p:grpSp>
          <p:nvGrpSpPr>
            <p:cNvPr id="80" name="Google Shape;8126;p60">
              <a:extLst>
                <a:ext uri="{FF2B5EF4-FFF2-40B4-BE49-F238E27FC236}">
                  <a16:creationId xmlns:a16="http://schemas.microsoft.com/office/drawing/2014/main" id="{981E91EB-A177-4897-8398-630A1199E938}"/>
                </a:ext>
              </a:extLst>
            </p:cNvPr>
            <p:cNvGrpSpPr/>
            <p:nvPr/>
          </p:nvGrpSpPr>
          <p:grpSpPr>
            <a:xfrm>
              <a:off x="6796238" y="3311904"/>
              <a:ext cx="1630319" cy="377697"/>
              <a:chOff x="6796238" y="3311904"/>
              <a:chExt cx="1630319" cy="377697"/>
            </a:xfrm>
            <a:grpFill/>
          </p:grpSpPr>
          <p:sp>
            <p:nvSpPr>
              <p:cNvPr id="81" name="Google Shape;8127;p60">
                <a:extLst>
                  <a:ext uri="{FF2B5EF4-FFF2-40B4-BE49-F238E27FC236}">
                    <a16:creationId xmlns:a16="http://schemas.microsoft.com/office/drawing/2014/main" id="{E87338F6-2B70-4B74-B6F3-ABC2B7042C7A}"/>
                  </a:ext>
                </a:extLst>
              </p:cNvPr>
              <p:cNvSpPr/>
              <p:nvPr/>
            </p:nvSpPr>
            <p:spPr>
              <a:xfrm>
                <a:off x="6796238" y="3311904"/>
                <a:ext cx="798025" cy="377697"/>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Playfair Display SemiBold" panose="020B0604020202020204" charset="0"/>
                </a:endParaRPr>
              </a:p>
            </p:txBody>
          </p:sp>
          <p:sp>
            <p:nvSpPr>
              <p:cNvPr id="82" name="Google Shape;8128;p60">
                <a:extLst>
                  <a:ext uri="{FF2B5EF4-FFF2-40B4-BE49-F238E27FC236}">
                    <a16:creationId xmlns:a16="http://schemas.microsoft.com/office/drawing/2014/main" id="{7A9E61A6-85EC-4C1C-B4B1-A0EF57D55AD9}"/>
                  </a:ext>
                </a:extLst>
              </p:cNvPr>
              <p:cNvSpPr/>
              <p:nvPr/>
            </p:nvSpPr>
            <p:spPr>
              <a:xfrm>
                <a:off x="7628207" y="3311904"/>
                <a:ext cx="798350" cy="377697"/>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Playfair Display SemiBold" panose="020B0604020202020204" charset="0"/>
                </a:endParaRPr>
              </a:p>
            </p:txBody>
          </p:sp>
          <p:sp>
            <p:nvSpPr>
              <p:cNvPr id="83" name="Google Shape;8129;p60">
                <a:extLst>
                  <a:ext uri="{FF2B5EF4-FFF2-40B4-BE49-F238E27FC236}">
                    <a16:creationId xmlns:a16="http://schemas.microsoft.com/office/drawing/2014/main" id="{5E6D33A3-D34F-422E-9079-285ADCF8456D}"/>
                  </a:ext>
                </a:extLst>
              </p:cNvPr>
              <p:cNvSpPr/>
              <p:nvPr/>
            </p:nvSpPr>
            <p:spPr>
              <a:xfrm>
                <a:off x="7229098" y="3311904"/>
                <a:ext cx="762823" cy="377697"/>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Playfair Display SemiBold" panose="020B0604020202020204" charset="0"/>
                </a:endParaRPr>
              </a:p>
            </p:txBody>
          </p:sp>
        </p:grpSp>
      </p:grpSp>
      <p:pic>
        <p:nvPicPr>
          <p:cNvPr id="448" name="Picture 447" descr="A picture containing text, clipart&#10;&#10;Description automatically generated">
            <a:extLst>
              <a:ext uri="{FF2B5EF4-FFF2-40B4-BE49-F238E27FC236}">
                <a16:creationId xmlns:a16="http://schemas.microsoft.com/office/drawing/2014/main" id="{7DF78345-819B-4DD2-B873-9A881D5BACA2}"/>
              </a:ext>
            </a:extLst>
          </p:cNvPr>
          <p:cNvPicPr>
            <a:picLocks noChangeAspect="1"/>
          </p:cNvPicPr>
          <p:nvPr/>
        </p:nvPicPr>
        <p:blipFill>
          <a:blip r:embed="rId13"/>
          <a:stretch>
            <a:fillRect/>
          </a:stretch>
        </p:blipFill>
        <p:spPr>
          <a:xfrm>
            <a:off x="6772190" y="2624060"/>
            <a:ext cx="376952" cy="376952"/>
          </a:xfrm>
          <a:prstGeom prst="flowChartConnector">
            <a:avLst/>
          </a:prstGeom>
        </p:spPr>
      </p:pic>
    </p:spTree>
    <p:extLst>
      <p:ext uri="{BB962C8B-B14F-4D97-AF65-F5344CB8AC3E}">
        <p14:creationId xmlns:p14="http://schemas.microsoft.com/office/powerpoint/2010/main" val="48065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27" name="Title 26">
            <a:extLst>
              <a:ext uri="{FF2B5EF4-FFF2-40B4-BE49-F238E27FC236}">
                <a16:creationId xmlns:a16="http://schemas.microsoft.com/office/drawing/2014/main" id="{CBC07303-2808-4EEB-9C81-EE53E9125D7A}"/>
              </a:ext>
            </a:extLst>
          </p:cNvPr>
          <p:cNvSpPr>
            <a:spLocks noGrp="1"/>
          </p:cNvSpPr>
          <p:nvPr>
            <p:ph type="title" idx="15"/>
          </p:nvPr>
        </p:nvSpPr>
        <p:spPr>
          <a:xfrm>
            <a:off x="1051004" y="811510"/>
            <a:ext cx="2665957" cy="447600"/>
          </a:xfrm>
        </p:spPr>
        <p:txBody>
          <a:bodyPr/>
          <a:lstStyle/>
          <a:p>
            <a:r>
              <a:rPr lang="en-SA" b="1" dirty="0">
                <a:solidFill>
                  <a:schemeClr val="tx2">
                    <a:lumMod val="25000"/>
                  </a:schemeClr>
                </a:solidFill>
              </a:rPr>
              <a:t>Conclusion</a:t>
            </a:r>
            <a:endParaRPr lang="en-US" b="1" dirty="0"/>
          </a:p>
        </p:txBody>
      </p:sp>
      <p:sp>
        <p:nvSpPr>
          <p:cNvPr id="4" name="Google Shape;508;p38">
            <a:extLst>
              <a:ext uri="{FF2B5EF4-FFF2-40B4-BE49-F238E27FC236}">
                <a16:creationId xmlns:a16="http://schemas.microsoft.com/office/drawing/2014/main" id="{A649B61D-EB7A-3B40-9829-7373CC41A112}"/>
              </a:ext>
            </a:extLst>
          </p:cNvPr>
          <p:cNvSpPr/>
          <p:nvPr/>
        </p:nvSpPr>
        <p:spPr>
          <a:xfrm>
            <a:off x="1250127" y="2118211"/>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2" name="TextBox 1">
            <a:extLst>
              <a:ext uri="{FF2B5EF4-FFF2-40B4-BE49-F238E27FC236}">
                <a16:creationId xmlns:a16="http://schemas.microsoft.com/office/drawing/2014/main" id="{7993256E-6217-8C46-98DC-5425BA8624C7}"/>
              </a:ext>
            </a:extLst>
          </p:cNvPr>
          <p:cNvSpPr txBox="1"/>
          <p:nvPr/>
        </p:nvSpPr>
        <p:spPr>
          <a:xfrm>
            <a:off x="1495885" y="2065633"/>
            <a:ext cx="5691299" cy="1169551"/>
          </a:xfrm>
          <a:prstGeom prst="rect">
            <a:avLst/>
          </a:prstGeom>
          <a:noFill/>
        </p:spPr>
        <p:txBody>
          <a:bodyPr wrap="square" rtlCol="0">
            <a:spAutoFit/>
          </a:bodyPr>
          <a:lstStyle/>
          <a:p>
            <a:r>
              <a:rPr lang="en-US" dirty="0">
                <a:solidFill>
                  <a:schemeClr val="accent6">
                    <a:lumMod val="75000"/>
                  </a:schemeClr>
                </a:solidFill>
              </a:rPr>
              <a:t>Through the system, we were able to distinguish between negative comments and positive comments, and this leads us to focus on negative comments and raise the efficiency of these products, and thus we can increase customer satisfaction and also raise the percentage of sales</a:t>
            </a:r>
            <a:endParaRPr lang="en-SA" dirty="0">
              <a:solidFill>
                <a:schemeClr val="accent6">
                  <a:lumMod val="75000"/>
                </a:schemeClr>
              </a:solidFill>
            </a:endParaRPr>
          </a:p>
        </p:txBody>
      </p:sp>
    </p:spTree>
    <p:extLst>
      <p:ext uri="{BB962C8B-B14F-4D97-AF65-F5344CB8AC3E}">
        <p14:creationId xmlns:p14="http://schemas.microsoft.com/office/powerpoint/2010/main" val="2074012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8" name="Google Shape;1148;p53"/>
          <p:cNvSpPr txBox="1">
            <a:spLocks noGrp="1"/>
          </p:cNvSpPr>
          <p:nvPr>
            <p:ph type="title"/>
          </p:nvPr>
        </p:nvSpPr>
        <p:spPr>
          <a:xfrm>
            <a:off x="597000" y="1625600"/>
            <a:ext cx="7950000" cy="1746891"/>
          </a:xfrm>
          <a:prstGeom prst="rect">
            <a:avLst/>
          </a:prstGeom>
        </p:spPr>
        <p:txBody>
          <a:bodyPr spcFirstLastPara="1" wrap="square" lIns="91425" tIns="91425" rIns="91425" bIns="91425" anchor="ctr" anchorCtr="0">
            <a:noAutofit/>
          </a:bodyPr>
          <a:lstStyle/>
          <a:p>
            <a:pPr algn="ctr">
              <a:spcAft>
                <a:spcPts val="600"/>
              </a:spcAft>
            </a:pPr>
            <a:r>
              <a:rPr lang="en-US" sz="3600" b="1" kern="1200" dirty="0">
                <a:solidFill>
                  <a:schemeClr val="tx1"/>
                </a:solidFill>
                <a:latin typeface="Playfair Display SemiBold" panose="020B0604020202020204" charset="0"/>
                <a:ea typeface="+mj-ea"/>
                <a:cs typeface="+mj-cs"/>
              </a:rPr>
              <a:t>Thank you for your attention!</a:t>
            </a:r>
            <a:br>
              <a:rPr lang="en-US" sz="3600" b="1" kern="1200" dirty="0">
                <a:solidFill>
                  <a:schemeClr val="tx1"/>
                </a:solidFill>
                <a:latin typeface="Playfair Display SemiBold" panose="020B0604020202020204" charset="0"/>
                <a:ea typeface="+mj-ea"/>
                <a:cs typeface="+mj-cs"/>
              </a:rPr>
            </a:br>
            <a:br>
              <a:rPr lang="en-US" sz="3600" b="1" kern="1200" dirty="0">
                <a:solidFill>
                  <a:schemeClr val="tx1"/>
                </a:solidFill>
                <a:latin typeface="Playfair Display SemiBold" panose="020B0604020202020204" charset="0"/>
                <a:ea typeface="+mj-ea"/>
                <a:cs typeface="+mj-cs"/>
              </a:rPr>
            </a:br>
            <a:r>
              <a:rPr lang="en-US" sz="3600" b="1" kern="1200" dirty="0">
                <a:solidFill>
                  <a:schemeClr val="tx1"/>
                </a:solidFill>
                <a:latin typeface="Playfair Display SemiBold" panose="020B0604020202020204" charset="0"/>
                <a:ea typeface="+mj-ea"/>
                <a:cs typeface="+mj-cs"/>
              </a:rPr>
              <a:t>Any Question?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0"/>
          <p:cNvSpPr txBox="1">
            <a:spLocks noGrp="1"/>
          </p:cNvSpPr>
          <p:nvPr>
            <p:ph type="body" idx="1"/>
          </p:nvPr>
        </p:nvSpPr>
        <p:spPr>
          <a:xfrm>
            <a:off x="611275" y="1322480"/>
            <a:ext cx="7921500" cy="32988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
        <p:nvSpPr>
          <p:cNvPr id="304" name="Google Shape;304;p30"/>
          <p:cNvSpPr txBox="1">
            <a:spLocks noGrp="1"/>
          </p:cNvSpPr>
          <p:nvPr>
            <p:ph type="title"/>
          </p:nvPr>
        </p:nvSpPr>
        <p:spPr>
          <a:xfrm>
            <a:off x="-1208558" y="790808"/>
            <a:ext cx="7950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A" b="1" dirty="0">
                <a:solidFill>
                  <a:schemeClr val="tx2">
                    <a:lumMod val="25000"/>
                  </a:schemeClr>
                </a:solidFill>
              </a:rPr>
              <a:t>Introducion</a:t>
            </a:r>
            <a:endParaRPr dirty="0"/>
          </a:p>
        </p:txBody>
      </p:sp>
      <p:grpSp>
        <p:nvGrpSpPr>
          <p:cNvPr id="305" name="Google Shape;305;p30"/>
          <p:cNvGrpSpPr/>
          <p:nvPr/>
        </p:nvGrpSpPr>
        <p:grpSpPr>
          <a:xfrm>
            <a:off x="8418903" y="4498420"/>
            <a:ext cx="271738" cy="386084"/>
            <a:chOff x="8418903" y="4498420"/>
            <a:chExt cx="271738" cy="386084"/>
          </a:xfrm>
        </p:grpSpPr>
        <p:sp>
          <p:nvSpPr>
            <p:cNvPr id="306" name="Google Shape;306;p30"/>
            <p:cNvSpPr/>
            <p:nvPr/>
          </p:nvSpPr>
          <p:spPr>
            <a:xfrm>
              <a:off x="8418903" y="4705352"/>
              <a:ext cx="161198" cy="179152"/>
            </a:xfrm>
            <a:custGeom>
              <a:avLst/>
              <a:gdLst/>
              <a:ahLst/>
              <a:cxnLst/>
              <a:rect l="l" t="t" r="r" b="b"/>
              <a:pathLst>
                <a:path w="2506" h="2785" extrusionOk="0">
                  <a:moveTo>
                    <a:pt x="1269" y="1"/>
                  </a:moveTo>
                  <a:cubicBezTo>
                    <a:pt x="1247" y="1"/>
                    <a:pt x="1228" y="20"/>
                    <a:pt x="1215" y="58"/>
                  </a:cubicBezTo>
                  <a:cubicBezTo>
                    <a:pt x="962" y="614"/>
                    <a:pt x="633" y="1095"/>
                    <a:pt x="76" y="1348"/>
                  </a:cubicBezTo>
                  <a:cubicBezTo>
                    <a:pt x="0" y="1374"/>
                    <a:pt x="0" y="1424"/>
                    <a:pt x="76" y="1475"/>
                  </a:cubicBezTo>
                  <a:cubicBezTo>
                    <a:pt x="633" y="1728"/>
                    <a:pt x="987" y="2209"/>
                    <a:pt x="1215" y="2765"/>
                  </a:cubicBezTo>
                  <a:cubicBezTo>
                    <a:pt x="1215" y="2778"/>
                    <a:pt x="1234" y="2784"/>
                    <a:pt x="1260" y="2784"/>
                  </a:cubicBezTo>
                  <a:cubicBezTo>
                    <a:pt x="1285" y="2784"/>
                    <a:pt x="1316" y="2778"/>
                    <a:pt x="1342" y="2765"/>
                  </a:cubicBezTo>
                  <a:cubicBezTo>
                    <a:pt x="1544" y="2183"/>
                    <a:pt x="1873" y="1728"/>
                    <a:pt x="2430" y="1475"/>
                  </a:cubicBezTo>
                  <a:cubicBezTo>
                    <a:pt x="2506" y="1424"/>
                    <a:pt x="2506" y="1374"/>
                    <a:pt x="2430" y="1348"/>
                  </a:cubicBezTo>
                  <a:cubicBezTo>
                    <a:pt x="1873" y="1095"/>
                    <a:pt x="1544" y="614"/>
                    <a:pt x="1342" y="58"/>
                  </a:cubicBezTo>
                  <a:cubicBezTo>
                    <a:pt x="1316" y="20"/>
                    <a:pt x="1291" y="1"/>
                    <a:pt x="1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8580095" y="4498420"/>
              <a:ext cx="110546" cy="122853"/>
            </a:xfrm>
            <a:custGeom>
              <a:avLst/>
              <a:gdLst/>
              <a:ahLst/>
              <a:cxnLst/>
              <a:rect l="l" t="t" r="r" b="b"/>
              <a:pathLst>
                <a:path w="2506" h="2785" extrusionOk="0">
                  <a:moveTo>
                    <a:pt x="1269" y="1"/>
                  </a:moveTo>
                  <a:cubicBezTo>
                    <a:pt x="1247" y="1"/>
                    <a:pt x="1228" y="20"/>
                    <a:pt x="1215" y="58"/>
                  </a:cubicBezTo>
                  <a:cubicBezTo>
                    <a:pt x="962" y="614"/>
                    <a:pt x="633" y="1095"/>
                    <a:pt x="76" y="1348"/>
                  </a:cubicBezTo>
                  <a:cubicBezTo>
                    <a:pt x="0" y="1374"/>
                    <a:pt x="0" y="1424"/>
                    <a:pt x="76" y="1475"/>
                  </a:cubicBezTo>
                  <a:cubicBezTo>
                    <a:pt x="633" y="1728"/>
                    <a:pt x="987" y="2209"/>
                    <a:pt x="1215" y="2765"/>
                  </a:cubicBezTo>
                  <a:cubicBezTo>
                    <a:pt x="1215" y="2778"/>
                    <a:pt x="1234" y="2784"/>
                    <a:pt x="1260" y="2784"/>
                  </a:cubicBezTo>
                  <a:cubicBezTo>
                    <a:pt x="1285" y="2784"/>
                    <a:pt x="1316" y="2778"/>
                    <a:pt x="1342" y="2765"/>
                  </a:cubicBezTo>
                  <a:cubicBezTo>
                    <a:pt x="1544" y="2183"/>
                    <a:pt x="1873" y="1728"/>
                    <a:pt x="2430" y="1475"/>
                  </a:cubicBezTo>
                  <a:cubicBezTo>
                    <a:pt x="2506" y="1424"/>
                    <a:pt x="2506" y="1374"/>
                    <a:pt x="2430" y="1348"/>
                  </a:cubicBezTo>
                  <a:cubicBezTo>
                    <a:pt x="1873" y="1095"/>
                    <a:pt x="1544" y="614"/>
                    <a:pt x="1342" y="58"/>
                  </a:cubicBezTo>
                  <a:cubicBezTo>
                    <a:pt x="1316" y="20"/>
                    <a:pt x="1291" y="1"/>
                    <a:pt x="1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89D3BC1-193B-417A-AEFE-7DB02B041045}"/>
              </a:ext>
            </a:extLst>
          </p:cNvPr>
          <p:cNvSpPr txBox="1"/>
          <p:nvPr/>
        </p:nvSpPr>
        <p:spPr>
          <a:xfrm>
            <a:off x="1474303" y="1597206"/>
            <a:ext cx="5555147" cy="738664"/>
          </a:xfrm>
          <a:prstGeom prst="rect">
            <a:avLst/>
          </a:prstGeom>
          <a:noFill/>
        </p:spPr>
        <p:txBody>
          <a:bodyPr wrap="square" rtlCol="0">
            <a:spAutoFit/>
          </a:bodyPr>
          <a:lstStyle/>
          <a:p>
            <a:r>
              <a:rPr lang="en-US" dirty="0">
                <a:solidFill>
                  <a:schemeClr val="accent4">
                    <a:lumMod val="75000"/>
                  </a:schemeClr>
                </a:solidFill>
                <a:latin typeface="Playfair Display SemiBold" panose="020B0604020202020204" charset="0"/>
              </a:rPr>
              <a:t>This is a Women’s Clothing E-Commerce dataset revolving around the reviews written by customers. Also</a:t>
            </a:r>
            <a:r>
              <a:rPr lang="ar-SA" dirty="0">
                <a:solidFill>
                  <a:schemeClr val="accent4">
                    <a:lumMod val="75000"/>
                  </a:schemeClr>
                </a:solidFill>
                <a:latin typeface="Playfair Display SemiBold" panose="020B0604020202020204" charset="0"/>
              </a:rPr>
              <a:t> </a:t>
            </a:r>
            <a:r>
              <a:rPr lang="en-US" dirty="0">
                <a:solidFill>
                  <a:schemeClr val="accent4">
                    <a:lumMod val="75000"/>
                  </a:schemeClr>
                </a:solidFill>
                <a:latin typeface="Playfair Display SemiBold" panose="020B0604020202020204" charset="0"/>
              </a:rPr>
              <a:t>evaluate customer satisfaction with products processed by the previous piece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1"/>
          <p:cNvSpPr/>
          <p:nvPr/>
        </p:nvSpPr>
        <p:spPr>
          <a:xfrm rot="8100501">
            <a:off x="2239969" y="1419790"/>
            <a:ext cx="824922" cy="677091"/>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31"/>
          <p:cNvSpPr/>
          <p:nvPr/>
        </p:nvSpPr>
        <p:spPr>
          <a:xfrm rot="-2408841">
            <a:off x="2208724" y="3141706"/>
            <a:ext cx="887412" cy="728477"/>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rot="3856903">
            <a:off x="4175811" y="1361035"/>
            <a:ext cx="683910" cy="754684"/>
          </a:xfrm>
          <a:custGeom>
            <a:avLst/>
            <a:gdLst/>
            <a:ahLst/>
            <a:cxnLst/>
            <a:rect l="l" t="t" r="r" b="b"/>
            <a:pathLst>
              <a:path w="70078" h="77330" extrusionOk="0">
                <a:moveTo>
                  <a:pt x="29231" y="0"/>
                </a:moveTo>
                <a:cubicBezTo>
                  <a:pt x="25789" y="25"/>
                  <a:pt x="22575" y="456"/>
                  <a:pt x="19411" y="1012"/>
                </a:cubicBezTo>
                <a:cubicBezTo>
                  <a:pt x="11389" y="2354"/>
                  <a:pt x="6276" y="6023"/>
                  <a:pt x="3644" y="11566"/>
                </a:cubicBezTo>
                <a:cubicBezTo>
                  <a:pt x="1721" y="15615"/>
                  <a:pt x="633" y="19942"/>
                  <a:pt x="304" y="24548"/>
                </a:cubicBezTo>
                <a:cubicBezTo>
                  <a:pt x="0" y="28496"/>
                  <a:pt x="0" y="32470"/>
                  <a:pt x="456" y="36595"/>
                </a:cubicBezTo>
                <a:cubicBezTo>
                  <a:pt x="1291" y="44061"/>
                  <a:pt x="2986" y="51628"/>
                  <a:pt x="6757" y="59296"/>
                </a:cubicBezTo>
                <a:cubicBezTo>
                  <a:pt x="8453" y="62788"/>
                  <a:pt x="10427" y="66180"/>
                  <a:pt x="13337" y="69419"/>
                </a:cubicBezTo>
                <a:cubicBezTo>
                  <a:pt x="15438" y="71798"/>
                  <a:pt x="18019" y="73924"/>
                  <a:pt x="21436" y="75366"/>
                </a:cubicBezTo>
                <a:cubicBezTo>
                  <a:pt x="24583" y="76712"/>
                  <a:pt x="27696" y="77330"/>
                  <a:pt x="30761" y="77330"/>
                </a:cubicBezTo>
                <a:cubicBezTo>
                  <a:pt x="31443" y="77330"/>
                  <a:pt x="32122" y="77299"/>
                  <a:pt x="32799" y="77239"/>
                </a:cubicBezTo>
                <a:cubicBezTo>
                  <a:pt x="37430" y="76834"/>
                  <a:pt x="40948" y="75215"/>
                  <a:pt x="43884" y="73013"/>
                </a:cubicBezTo>
                <a:cubicBezTo>
                  <a:pt x="46668" y="70938"/>
                  <a:pt x="48895" y="68508"/>
                  <a:pt x="51096" y="66053"/>
                </a:cubicBezTo>
                <a:cubicBezTo>
                  <a:pt x="53880" y="62915"/>
                  <a:pt x="56588" y="59752"/>
                  <a:pt x="58992" y="56436"/>
                </a:cubicBezTo>
                <a:cubicBezTo>
                  <a:pt x="60637" y="54108"/>
                  <a:pt x="62156" y="51754"/>
                  <a:pt x="63548" y="49299"/>
                </a:cubicBezTo>
                <a:cubicBezTo>
                  <a:pt x="65016" y="46718"/>
                  <a:pt x="66408" y="44086"/>
                  <a:pt x="67648" y="41302"/>
                </a:cubicBezTo>
                <a:cubicBezTo>
                  <a:pt x="68027" y="40138"/>
                  <a:pt x="68432" y="38873"/>
                  <a:pt x="68761" y="37607"/>
                </a:cubicBezTo>
                <a:cubicBezTo>
                  <a:pt x="69419" y="35127"/>
                  <a:pt x="69900" y="32647"/>
                  <a:pt x="69976" y="30040"/>
                </a:cubicBezTo>
                <a:cubicBezTo>
                  <a:pt x="70077" y="27383"/>
                  <a:pt x="69976" y="24700"/>
                  <a:pt x="69014" y="21891"/>
                </a:cubicBezTo>
                <a:cubicBezTo>
                  <a:pt x="67293" y="16880"/>
                  <a:pt x="62839" y="12856"/>
                  <a:pt x="57297" y="9263"/>
                </a:cubicBezTo>
                <a:cubicBezTo>
                  <a:pt x="54791" y="7618"/>
                  <a:pt x="51982" y="6352"/>
                  <a:pt x="49274" y="5011"/>
                </a:cubicBezTo>
                <a:cubicBezTo>
                  <a:pt x="47655" y="4226"/>
                  <a:pt x="45984" y="3568"/>
                  <a:pt x="44238" y="2986"/>
                </a:cubicBezTo>
                <a:cubicBezTo>
                  <a:pt x="41935" y="2227"/>
                  <a:pt x="39581" y="1721"/>
                  <a:pt x="37253" y="1189"/>
                </a:cubicBezTo>
                <a:cubicBezTo>
                  <a:pt x="34545" y="557"/>
                  <a:pt x="31863" y="0"/>
                  <a:pt x="29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rot="-4009698">
            <a:off x="6159080" y="1280698"/>
            <a:ext cx="647079" cy="890498"/>
          </a:xfrm>
          <a:custGeom>
            <a:avLst/>
            <a:gdLst/>
            <a:ahLst/>
            <a:cxnLst/>
            <a:rect l="l" t="t" r="r" b="b"/>
            <a:pathLst>
              <a:path w="31897" h="43901" extrusionOk="0">
                <a:moveTo>
                  <a:pt x="15242" y="0"/>
                </a:moveTo>
                <a:cubicBezTo>
                  <a:pt x="13916" y="0"/>
                  <a:pt x="12581" y="245"/>
                  <a:pt x="11338" y="689"/>
                </a:cubicBezTo>
                <a:cubicBezTo>
                  <a:pt x="8605" y="1676"/>
                  <a:pt x="6226" y="3524"/>
                  <a:pt x="4201" y="5675"/>
                </a:cubicBezTo>
                <a:cubicBezTo>
                  <a:pt x="2759" y="7219"/>
                  <a:pt x="1418" y="9016"/>
                  <a:pt x="760" y="11015"/>
                </a:cubicBezTo>
                <a:cubicBezTo>
                  <a:pt x="0" y="13343"/>
                  <a:pt x="101" y="15823"/>
                  <a:pt x="532" y="18202"/>
                </a:cubicBezTo>
                <a:cubicBezTo>
                  <a:pt x="2025" y="26427"/>
                  <a:pt x="7011" y="33513"/>
                  <a:pt x="12325" y="39967"/>
                </a:cubicBezTo>
                <a:cubicBezTo>
                  <a:pt x="13793" y="41738"/>
                  <a:pt x="15489" y="43586"/>
                  <a:pt x="17741" y="43864"/>
                </a:cubicBezTo>
                <a:cubicBezTo>
                  <a:pt x="17938" y="43889"/>
                  <a:pt x="18135" y="43901"/>
                  <a:pt x="18330" y="43901"/>
                </a:cubicBezTo>
                <a:cubicBezTo>
                  <a:pt x="20139" y="43901"/>
                  <a:pt x="21859" y="42900"/>
                  <a:pt x="23435" y="41941"/>
                </a:cubicBezTo>
                <a:cubicBezTo>
                  <a:pt x="25738" y="40549"/>
                  <a:pt x="28143" y="39056"/>
                  <a:pt x="29610" y="36778"/>
                </a:cubicBezTo>
                <a:cubicBezTo>
                  <a:pt x="30749" y="34981"/>
                  <a:pt x="31205" y="32830"/>
                  <a:pt x="31407" y="30704"/>
                </a:cubicBezTo>
                <a:cubicBezTo>
                  <a:pt x="31897" y="25718"/>
                  <a:pt x="31077" y="20624"/>
                  <a:pt x="29087" y="16055"/>
                </a:cubicBezTo>
                <a:lnTo>
                  <a:pt x="29087" y="16055"/>
                </a:lnTo>
                <a:cubicBezTo>
                  <a:pt x="27713" y="12285"/>
                  <a:pt x="26243" y="8548"/>
                  <a:pt x="23967" y="5245"/>
                </a:cubicBezTo>
                <a:cubicBezTo>
                  <a:pt x="22878" y="3625"/>
                  <a:pt x="21562" y="2107"/>
                  <a:pt x="19867" y="1170"/>
                </a:cubicBezTo>
                <a:cubicBezTo>
                  <a:pt x="18462" y="364"/>
                  <a:pt x="16859" y="0"/>
                  <a:pt x="15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txBox="1">
            <a:spLocks noGrp="1"/>
          </p:cNvSpPr>
          <p:nvPr>
            <p:ph type="title" idx="15"/>
          </p:nvPr>
        </p:nvSpPr>
        <p:spPr>
          <a:xfrm>
            <a:off x="563444" y="654592"/>
            <a:ext cx="7950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A" b="1" dirty="0"/>
              <a:t>Outline</a:t>
            </a:r>
            <a:endParaRPr b="1" dirty="0"/>
          </a:p>
        </p:txBody>
      </p:sp>
      <p:sp>
        <p:nvSpPr>
          <p:cNvPr id="319" name="Google Shape;319;p31"/>
          <p:cNvSpPr txBox="1">
            <a:spLocks noGrp="1"/>
          </p:cNvSpPr>
          <p:nvPr>
            <p:ph type="title" idx="2"/>
          </p:nvPr>
        </p:nvSpPr>
        <p:spPr>
          <a:xfrm>
            <a:off x="2343130" y="1479732"/>
            <a:ext cx="618600" cy="37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lt2"/>
                </a:solidFill>
              </a:rPr>
              <a:t>01</a:t>
            </a:r>
            <a:endParaRPr dirty="0">
              <a:solidFill>
                <a:schemeClr val="lt2"/>
              </a:solidFill>
            </a:endParaRPr>
          </a:p>
        </p:txBody>
      </p:sp>
      <p:sp>
        <p:nvSpPr>
          <p:cNvPr id="322" name="Google Shape;322;p31"/>
          <p:cNvSpPr txBox="1">
            <a:spLocks noGrp="1"/>
          </p:cNvSpPr>
          <p:nvPr>
            <p:ph type="title" idx="5"/>
          </p:nvPr>
        </p:nvSpPr>
        <p:spPr>
          <a:xfrm>
            <a:off x="4208466" y="1451700"/>
            <a:ext cx="618600" cy="37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lt2"/>
                </a:solidFill>
              </a:rPr>
              <a:t>02</a:t>
            </a:r>
            <a:endParaRPr dirty="0">
              <a:solidFill>
                <a:schemeClr val="lt2"/>
              </a:solidFill>
            </a:endParaRPr>
          </a:p>
        </p:txBody>
      </p:sp>
      <p:sp>
        <p:nvSpPr>
          <p:cNvPr id="325" name="Google Shape;325;p31"/>
          <p:cNvSpPr txBox="1">
            <a:spLocks noGrp="1"/>
          </p:cNvSpPr>
          <p:nvPr>
            <p:ph type="title" idx="8"/>
          </p:nvPr>
        </p:nvSpPr>
        <p:spPr>
          <a:xfrm>
            <a:off x="6114040" y="1479732"/>
            <a:ext cx="618600" cy="37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lt2"/>
                </a:solidFill>
              </a:rPr>
              <a:t>03</a:t>
            </a:r>
            <a:endParaRPr dirty="0">
              <a:solidFill>
                <a:schemeClr val="lt2"/>
              </a:solidFill>
            </a:endParaRPr>
          </a:p>
        </p:txBody>
      </p:sp>
      <p:sp>
        <p:nvSpPr>
          <p:cNvPr id="328" name="Google Shape;328;p31"/>
          <p:cNvSpPr txBox="1">
            <a:spLocks noGrp="1"/>
          </p:cNvSpPr>
          <p:nvPr>
            <p:ph type="title" idx="14"/>
          </p:nvPr>
        </p:nvSpPr>
        <p:spPr>
          <a:xfrm>
            <a:off x="2263590" y="3299561"/>
            <a:ext cx="618600" cy="37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lt2"/>
                </a:solidFill>
              </a:rPr>
              <a:t>04</a:t>
            </a:r>
            <a:endParaRPr dirty="0">
              <a:solidFill>
                <a:schemeClr val="lt2"/>
              </a:solidFill>
            </a:endParaRPr>
          </a:p>
        </p:txBody>
      </p:sp>
      <p:sp>
        <p:nvSpPr>
          <p:cNvPr id="22" name="Google Shape;382;p33">
            <a:extLst>
              <a:ext uri="{FF2B5EF4-FFF2-40B4-BE49-F238E27FC236}">
                <a16:creationId xmlns:a16="http://schemas.microsoft.com/office/drawing/2014/main" id="{270DF1ED-3E3D-4750-A241-36EED56039B0}"/>
              </a:ext>
            </a:extLst>
          </p:cNvPr>
          <p:cNvSpPr txBox="1">
            <a:spLocks/>
          </p:cNvSpPr>
          <p:nvPr/>
        </p:nvSpPr>
        <p:spPr>
          <a:xfrm>
            <a:off x="1842730" y="2027178"/>
            <a:ext cx="1619400" cy="41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SemiBold"/>
              <a:buNone/>
              <a:defRPr sz="3500" b="0" i="0" u="none" strike="noStrike" cap="none">
                <a:solidFill>
                  <a:schemeClr val="dk1"/>
                </a:solidFill>
                <a:latin typeface="Playfair Display SemiBold"/>
                <a:ea typeface="Playfair Display SemiBold"/>
                <a:cs typeface="Playfair Display SemiBold"/>
                <a:sym typeface="Playfair Display SemiBold"/>
              </a:defRPr>
            </a:lvl1pPr>
            <a:lvl2pPr marR="0" lvl="1"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2pPr>
            <a:lvl3pPr marR="0" lvl="2"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3pPr>
            <a:lvl4pPr marR="0" lvl="3"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4pPr>
            <a:lvl5pPr marR="0" lvl="4"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5pPr>
            <a:lvl6pPr marR="0" lvl="5"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6pPr>
            <a:lvl7pPr marR="0" lvl="6"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7pPr>
            <a:lvl8pPr marR="0" lvl="7"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8pPr>
            <a:lvl9pPr marR="0" lvl="8"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9pPr>
          </a:lstStyle>
          <a:p>
            <a:pPr algn="ctr"/>
            <a:r>
              <a:rPr lang="en-US" sz="1400" b="1" dirty="0">
                <a:solidFill>
                  <a:schemeClr val="tx2">
                    <a:lumMod val="25000"/>
                  </a:schemeClr>
                </a:solidFill>
              </a:rPr>
              <a:t>Introduction</a:t>
            </a:r>
            <a:endParaRPr lang="en-US" sz="1400" dirty="0">
              <a:solidFill>
                <a:schemeClr val="dk2"/>
              </a:solidFill>
            </a:endParaRPr>
          </a:p>
        </p:txBody>
      </p:sp>
      <p:sp>
        <p:nvSpPr>
          <p:cNvPr id="23" name="Google Shape;382;p33">
            <a:extLst>
              <a:ext uri="{FF2B5EF4-FFF2-40B4-BE49-F238E27FC236}">
                <a16:creationId xmlns:a16="http://schemas.microsoft.com/office/drawing/2014/main" id="{E98015BE-31F9-4F78-A072-3C32695ECF62}"/>
              </a:ext>
            </a:extLst>
          </p:cNvPr>
          <p:cNvSpPr txBox="1">
            <a:spLocks/>
          </p:cNvSpPr>
          <p:nvPr/>
        </p:nvSpPr>
        <p:spPr>
          <a:xfrm>
            <a:off x="3720115" y="2033762"/>
            <a:ext cx="1619400" cy="41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SemiBold"/>
              <a:buNone/>
              <a:defRPr sz="3500" b="0" i="0" u="none" strike="noStrike" cap="none">
                <a:solidFill>
                  <a:schemeClr val="dk1"/>
                </a:solidFill>
                <a:latin typeface="Playfair Display SemiBold"/>
                <a:ea typeface="Playfair Display SemiBold"/>
                <a:cs typeface="Playfair Display SemiBold"/>
                <a:sym typeface="Playfair Display SemiBold"/>
              </a:defRPr>
            </a:lvl1pPr>
            <a:lvl2pPr marR="0" lvl="1"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2pPr>
            <a:lvl3pPr marR="0" lvl="2"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3pPr>
            <a:lvl4pPr marR="0" lvl="3"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4pPr>
            <a:lvl5pPr marR="0" lvl="4"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5pPr>
            <a:lvl6pPr marR="0" lvl="5"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6pPr>
            <a:lvl7pPr marR="0" lvl="6"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7pPr>
            <a:lvl8pPr marR="0" lvl="7"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8pPr>
            <a:lvl9pPr marR="0" lvl="8"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9pPr>
          </a:lstStyle>
          <a:p>
            <a:pPr algn="ctr"/>
            <a:r>
              <a:rPr lang="en-US" sz="1400" b="1" dirty="0"/>
              <a:t>About Dataset</a:t>
            </a:r>
          </a:p>
        </p:txBody>
      </p:sp>
      <p:sp>
        <p:nvSpPr>
          <p:cNvPr id="28" name="Google Shape;382;p33">
            <a:extLst>
              <a:ext uri="{FF2B5EF4-FFF2-40B4-BE49-F238E27FC236}">
                <a16:creationId xmlns:a16="http://schemas.microsoft.com/office/drawing/2014/main" id="{3D235B9D-ED44-4033-A71B-9B2CBA7CD8B0}"/>
              </a:ext>
            </a:extLst>
          </p:cNvPr>
          <p:cNvSpPr txBox="1">
            <a:spLocks/>
          </p:cNvSpPr>
          <p:nvPr/>
        </p:nvSpPr>
        <p:spPr>
          <a:xfrm>
            <a:off x="5718702" y="2079932"/>
            <a:ext cx="1619400" cy="41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SemiBold"/>
              <a:buNone/>
              <a:defRPr sz="3500" b="0" i="0" u="none" strike="noStrike" cap="none">
                <a:solidFill>
                  <a:schemeClr val="dk1"/>
                </a:solidFill>
                <a:latin typeface="Playfair Display SemiBold"/>
                <a:ea typeface="Playfair Display SemiBold"/>
                <a:cs typeface="Playfair Display SemiBold"/>
                <a:sym typeface="Playfair Display SemiBold"/>
              </a:defRPr>
            </a:lvl1pPr>
            <a:lvl2pPr marR="0" lvl="1"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2pPr>
            <a:lvl3pPr marR="0" lvl="2"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3pPr>
            <a:lvl4pPr marR="0" lvl="3"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4pPr>
            <a:lvl5pPr marR="0" lvl="4"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5pPr>
            <a:lvl6pPr marR="0" lvl="5"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6pPr>
            <a:lvl7pPr marR="0" lvl="6"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7pPr>
            <a:lvl8pPr marR="0" lvl="7"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8pPr>
            <a:lvl9pPr marR="0" lvl="8"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9pPr>
          </a:lstStyle>
          <a:p>
            <a:pPr algn="ctr"/>
            <a:r>
              <a:rPr lang="en-US" sz="1400" b="1" dirty="0">
                <a:solidFill>
                  <a:schemeClr val="tx2">
                    <a:lumMod val="25000"/>
                  </a:schemeClr>
                </a:solidFill>
              </a:rPr>
              <a:t>Challenges</a:t>
            </a:r>
            <a:endParaRPr lang="en-US" sz="1400" dirty="0">
              <a:solidFill>
                <a:schemeClr val="dk2"/>
              </a:solidFill>
            </a:endParaRPr>
          </a:p>
        </p:txBody>
      </p:sp>
      <p:sp>
        <p:nvSpPr>
          <p:cNvPr id="43" name="Google Shape;382;p33">
            <a:extLst>
              <a:ext uri="{FF2B5EF4-FFF2-40B4-BE49-F238E27FC236}">
                <a16:creationId xmlns:a16="http://schemas.microsoft.com/office/drawing/2014/main" id="{022EB619-DBFC-40AF-9987-38F3041FC2CC}"/>
              </a:ext>
            </a:extLst>
          </p:cNvPr>
          <p:cNvSpPr txBox="1">
            <a:spLocks/>
          </p:cNvSpPr>
          <p:nvPr/>
        </p:nvSpPr>
        <p:spPr>
          <a:xfrm>
            <a:off x="1842730" y="4061090"/>
            <a:ext cx="1619400" cy="41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SemiBold"/>
              <a:buNone/>
              <a:defRPr sz="3500" b="0" i="0" u="none" strike="noStrike" cap="none">
                <a:solidFill>
                  <a:schemeClr val="dk1"/>
                </a:solidFill>
                <a:latin typeface="Playfair Display SemiBold"/>
                <a:ea typeface="Playfair Display SemiBold"/>
                <a:cs typeface="Playfair Display SemiBold"/>
                <a:sym typeface="Playfair Display SemiBold"/>
              </a:defRPr>
            </a:lvl1pPr>
            <a:lvl2pPr marR="0" lvl="1"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2pPr>
            <a:lvl3pPr marR="0" lvl="2"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3pPr>
            <a:lvl4pPr marR="0" lvl="3"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4pPr>
            <a:lvl5pPr marR="0" lvl="4"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5pPr>
            <a:lvl6pPr marR="0" lvl="5"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6pPr>
            <a:lvl7pPr marR="0" lvl="6"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7pPr>
            <a:lvl8pPr marR="0" lvl="7"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8pPr>
            <a:lvl9pPr marR="0" lvl="8"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9pPr>
          </a:lstStyle>
          <a:p>
            <a:pPr algn="ctr"/>
            <a:r>
              <a:rPr lang="en-US" sz="1400" b="1" dirty="0">
                <a:solidFill>
                  <a:schemeClr val="tx2">
                    <a:lumMod val="25000"/>
                  </a:schemeClr>
                </a:solidFill>
              </a:rPr>
              <a:t>Models</a:t>
            </a:r>
            <a:endParaRPr lang="en-US" sz="1400" dirty="0">
              <a:solidFill>
                <a:schemeClr val="dk2"/>
              </a:solidFill>
            </a:endParaRPr>
          </a:p>
        </p:txBody>
      </p:sp>
      <p:sp>
        <p:nvSpPr>
          <p:cNvPr id="44" name="Google Shape;312;p31">
            <a:extLst>
              <a:ext uri="{FF2B5EF4-FFF2-40B4-BE49-F238E27FC236}">
                <a16:creationId xmlns:a16="http://schemas.microsoft.com/office/drawing/2014/main" id="{2CDDC0C1-9A5D-4476-8FB9-D280A53B53D9}"/>
              </a:ext>
            </a:extLst>
          </p:cNvPr>
          <p:cNvSpPr/>
          <p:nvPr/>
        </p:nvSpPr>
        <p:spPr>
          <a:xfrm rot="8100501">
            <a:off x="4148002" y="3266526"/>
            <a:ext cx="824922" cy="677091"/>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328;p31">
            <a:extLst>
              <a:ext uri="{FF2B5EF4-FFF2-40B4-BE49-F238E27FC236}">
                <a16:creationId xmlns:a16="http://schemas.microsoft.com/office/drawing/2014/main" id="{EDD8AF15-29CE-4FC0-B4FB-FA6D99C2724B}"/>
              </a:ext>
            </a:extLst>
          </p:cNvPr>
          <p:cNvSpPr txBox="1">
            <a:spLocks/>
          </p:cNvSpPr>
          <p:nvPr/>
        </p:nvSpPr>
        <p:spPr>
          <a:xfrm>
            <a:off x="4220515" y="3283904"/>
            <a:ext cx="618600" cy="378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Playfair Display SemiBold"/>
              <a:buNone/>
              <a:defRPr sz="3500" b="0" i="0" u="none" strike="noStrike" cap="none">
                <a:solidFill>
                  <a:schemeClr val="accent1"/>
                </a:solidFill>
                <a:latin typeface="Playfair Display SemiBold"/>
                <a:ea typeface="Playfair Display SemiBold"/>
                <a:cs typeface="Playfair Display SemiBold"/>
                <a:sym typeface="Playfair Display SemiBold"/>
              </a:defRPr>
            </a:lvl1pPr>
            <a:lvl2pPr marR="0" lvl="1"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9pPr>
          </a:lstStyle>
          <a:p>
            <a:r>
              <a:rPr lang="en" dirty="0">
                <a:solidFill>
                  <a:schemeClr val="lt2"/>
                </a:solidFill>
              </a:rPr>
              <a:t>05</a:t>
            </a:r>
          </a:p>
        </p:txBody>
      </p:sp>
      <p:sp>
        <p:nvSpPr>
          <p:cNvPr id="46" name="Google Shape;382;p33">
            <a:extLst>
              <a:ext uri="{FF2B5EF4-FFF2-40B4-BE49-F238E27FC236}">
                <a16:creationId xmlns:a16="http://schemas.microsoft.com/office/drawing/2014/main" id="{347421D3-8814-47D4-947D-EECDB9E07A52}"/>
              </a:ext>
            </a:extLst>
          </p:cNvPr>
          <p:cNvSpPr txBox="1">
            <a:spLocks/>
          </p:cNvSpPr>
          <p:nvPr/>
        </p:nvSpPr>
        <p:spPr>
          <a:xfrm>
            <a:off x="5718702" y="4077879"/>
            <a:ext cx="1619400" cy="41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SemiBold"/>
              <a:buNone/>
              <a:defRPr sz="3500" b="0" i="0" u="none" strike="noStrike" cap="none">
                <a:solidFill>
                  <a:schemeClr val="dk1"/>
                </a:solidFill>
                <a:latin typeface="Playfair Display SemiBold"/>
                <a:ea typeface="Playfair Display SemiBold"/>
                <a:cs typeface="Playfair Display SemiBold"/>
                <a:sym typeface="Playfair Display SemiBold"/>
              </a:defRPr>
            </a:lvl1pPr>
            <a:lvl2pPr marR="0" lvl="1"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2pPr>
            <a:lvl3pPr marR="0" lvl="2"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3pPr>
            <a:lvl4pPr marR="0" lvl="3"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4pPr>
            <a:lvl5pPr marR="0" lvl="4"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5pPr>
            <a:lvl6pPr marR="0" lvl="5"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6pPr>
            <a:lvl7pPr marR="0" lvl="6"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7pPr>
            <a:lvl8pPr marR="0" lvl="7"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8pPr>
            <a:lvl9pPr marR="0" lvl="8"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9pPr>
          </a:lstStyle>
          <a:p>
            <a:pPr algn="ctr"/>
            <a:r>
              <a:rPr lang="en-US" sz="1400" b="1" dirty="0">
                <a:solidFill>
                  <a:schemeClr val="tx2">
                    <a:lumMod val="25000"/>
                  </a:schemeClr>
                </a:solidFill>
              </a:rPr>
              <a:t>Conclusion</a:t>
            </a:r>
            <a:endParaRPr lang="en-US" sz="1400" dirty="0">
              <a:solidFill>
                <a:schemeClr val="dk2"/>
              </a:solidFill>
            </a:endParaRPr>
          </a:p>
        </p:txBody>
      </p:sp>
      <p:sp>
        <p:nvSpPr>
          <p:cNvPr id="47" name="Google Shape;382;p33">
            <a:extLst>
              <a:ext uri="{FF2B5EF4-FFF2-40B4-BE49-F238E27FC236}">
                <a16:creationId xmlns:a16="http://schemas.microsoft.com/office/drawing/2014/main" id="{0FF010DC-BEC3-4E4B-AE02-C29495A9F3EF}"/>
              </a:ext>
            </a:extLst>
          </p:cNvPr>
          <p:cNvSpPr txBox="1">
            <a:spLocks/>
          </p:cNvSpPr>
          <p:nvPr/>
        </p:nvSpPr>
        <p:spPr>
          <a:xfrm>
            <a:off x="3720115" y="4078212"/>
            <a:ext cx="1619400" cy="41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SemiBold"/>
              <a:buNone/>
              <a:defRPr sz="3500" b="0" i="0" u="none" strike="noStrike" cap="none">
                <a:solidFill>
                  <a:schemeClr val="dk1"/>
                </a:solidFill>
                <a:latin typeface="Playfair Display SemiBold"/>
                <a:ea typeface="Playfair Display SemiBold"/>
                <a:cs typeface="Playfair Display SemiBold"/>
                <a:sym typeface="Playfair Display SemiBold"/>
              </a:defRPr>
            </a:lvl1pPr>
            <a:lvl2pPr marR="0" lvl="1"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2pPr>
            <a:lvl3pPr marR="0" lvl="2"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3pPr>
            <a:lvl4pPr marR="0" lvl="3"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4pPr>
            <a:lvl5pPr marR="0" lvl="4"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5pPr>
            <a:lvl6pPr marR="0" lvl="5"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6pPr>
            <a:lvl7pPr marR="0" lvl="6"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7pPr>
            <a:lvl8pPr marR="0" lvl="7"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8pPr>
            <a:lvl9pPr marR="0" lvl="8"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9pPr>
          </a:lstStyle>
          <a:p>
            <a:pPr algn="ctr"/>
            <a:r>
              <a:rPr lang="en-US" sz="1400" b="1" dirty="0">
                <a:solidFill>
                  <a:schemeClr val="tx2">
                    <a:lumMod val="25000"/>
                  </a:schemeClr>
                </a:solidFill>
              </a:rPr>
              <a:t>Tools</a:t>
            </a:r>
            <a:endParaRPr lang="en-US" sz="1400" dirty="0">
              <a:solidFill>
                <a:schemeClr val="dk2"/>
              </a:solidFill>
            </a:endParaRPr>
          </a:p>
        </p:txBody>
      </p:sp>
      <p:sp>
        <p:nvSpPr>
          <p:cNvPr id="48" name="Google Shape;314;p31">
            <a:extLst>
              <a:ext uri="{FF2B5EF4-FFF2-40B4-BE49-F238E27FC236}">
                <a16:creationId xmlns:a16="http://schemas.microsoft.com/office/drawing/2014/main" id="{D8238318-2680-407E-B726-6D91E9765E27}"/>
              </a:ext>
            </a:extLst>
          </p:cNvPr>
          <p:cNvSpPr/>
          <p:nvPr/>
        </p:nvSpPr>
        <p:spPr>
          <a:xfrm rot="3856903">
            <a:off x="6186446" y="3166605"/>
            <a:ext cx="683910" cy="754684"/>
          </a:xfrm>
          <a:custGeom>
            <a:avLst/>
            <a:gdLst/>
            <a:ahLst/>
            <a:cxnLst/>
            <a:rect l="l" t="t" r="r" b="b"/>
            <a:pathLst>
              <a:path w="70078" h="77330" extrusionOk="0">
                <a:moveTo>
                  <a:pt x="29231" y="0"/>
                </a:moveTo>
                <a:cubicBezTo>
                  <a:pt x="25789" y="25"/>
                  <a:pt x="22575" y="456"/>
                  <a:pt x="19411" y="1012"/>
                </a:cubicBezTo>
                <a:cubicBezTo>
                  <a:pt x="11389" y="2354"/>
                  <a:pt x="6276" y="6023"/>
                  <a:pt x="3644" y="11566"/>
                </a:cubicBezTo>
                <a:cubicBezTo>
                  <a:pt x="1721" y="15615"/>
                  <a:pt x="633" y="19942"/>
                  <a:pt x="304" y="24548"/>
                </a:cubicBezTo>
                <a:cubicBezTo>
                  <a:pt x="0" y="28496"/>
                  <a:pt x="0" y="32470"/>
                  <a:pt x="456" y="36595"/>
                </a:cubicBezTo>
                <a:cubicBezTo>
                  <a:pt x="1291" y="44061"/>
                  <a:pt x="2986" y="51628"/>
                  <a:pt x="6757" y="59296"/>
                </a:cubicBezTo>
                <a:cubicBezTo>
                  <a:pt x="8453" y="62788"/>
                  <a:pt x="10427" y="66180"/>
                  <a:pt x="13337" y="69419"/>
                </a:cubicBezTo>
                <a:cubicBezTo>
                  <a:pt x="15438" y="71798"/>
                  <a:pt x="18019" y="73924"/>
                  <a:pt x="21436" y="75366"/>
                </a:cubicBezTo>
                <a:cubicBezTo>
                  <a:pt x="24583" y="76712"/>
                  <a:pt x="27696" y="77330"/>
                  <a:pt x="30761" y="77330"/>
                </a:cubicBezTo>
                <a:cubicBezTo>
                  <a:pt x="31443" y="77330"/>
                  <a:pt x="32122" y="77299"/>
                  <a:pt x="32799" y="77239"/>
                </a:cubicBezTo>
                <a:cubicBezTo>
                  <a:pt x="37430" y="76834"/>
                  <a:pt x="40948" y="75215"/>
                  <a:pt x="43884" y="73013"/>
                </a:cubicBezTo>
                <a:cubicBezTo>
                  <a:pt x="46668" y="70938"/>
                  <a:pt x="48895" y="68508"/>
                  <a:pt x="51096" y="66053"/>
                </a:cubicBezTo>
                <a:cubicBezTo>
                  <a:pt x="53880" y="62915"/>
                  <a:pt x="56588" y="59752"/>
                  <a:pt x="58992" y="56436"/>
                </a:cubicBezTo>
                <a:cubicBezTo>
                  <a:pt x="60637" y="54108"/>
                  <a:pt x="62156" y="51754"/>
                  <a:pt x="63548" y="49299"/>
                </a:cubicBezTo>
                <a:cubicBezTo>
                  <a:pt x="65016" y="46718"/>
                  <a:pt x="66408" y="44086"/>
                  <a:pt x="67648" y="41302"/>
                </a:cubicBezTo>
                <a:cubicBezTo>
                  <a:pt x="68027" y="40138"/>
                  <a:pt x="68432" y="38873"/>
                  <a:pt x="68761" y="37607"/>
                </a:cubicBezTo>
                <a:cubicBezTo>
                  <a:pt x="69419" y="35127"/>
                  <a:pt x="69900" y="32647"/>
                  <a:pt x="69976" y="30040"/>
                </a:cubicBezTo>
                <a:cubicBezTo>
                  <a:pt x="70077" y="27383"/>
                  <a:pt x="69976" y="24700"/>
                  <a:pt x="69014" y="21891"/>
                </a:cubicBezTo>
                <a:cubicBezTo>
                  <a:pt x="67293" y="16880"/>
                  <a:pt x="62839" y="12856"/>
                  <a:pt x="57297" y="9263"/>
                </a:cubicBezTo>
                <a:cubicBezTo>
                  <a:pt x="54791" y="7618"/>
                  <a:pt x="51982" y="6352"/>
                  <a:pt x="49274" y="5011"/>
                </a:cubicBezTo>
                <a:cubicBezTo>
                  <a:pt x="47655" y="4226"/>
                  <a:pt x="45984" y="3568"/>
                  <a:pt x="44238" y="2986"/>
                </a:cubicBezTo>
                <a:cubicBezTo>
                  <a:pt x="41935" y="2227"/>
                  <a:pt x="39581" y="1721"/>
                  <a:pt x="37253" y="1189"/>
                </a:cubicBezTo>
                <a:cubicBezTo>
                  <a:pt x="34545" y="557"/>
                  <a:pt x="31863" y="0"/>
                  <a:pt x="29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28;p31">
            <a:extLst>
              <a:ext uri="{FF2B5EF4-FFF2-40B4-BE49-F238E27FC236}">
                <a16:creationId xmlns:a16="http://schemas.microsoft.com/office/drawing/2014/main" id="{81442292-EEE2-46CD-8456-028ADF947787}"/>
              </a:ext>
            </a:extLst>
          </p:cNvPr>
          <p:cNvSpPr txBox="1">
            <a:spLocks/>
          </p:cNvSpPr>
          <p:nvPr/>
        </p:nvSpPr>
        <p:spPr>
          <a:xfrm>
            <a:off x="6219101" y="3283904"/>
            <a:ext cx="618600" cy="378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Playfair Display SemiBold"/>
              <a:buNone/>
              <a:defRPr sz="3500" b="0" i="0" u="none" strike="noStrike" cap="none">
                <a:solidFill>
                  <a:schemeClr val="accent1"/>
                </a:solidFill>
                <a:latin typeface="Playfair Display SemiBold"/>
                <a:ea typeface="Playfair Display SemiBold"/>
                <a:cs typeface="Playfair Display SemiBold"/>
                <a:sym typeface="Playfair Display SemiBold"/>
              </a:defRPr>
            </a:lvl1pPr>
            <a:lvl2pPr marR="0" lvl="1"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9pPr>
          </a:lstStyle>
          <a:p>
            <a:r>
              <a:rPr lang="en" dirty="0">
                <a:solidFill>
                  <a:schemeClr val="lt2"/>
                </a:solidFill>
              </a:rPr>
              <a:t>06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5" name="Subtitle 4">
            <a:extLst>
              <a:ext uri="{FF2B5EF4-FFF2-40B4-BE49-F238E27FC236}">
                <a16:creationId xmlns:a16="http://schemas.microsoft.com/office/drawing/2014/main" id="{F94F2D40-40B8-4B18-9569-AEFCE3DABF43}"/>
              </a:ext>
            </a:extLst>
          </p:cNvPr>
          <p:cNvSpPr>
            <a:spLocks noGrp="1"/>
          </p:cNvSpPr>
          <p:nvPr>
            <p:ph type="subTitle" idx="3"/>
          </p:nvPr>
        </p:nvSpPr>
        <p:spPr>
          <a:xfrm>
            <a:off x="721519" y="876034"/>
            <a:ext cx="8047625" cy="545744"/>
          </a:xfrm>
        </p:spPr>
        <p:txBody>
          <a:bodyPr/>
          <a:lstStyle/>
          <a:p>
            <a:pPr algn="l">
              <a:buFont typeface="Wingdings" panose="05000000000000000000" pitchFamily="2" charset="2"/>
              <a:buChar char="§"/>
            </a:pPr>
            <a:r>
              <a:rPr lang="en-US" b="1" dirty="0">
                <a:solidFill>
                  <a:srgbClr val="754C24"/>
                </a:solidFill>
                <a:latin typeface="Playfair Display SemiBold" panose="020B0604020202020204" charset="0"/>
                <a:cs typeface="Times New Roman" panose="02020603050405020304" pitchFamily="18" charset="0"/>
              </a:rPr>
              <a:t>B</a:t>
            </a:r>
            <a:r>
              <a:rPr lang="en-SA" b="1" dirty="0">
                <a:solidFill>
                  <a:srgbClr val="754C24"/>
                </a:solidFill>
                <a:latin typeface="Playfair Display SemiBold" panose="020B0604020202020204" charset="0"/>
                <a:cs typeface="Times New Roman" panose="02020603050405020304" pitchFamily="18" charset="0"/>
              </a:rPr>
              <a:t>efore cleaning</a:t>
            </a:r>
            <a:r>
              <a:rPr lang="en-US" b="1" dirty="0">
                <a:solidFill>
                  <a:srgbClr val="754C24"/>
                </a:solidFill>
                <a:latin typeface="Playfair Display SemiBold" panose="020B0604020202020204" charset="0"/>
                <a:cs typeface="Times New Roman" panose="02020603050405020304" pitchFamily="18" charset="0"/>
              </a:rPr>
              <a:t>:</a:t>
            </a:r>
          </a:p>
          <a:p>
            <a:pPr marL="139700" indent="0" algn="l"/>
            <a:r>
              <a:rPr lang="en-US" sz="1400" dirty="0">
                <a:solidFill>
                  <a:schemeClr val="accent6">
                    <a:lumMod val="50000"/>
                    <a:alpha val="70000"/>
                  </a:schemeClr>
                </a:solidFill>
                <a:latin typeface="Playfair Display SemiBold" panose="020B0604020202020204" charset="0"/>
                <a:cs typeface="Times New Roman" panose="02020603050405020304" pitchFamily="18" charset="0"/>
              </a:rPr>
              <a:t>        </a:t>
            </a:r>
            <a:r>
              <a:rPr lang="en-SA" sz="1400" dirty="0">
                <a:solidFill>
                  <a:schemeClr val="accent6">
                    <a:lumMod val="50000"/>
                    <a:alpha val="70000"/>
                  </a:schemeClr>
                </a:solidFill>
                <a:latin typeface="Playfair Display SemiBold" panose="020B0604020202020204" charset="0"/>
                <a:cs typeface="Times New Roman" panose="02020603050405020304" pitchFamily="18" charset="0"/>
              </a:rPr>
              <a:t>Our Dataset contained </a:t>
            </a:r>
            <a:r>
              <a:rPr lang="en-US" sz="1400" b="1" dirty="0">
                <a:solidFill>
                  <a:srgbClr val="754C24">
                    <a:alpha val="70000"/>
                  </a:srgbClr>
                </a:solidFill>
                <a:latin typeface="Playfair Display SemiBold" panose="020B0604020202020204" charset="0"/>
                <a:cs typeface="Times New Roman" panose="02020603050405020304" pitchFamily="18" charset="0"/>
              </a:rPr>
              <a:t>10</a:t>
            </a:r>
            <a:r>
              <a:rPr lang="en-SA" sz="1400" dirty="0">
                <a:solidFill>
                  <a:schemeClr val="accent6">
                    <a:lumMod val="50000"/>
                    <a:alpha val="70000"/>
                  </a:schemeClr>
                </a:solidFill>
                <a:latin typeface="Playfair Display SemiBold" panose="020B0604020202020204" charset="0"/>
                <a:cs typeface="Times New Roman" panose="02020603050405020304" pitchFamily="18" charset="0"/>
              </a:rPr>
              <a:t> columns, and </a:t>
            </a:r>
            <a:r>
              <a:rPr lang="en-US" sz="1400" b="1" dirty="0">
                <a:solidFill>
                  <a:srgbClr val="754C24">
                    <a:alpha val="70000"/>
                  </a:srgbClr>
                </a:solidFill>
                <a:latin typeface="Playfair Display SemiBold" panose="020B0604020202020204" charset="0"/>
                <a:cs typeface="Times New Roman" panose="02020603050405020304" pitchFamily="18" charset="0"/>
              </a:rPr>
              <a:t>23486</a:t>
            </a:r>
            <a:r>
              <a:rPr lang="en-SA" sz="1400" dirty="0">
                <a:solidFill>
                  <a:schemeClr val="accent6">
                    <a:lumMod val="50000"/>
                    <a:alpha val="70000"/>
                  </a:schemeClr>
                </a:solidFill>
                <a:latin typeface="Playfair Display SemiBold" panose="020B0604020202020204" charset="0"/>
                <a:cs typeface="Times New Roman" panose="02020603050405020304" pitchFamily="18" charset="0"/>
              </a:rPr>
              <a:t> rows</a:t>
            </a:r>
            <a:endParaRPr lang="en-US" sz="1400" dirty="0">
              <a:solidFill>
                <a:schemeClr val="accent6">
                  <a:lumMod val="50000"/>
                  <a:alpha val="70000"/>
                </a:schemeClr>
              </a:solidFill>
              <a:latin typeface="Playfair Display SemiBold" panose="020B0604020202020204" charset="0"/>
              <a:cs typeface="Times New Roman" panose="02020603050405020304" pitchFamily="18" charset="0"/>
            </a:endParaRPr>
          </a:p>
          <a:p>
            <a:pPr algn="l">
              <a:buFont typeface="Wingdings" panose="05000000000000000000" pitchFamily="2" charset="2"/>
              <a:buChar char="§"/>
            </a:pPr>
            <a:endParaRPr lang="en-SA" sz="1400" dirty="0">
              <a:solidFill>
                <a:schemeClr val="accent6">
                  <a:lumMod val="50000"/>
                  <a:alpha val="70000"/>
                </a:schemeClr>
              </a:solidFill>
              <a:latin typeface="Playfair Display SemiBold" panose="020B0604020202020204" charset="0"/>
              <a:cs typeface="Times New Roman" panose="02020603050405020304" pitchFamily="18" charset="0"/>
            </a:endParaRPr>
          </a:p>
          <a:p>
            <a:pPr algn="l">
              <a:buFont typeface="Wingdings" panose="05000000000000000000" pitchFamily="2" charset="2"/>
              <a:buChar char="§"/>
            </a:pPr>
            <a:endParaRPr lang="en-US" dirty="0">
              <a:latin typeface="Playfair Display SemiBold" panose="020B0604020202020204" charset="0"/>
            </a:endParaRPr>
          </a:p>
        </p:txBody>
      </p:sp>
      <p:sp>
        <p:nvSpPr>
          <p:cNvPr id="30" name="Google Shape;336;p32">
            <a:extLst>
              <a:ext uri="{FF2B5EF4-FFF2-40B4-BE49-F238E27FC236}">
                <a16:creationId xmlns:a16="http://schemas.microsoft.com/office/drawing/2014/main" id="{888AB279-4F00-4A6A-A0D6-3BAAE7ADC6F0}"/>
              </a:ext>
            </a:extLst>
          </p:cNvPr>
          <p:cNvSpPr txBox="1">
            <a:spLocks/>
          </p:cNvSpPr>
          <p:nvPr/>
        </p:nvSpPr>
        <p:spPr>
          <a:xfrm>
            <a:off x="979961" y="292252"/>
            <a:ext cx="3195900" cy="5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Playfair Display SemiBold"/>
              <a:buNone/>
              <a:defRPr sz="1800" b="0" i="0" u="none" strike="noStrike" cap="none">
                <a:solidFill>
                  <a:schemeClr val="dk1"/>
                </a:solidFill>
                <a:latin typeface="Playfair Display SemiBold"/>
                <a:ea typeface="Playfair Display SemiBold"/>
                <a:cs typeface="Playfair Display SemiBold"/>
                <a:sym typeface="Playfair Display SemiBold"/>
              </a:defRPr>
            </a:lvl1pPr>
            <a:lvl2pPr marR="0" lvl="1"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9pPr>
          </a:lstStyle>
          <a:p>
            <a:pPr algn="ctr"/>
            <a:r>
              <a:rPr lang="en-US" sz="2400" b="1" dirty="0">
                <a:latin typeface="Playfair Display SemiBold" panose="020B0604020202020204" charset="0"/>
              </a:rPr>
              <a:t>About Dataset</a:t>
            </a:r>
          </a:p>
        </p:txBody>
      </p:sp>
      <p:sp>
        <p:nvSpPr>
          <p:cNvPr id="35" name="Subtitle 4">
            <a:extLst>
              <a:ext uri="{FF2B5EF4-FFF2-40B4-BE49-F238E27FC236}">
                <a16:creationId xmlns:a16="http://schemas.microsoft.com/office/drawing/2014/main" id="{7FA09CFB-1776-447A-A536-4506AFB8FF5B}"/>
              </a:ext>
            </a:extLst>
          </p:cNvPr>
          <p:cNvSpPr txBox="1">
            <a:spLocks/>
          </p:cNvSpPr>
          <p:nvPr/>
        </p:nvSpPr>
        <p:spPr>
          <a:xfrm>
            <a:off x="721518" y="2664353"/>
            <a:ext cx="8047625" cy="5457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pPr algn="l">
              <a:buFont typeface="Wingdings" panose="05000000000000000000" pitchFamily="2" charset="2"/>
              <a:buChar char="§"/>
            </a:pPr>
            <a:r>
              <a:rPr lang="en-US" b="1" dirty="0">
                <a:solidFill>
                  <a:srgbClr val="754C24"/>
                </a:solidFill>
                <a:latin typeface="Playfair Display SemiBold" panose="020B0604020202020204" charset="0"/>
                <a:cs typeface="Times New Roman" panose="02020603050405020304" pitchFamily="18" charset="0"/>
              </a:rPr>
              <a:t>After</a:t>
            </a:r>
            <a:r>
              <a:rPr lang="en-SA" b="1" dirty="0">
                <a:solidFill>
                  <a:srgbClr val="754C24"/>
                </a:solidFill>
                <a:latin typeface="Playfair Display SemiBold" panose="020B0604020202020204" charset="0"/>
                <a:cs typeface="Times New Roman" panose="02020603050405020304" pitchFamily="18" charset="0"/>
              </a:rPr>
              <a:t> cleaning</a:t>
            </a:r>
            <a:r>
              <a:rPr lang="en-US" b="1" dirty="0">
                <a:solidFill>
                  <a:srgbClr val="754C24"/>
                </a:solidFill>
                <a:latin typeface="Playfair Display SemiBold" panose="020B0604020202020204" charset="0"/>
                <a:cs typeface="Times New Roman" panose="02020603050405020304" pitchFamily="18" charset="0"/>
              </a:rPr>
              <a:t>:</a:t>
            </a:r>
          </a:p>
          <a:p>
            <a:pPr marL="139700" indent="0" algn="l"/>
            <a:r>
              <a:rPr lang="en-US" dirty="0">
                <a:solidFill>
                  <a:schemeClr val="accent6">
                    <a:lumMod val="50000"/>
                    <a:alpha val="70000"/>
                  </a:schemeClr>
                </a:solidFill>
                <a:latin typeface="Playfair Display SemiBold" panose="020B0604020202020204" charset="0"/>
                <a:cs typeface="Times New Roman" panose="02020603050405020304" pitchFamily="18" charset="0"/>
              </a:rPr>
              <a:t>        </a:t>
            </a:r>
            <a:r>
              <a:rPr lang="en-SA" dirty="0">
                <a:solidFill>
                  <a:schemeClr val="accent6">
                    <a:lumMod val="50000"/>
                    <a:alpha val="70000"/>
                  </a:schemeClr>
                </a:solidFill>
                <a:latin typeface="Playfair Display SemiBold" panose="020B0604020202020204" charset="0"/>
                <a:cs typeface="Times New Roman" panose="02020603050405020304" pitchFamily="18" charset="0"/>
              </a:rPr>
              <a:t>Our Dataset contained </a:t>
            </a:r>
            <a:r>
              <a:rPr lang="en-US" b="1" dirty="0">
                <a:solidFill>
                  <a:schemeClr val="accent6">
                    <a:lumMod val="50000"/>
                    <a:alpha val="70000"/>
                  </a:schemeClr>
                </a:solidFill>
                <a:latin typeface="Playfair Display SemiBold" panose="020B0604020202020204" charset="0"/>
                <a:cs typeface="Times New Roman" panose="02020603050405020304" pitchFamily="18" charset="0"/>
              </a:rPr>
              <a:t>10</a:t>
            </a:r>
            <a:r>
              <a:rPr lang="en-SA" dirty="0">
                <a:solidFill>
                  <a:schemeClr val="accent6">
                    <a:lumMod val="50000"/>
                    <a:alpha val="70000"/>
                  </a:schemeClr>
                </a:solidFill>
                <a:latin typeface="Playfair Display SemiBold" panose="020B0604020202020204" charset="0"/>
                <a:cs typeface="Times New Roman" panose="02020603050405020304" pitchFamily="18" charset="0"/>
              </a:rPr>
              <a:t> columns, and </a:t>
            </a:r>
            <a:r>
              <a:rPr lang="en-US" b="1" dirty="0">
                <a:solidFill>
                  <a:srgbClr val="754C24">
                    <a:alpha val="70000"/>
                  </a:srgbClr>
                </a:solidFill>
                <a:latin typeface="Playfair Display SemiBold" panose="020B0604020202020204" charset="0"/>
                <a:cs typeface="Times New Roman" panose="02020603050405020304" pitchFamily="18" charset="0"/>
              </a:rPr>
              <a:t>19662</a:t>
            </a:r>
            <a:r>
              <a:rPr lang="en-SA" dirty="0">
                <a:solidFill>
                  <a:schemeClr val="accent6">
                    <a:lumMod val="50000"/>
                    <a:alpha val="70000"/>
                  </a:schemeClr>
                </a:solidFill>
                <a:latin typeface="Playfair Display SemiBold" panose="020B0604020202020204" charset="0"/>
                <a:cs typeface="Times New Roman" panose="02020603050405020304" pitchFamily="18" charset="0"/>
              </a:rPr>
              <a:t> rows</a:t>
            </a:r>
            <a:endParaRPr lang="en-US" dirty="0">
              <a:solidFill>
                <a:schemeClr val="accent6">
                  <a:lumMod val="50000"/>
                  <a:alpha val="70000"/>
                </a:schemeClr>
              </a:solidFill>
              <a:latin typeface="Playfair Display SemiBold" panose="020B0604020202020204" charset="0"/>
              <a:cs typeface="Times New Roman" panose="02020603050405020304" pitchFamily="18" charset="0"/>
            </a:endParaRPr>
          </a:p>
          <a:p>
            <a:pPr algn="l">
              <a:buFont typeface="Wingdings" panose="05000000000000000000" pitchFamily="2" charset="2"/>
              <a:buChar char="§"/>
            </a:pPr>
            <a:endParaRPr lang="en-SA" dirty="0">
              <a:solidFill>
                <a:schemeClr val="accent6">
                  <a:lumMod val="50000"/>
                  <a:alpha val="70000"/>
                </a:schemeClr>
              </a:solidFill>
              <a:latin typeface="Playfair Display SemiBold" panose="020B0604020202020204" charset="0"/>
              <a:cs typeface="Times New Roman" panose="02020603050405020304" pitchFamily="18" charset="0"/>
            </a:endParaRPr>
          </a:p>
          <a:p>
            <a:pPr algn="l">
              <a:buFont typeface="Wingdings" panose="05000000000000000000" pitchFamily="2" charset="2"/>
              <a:buChar char="§"/>
            </a:pPr>
            <a:endParaRPr lang="en-US" dirty="0">
              <a:latin typeface="Playfair Display SemiBold" panose="020B0604020202020204" charset="0"/>
            </a:endParaRPr>
          </a:p>
        </p:txBody>
      </p:sp>
      <p:pic>
        <p:nvPicPr>
          <p:cNvPr id="11" name="Picture 10">
            <a:extLst>
              <a:ext uri="{FF2B5EF4-FFF2-40B4-BE49-F238E27FC236}">
                <a16:creationId xmlns:a16="http://schemas.microsoft.com/office/drawing/2014/main" id="{AC0D60FD-55BE-7C48-B924-E4E68A955CCC}"/>
              </a:ext>
            </a:extLst>
          </p:cNvPr>
          <p:cNvPicPr>
            <a:picLocks noChangeAspect="1"/>
          </p:cNvPicPr>
          <p:nvPr/>
        </p:nvPicPr>
        <p:blipFill rotWithShape="1">
          <a:blip r:embed="rId3"/>
          <a:srcRect l="19894" t="25278" r="14793" b="57616"/>
          <a:stretch/>
        </p:blipFill>
        <p:spPr>
          <a:xfrm>
            <a:off x="950118" y="1421085"/>
            <a:ext cx="5972175" cy="879871"/>
          </a:xfrm>
          <a:prstGeom prst="rect">
            <a:avLst/>
          </a:prstGeom>
        </p:spPr>
      </p:pic>
      <p:pic>
        <p:nvPicPr>
          <p:cNvPr id="12" name="Picture 11">
            <a:extLst>
              <a:ext uri="{FF2B5EF4-FFF2-40B4-BE49-F238E27FC236}">
                <a16:creationId xmlns:a16="http://schemas.microsoft.com/office/drawing/2014/main" id="{A015E6EF-4AA5-A441-AF75-8C855555026A}"/>
              </a:ext>
            </a:extLst>
          </p:cNvPr>
          <p:cNvPicPr>
            <a:picLocks noChangeAspect="1"/>
          </p:cNvPicPr>
          <p:nvPr/>
        </p:nvPicPr>
        <p:blipFill rotWithShape="1">
          <a:blip r:embed="rId3"/>
          <a:srcRect l="19097" t="78403" r="15591" b="16319"/>
          <a:stretch/>
        </p:blipFill>
        <p:spPr>
          <a:xfrm>
            <a:off x="950119" y="2300262"/>
            <a:ext cx="5972175" cy="271487"/>
          </a:xfrm>
          <a:prstGeom prst="rect">
            <a:avLst/>
          </a:prstGeom>
        </p:spPr>
      </p:pic>
      <p:sp>
        <p:nvSpPr>
          <p:cNvPr id="13" name="Flowchart: Connector 12">
            <a:extLst>
              <a:ext uri="{FF2B5EF4-FFF2-40B4-BE49-F238E27FC236}">
                <a16:creationId xmlns:a16="http://schemas.microsoft.com/office/drawing/2014/main" id="{CD1EE05F-CE11-409F-91D7-7D9C28A57C19}"/>
              </a:ext>
            </a:extLst>
          </p:cNvPr>
          <p:cNvSpPr/>
          <p:nvPr/>
        </p:nvSpPr>
        <p:spPr>
          <a:xfrm>
            <a:off x="979960" y="2303940"/>
            <a:ext cx="1135858" cy="297687"/>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layfair Display SemiBold" panose="020B0604020202020204" charset="0"/>
            </a:endParaRPr>
          </a:p>
        </p:txBody>
      </p:sp>
      <p:pic>
        <p:nvPicPr>
          <p:cNvPr id="14" name="Picture 13" descr="Text&#10;&#10;Description automatically generated">
            <a:extLst>
              <a:ext uri="{FF2B5EF4-FFF2-40B4-BE49-F238E27FC236}">
                <a16:creationId xmlns:a16="http://schemas.microsoft.com/office/drawing/2014/main" id="{B05FB9B5-95E3-C048-A289-F6437BC7A3DE}"/>
              </a:ext>
            </a:extLst>
          </p:cNvPr>
          <p:cNvPicPr>
            <a:picLocks noChangeAspect="1"/>
          </p:cNvPicPr>
          <p:nvPr/>
        </p:nvPicPr>
        <p:blipFill rotWithShape="1">
          <a:blip r:embed="rId4"/>
          <a:srcRect l="-1" t="92766" r="22579" b="11"/>
          <a:stretch/>
        </p:blipFill>
        <p:spPr>
          <a:xfrm>
            <a:off x="978692" y="4199402"/>
            <a:ext cx="5999483" cy="364331"/>
          </a:xfrm>
          <a:prstGeom prst="rect">
            <a:avLst/>
          </a:prstGeom>
        </p:spPr>
      </p:pic>
      <p:pic>
        <p:nvPicPr>
          <p:cNvPr id="15" name="Picture 14" descr="Text&#10;&#10;Description automatically generated">
            <a:extLst>
              <a:ext uri="{FF2B5EF4-FFF2-40B4-BE49-F238E27FC236}">
                <a16:creationId xmlns:a16="http://schemas.microsoft.com/office/drawing/2014/main" id="{B103E5B4-079C-F148-9FEE-17F0012D3B9D}"/>
              </a:ext>
            </a:extLst>
          </p:cNvPr>
          <p:cNvPicPr>
            <a:picLocks noChangeAspect="1"/>
          </p:cNvPicPr>
          <p:nvPr/>
        </p:nvPicPr>
        <p:blipFill rotWithShape="1">
          <a:blip r:embed="rId4"/>
          <a:srcRect l="495" t="2757" r="-1" b="75831"/>
          <a:stretch/>
        </p:blipFill>
        <p:spPr>
          <a:xfrm>
            <a:off x="979961" y="3358325"/>
            <a:ext cx="5999483" cy="843433"/>
          </a:xfrm>
          <a:prstGeom prst="rect">
            <a:avLst/>
          </a:prstGeom>
        </p:spPr>
      </p:pic>
      <p:sp>
        <p:nvSpPr>
          <p:cNvPr id="16" name="Flowchart: Connector 39">
            <a:extLst>
              <a:ext uri="{FF2B5EF4-FFF2-40B4-BE49-F238E27FC236}">
                <a16:creationId xmlns:a16="http://schemas.microsoft.com/office/drawing/2014/main" id="{C02AA6D6-10C4-4E40-B420-6BFDF891B583}"/>
              </a:ext>
            </a:extLst>
          </p:cNvPr>
          <p:cNvSpPr/>
          <p:nvPr/>
        </p:nvSpPr>
        <p:spPr>
          <a:xfrm>
            <a:off x="977423" y="4272224"/>
            <a:ext cx="1570358" cy="297687"/>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4">
            <a:extLst>
              <a:ext uri="{FF2B5EF4-FFF2-40B4-BE49-F238E27FC236}">
                <a16:creationId xmlns:a16="http://schemas.microsoft.com/office/drawing/2014/main" id="{5BDBF3C5-C52D-F945-8460-E60156C2EEB0}"/>
              </a:ext>
            </a:extLst>
          </p:cNvPr>
          <p:cNvSpPr txBox="1">
            <a:spLocks/>
          </p:cNvSpPr>
          <p:nvPr/>
        </p:nvSpPr>
        <p:spPr>
          <a:xfrm>
            <a:off x="1212018" y="4678713"/>
            <a:ext cx="1807599" cy="364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pPr marL="285750" indent="-285750" algn="l">
              <a:buFont typeface="Wingdings" pitchFamily="2" charset="2"/>
              <a:buChar char="§"/>
            </a:pPr>
            <a:r>
              <a:rPr lang="en-SA" b="1" dirty="0">
                <a:solidFill>
                  <a:srgbClr val="754C24"/>
                </a:solidFill>
                <a:latin typeface="Playfair Display SemiBold" panose="020B0604020202020204" charset="0"/>
                <a:cs typeface="Times New Roman" panose="02020603050405020304" pitchFamily="18" charset="0"/>
              </a:rPr>
              <a:t>Recores</a:t>
            </a:r>
            <a:r>
              <a:rPr lang="en-SA" dirty="0">
                <a:ln w="0"/>
                <a:solidFill>
                  <a:schemeClr val="tx1"/>
                </a:solidFill>
                <a:effectLst>
                  <a:outerShdw blurRad="38100" dist="19050" dir="2700000" algn="tl" rotWithShape="0">
                    <a:schemeClr val="dk1">
                      <a:alpha val="40000"/>
                    </a:schemeClr>
                  </a:outerShdw>
                </a:effectLst>
                <a:latin typeface="Playfair Display SemiBold" panose="020B0604020202020204" charset="0"/>
                <a:cs typeface="Times New Roman" panose="02020603050405020304" pitchFamily="18" charset="0"/>
              </a:rPr>
              <a:t>: </a:t>
            </a:r>
            <a:r>
              <a:rPr lang="en-SA" b="1" dirty="0">
                <a:solidFill>
                  <a:srgbClr val="754C24"/>
                </a:solidFill>
                <a:latin typeface="Playfair Display SemiBold" panose="020B0604020202020204" charset="0"/>
                <a:cs typeface="Times New Roman" panose="02020603050405020304" pitchFamily="18" charset="0"/>
              </a:rPr>
              <a:t>Kaggle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9" name="Google Shape;479;p38"/>
          <p:cNvSpPr txBox="1">
            <a:spLocks noGrp="1"/>
          </p:cNvSpPr>
          <p:nvPr>
            <p:ph type="title" idx="8"/>
          </p:nvPr>
        </p:nvSpPr>
        <p:spPr>
          <a:xfrm>
            <a:off x="-914735" y="556382"/>
            <a:ext cx="7950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A" sz="3200" b="1" dirty="0">
                <a:solidFill>
                  <a:schemeClr val="tx2">
                    <a:lumMod val="25000"/>
                  </a:schemeClr>
                </a:solidFill>
              </a:rPr>
              <a:t>Challenges</a:t>
            </a:r>
            <a:endParaRPr b="1" dirty="0">
              <a:solidFill>
                <a:schemeClr val="accent1"/>
              </a:solidFill>
            </a:endParaRPr>
          </a:p>
        </p:txBody>
      </p:sp>
      <p:sp>
        <p:nvSpPr>
          <p:cNvPr id="510" name="Google Shape;510;p38"/>
          <p:cNvSpPr/>
          <p:nvPr/>
        </p:nvSpPr>
        <p:spPr>
          <a:xfrm rot="-5826803">
            <a:off x="4337545" y="2803163"/>
            <a:ext cx="311876" cy="370609"/>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10499;p67">
            <a:extLst>
              <a:ext uri="{FF2B5EF4-FFF2-40B4-BE49-F238E27FC236}">
                <a16:creationId xmlns:a16="http://schemas.microsoft.com/office/drawing/2014/main" id="{D1EFE9A4-D53F-4E45-A886-FD264099C328}"/>
              </a:ext>
            </a:extLst>
          </p:cNvPr>
          <p:cNvGrpSpPr/>
          <p:nvPr/>
        </p:nvGrpSpPr>
        <p:grpSpPr>
          <a:xfrm>
            <a:off x="4391870" y="633659"/>
            <a:ext cx="360260" cy="355498"/>
            <a:chOff x="-34418125" y="2271100"/>
            <a:chExt cx="296950" cy="293025"/>
          </a:xfrm>
          <a:solidFill>
            <a:srgbClr val="6C3708"/>
          </a:solidFill>
        </p:grpSpPr>
        <p:sp>
          <p:nvSpPr>
            <p:cNvPr id="41" name="Google Shape;10500;p67">
              <a:extLst>
                <a:ext uri="{FF2B5EF4-FFF2-40B4-BE49-F238E27FC236}">
                  <a16:creationId xmlns:a16="http://schemas.microsoft.com/office/drawing/2014/main" id="{F895061C-3587-4261-B5B2-B8DF1E0ED46B}"/>
                </a:ext>
              </a:extLst>
            </p:cNvPr>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CE7D4"/>
                </a:solidFill>
              </a:endParaRPr>
            </a:p>
          </p:txBody>
        </p:sp>
        <p:sp>
          <p:nvSpPr>
            <p:cNvPr id="42" name="Google Shape;10501;p67">
              <a:extLst>
                <a:ext uri="{FF2B5EF4-FFF2-40B4-BE49-F238E27FC236}">
                  <a16:creationId xmlns:a16="http://schemas.microsoft.com/office/drawing/2014/main" id="{27281F0E-9512-451C-BF2A-598747E2758C}"/>
                </a:ext>
              </a:extLst>
            </p:cNvPr>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502;p67">
              <a:extLst>
                <a:ext uri="{FF2B5EF4-FFF2-40B4-BE49-F238E27FC236}">
                  <a16:creationId xmlns:a16="http://schemas.microsoft.com/office/drawing/2014/main" id="{F32B87A2-39F9-4259-BF21-EF2EFF69C04B}"/>
                </a:ext>
              </a:extLst>
            </p:cNvPr>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503;p67">
              <a:extLst>
                <a:ext uri="{FF2B5EF4-FFF2-40B4-BE49-F238E27FC236}">
                  <a16:creationId xmlns:a16="http://schemas.microsoft.com/office/drawing/2014/main" id="{B3DA06BA-D95D-43A4-A1B2-4CBC4082F5E6}"/>
                </a:ext>
              </a:extLst>
            </p:cNvPr>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504;p67">
              <a:extLst>
                <a:ext uri="{FF2B5EF4-FFF2-40B4-BE49-F238E27FC236}">
                  <a16:creationId xmlns:a16="http://schemas.microsoft.com/office/drawing/2014/main" id="{0B74E986-AF5D-4084-BCAF-AC5AFDC626A6}"/>
                </a:ext>
              </a:extLst>
            </p:cNvPr>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a:extLst>
              <a:ext uri="{FF2B5EF4-FFF2-40B4-BE49-F238E27FC236}">
                <a16:creationId xmlns:a16="http://schemas.microsoft.com/office/drawing/2014/main" id="{821F08E5-F83C-4737-8417-6EA3FC0034C3}"/>
              </a:ext>
            </a:extLst>
          </p:cNvPr>
          <p:cNvPicPr>
            <a:picLocks noChangeAspect="1"/>
          </p:cNvPicPr>
          <p:nvPr/>
        </p:nvPicPr>
        <p:blipFill rotWithShape="1">
          <a:blip r:embed="rId3"/>
          <a:srcRect l="32571" t="54716" r="14284" b="12963"/>
          <a:stretch/>
        </p:blipFill>
        <p:spPr>
          <a:xfrm>
            <a:off x="1835942" y="3076957"/>
            <a:ext cx="5832375" cy="1662372"/>
          </a:xfrm>
          <a:prstGeom prst="rect">
            <a:avLst/>
          </a:prstGeom>
        </p:spPr>
      </p:pic>
      <p:sp>
        <p:nvSpPr>
          <p:cNvPr id="70" name="Google Shape;485;p38">
            <a:extLst>
              <a:ext uri="{FF2B5EF4-FFF2-40B4-BE49-F238E27FC236}">
                <a16:creationId xmlns:a16="http://schemas.microsoft.com/office/drawing/2014/main" id="{1FFE8C35-A77B-45B2-982A-DBFBCB59EEB3}"/>
              </a:ext>
            </a:extLst>
          </p:cNvPr>
          <p:cNvSpPr txBox="1">
            <a:spLocks/>
          </p:cNvSpPr>
          <p:nvPr/>
        </p:nvSpPr>
        <p:spPr>
          <a:xfrm>
            <a:off x="2015814" y="2729178"/>
            <a:ext cx="1525846" cy="355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r>
              <a:rPr lang="en-US" sz="1200" b="1" dirty="0">
                <a:solidFill>
                  <a:schemeClr val="tx2">
                    <a:lumMod val="25000"/>
                  </a:schemeClr>
                </a:solidFill>
                <a:latin typeface="Times New Roman" panose="02020603050405020304" pitchFamily="18" charset="0"/>
                <a:cs typeface="Times New Roman" panose="02020603050405020304" pitchFamily="18" charset="0"/>
              </a:rPr>
              <a:t>Review Text</a:t>
            </a:r>
            <a:endParaRPr lang="en-SA" sz="1200" b="1" dirty="0">
              <a:solidFill>
                <a:schemeClr val="tx2">
                  <a:lumMod val="25000"/>
                </a:schemeClr>
              </a:solidFill>
              <a:latin typeface="Times New Roman" panose="02020603050405020304" pitchFamily="18" charset="0"/>
              <a:cs typeface="Times New Roman" panose="02020603050405020304" pitchFamily="18" charset="0"/>
            </a:endParaRPr>
          </a:p>
        </p:txBody>
      </p:sp>
      <p:sp>
        <p:nvSpPr>
          <p:cNvPr id="71" name="Google Shape;485;p38">
            <a:extLst>
              <a:ext uri="{FF2B5EF4-FFF2-40B4-BE49-F238E27FC236}">
                <a16:creationId xmlns:a16="http://schemas.microsoft.com/office/drawing/2014/main" id="{022CC436-4209-4271-B4B0-54FB3DC069C8}"/>
              </a:ext>
            </a:extLst>
          </p:cNvPr>
          <p:cNvSpPr txBox="1">
            <a:spLocks/>
          </p:cNvSpPr>
          <p:nvPr/>
        </p:nvSpPr>
        <p:spPr>
          <a:xfrm>
            <a:off x="5509418" y="2725382"/>
            <a:ext cx="1714341" cy="355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r>
              <a:rPr lang="en-US" sz="1200" b="1" dirty="0">
                <a:solidFill>
                  <a:schemeClr val="tx2">
                    <a:lumMod val="25000"/>
                  </a:schemeClr>
                </a:solidFill>
                <a:latin typeface="Times New Roman" panose="02020603050405020304" pitchFamily="18" charset="0"/>
                <a:cs typeface="Times New Roman" panose="02020603050405020304" pitchFamily="18" charset="0"/>
              </a:rPr>
              <a:t>Review Text Clean</a:t>
            </a:r>
            <a:endParaRPr lang="en-SA" sz="1200" b="1" dirty="0">
              <a:solidFill>
                <a:schemeClr val="tx2">
                  <a:lumMod val="25000"/>
                </a:schemeClr>
              </a:solidFill>
              <a:latin typeface="Times New Roman" panose="02020603050405020304" pitchFamily="18" charset="0"/>
              <a:cs typeface="Times New Roman" panose="02020603050405020304" pitchFamily="18" charset="0"/>
            </a:endParaRPr>
          </a:p>
        </p:txBody>
      </p:sp>
      <p:sp>
        <p:nvSpPr>
          <p:cNvPr id="32" name="Subtitle 8">
            <a:extLst>
              <a:ext uri="{FF2B5EF4-FFF2-40B4-BE49-F238E27FC236}">
                <a16:creationId xmlns:a16="http://schemas.microsoft.com/office/drawing/2014/main" id="{3F77BD25-F123-9543-9D6B-FFDD7709D7C9}"/>
              </a:ext>
            </a:extLst>
          </p:cNvPr>
          <p:cNvSpPr txBox="1">
            <a:spLocks/>
          </p:cNvSpPr>
          <p:nvPr/>
        </p:nvSpPr>
        <p:spPr>
          <a:xfrm>
            <a:off x="1760639" y="1292082"/>
            <a:ext cx="3562042" cy="56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r>
              <a:rPr lang="en-SA">
                <a:solidFill>
                  <a:schemeClr val="tx2">
                    <a:lumMod val="25000"/>
                  </a:schemeClr>
                </a:solidFill>
                <a:latin typeface="Times New Roman" panose="02020603050405020304" pitchFamily="18" charset="0"/>
                <a:cs typeface="Times New Roman" panose="02020603050405020304" pitchFamily="18" charset="0"/>
              </a:rPr>
              <a:t>Duplicated and unnecessary data</a:t>
            </a:r>
          </a:p>
          <a:p>
            <a:endParaRPr lang="en-US" dirty="0"/>
          </a:p>
        </p:txBody>
      </p:sp>
      <p:sp>
        <p:nvSpPr>
          <p:cNvPr id="33" name="Google Shape;508;p38">
            <a:extLst>
              <a:ext uri="{FF2B5EF4-FFF2-40B4-BE49-F238E27FC236}">
                <a16:creationId xmlns:a16="http://schemas.microsoft.com/office/drawing/2014/main" id="{7E33E4F8-819D-4745-BCD1-3809D7D80C40}"/>
              </a:ext>
            </a:extLst>
          </p:cNvPr>
          <p:cNvSpPr/>
          <p:nvPr/>
        </p:nvSpPr>
        <p:spPr>
          <a:xfrm>
            <a:off x="2368815" y="1429775"/>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08;p38">
            <a:extLst>
              <a:ext uri="{FF2B5EF4-FFF2-40B4-BE49-F238E27FC236}">
                <a16:creationId xmlns:a16="http://schemas.microsoft.com/office/drawing/2014/main" id="{9D3FAF45-8420-BD45-B6A9-228FBEE7798B}"/>
              </a:ext>
            </a:extLst>
          </p:cNvPr>
          <p:cNvSpPr/>
          <p:nvPr/>
        </p:nvSpPr>
        <p:spPr>
          <a:xfrm>
            <a:off x="2383983" y="1798367"/>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5;p38">
            <a:extLst>
              <a:ext uri="{FF2B5EF4-FFF2-40B4-BE49-F238E27FC236}">
                <a16:creationId xmlns:a16="http://schemas.microsoft.com/office/drawing/2014/main" id="{3709A6C2-35D4-654B-B7E5-376C65B5026D}"/>
              </a:ext>
            </a:extLst>
          </p:cNvPr>
          <p:cNvSpPr txBox="1">
            <a:spLocks/>
          </p:cNvSpPr>
          <p:nvPr/>
        </p:nvSpPr>
        <p:spPr>
          <a:xfrm>
            <a:off x="2658522" y="1652857"/>
            <a:ext cx="5488093" cy="56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r>
              <a:rPr lang="en-US" dirty="0">
                <a:latin typeface="Times New Roman" panose="02020603050405020304" pitchFamily="18" charset="0"/>
                <a:cs typeface="Times New Roman" panose="02020603050405020304" pitchFamily="18" charset="0"/>
              </a:rPr>
              <a:t>Text preprocessing</a:t>
            </a:r>
            <a:endParaRPr lang="en-SA" dirty="0">
              <a:solidFill>
                <a:schemeClr val="tx2">
                  <a:lumMod val="25000"/>
                </a:schemeClr>
              </a:solidFill>
              <a:latin typeface="Times New Roman" panose="02020603050405020304" pitchFamily="18" charset="0"/>
              <a:cs typeface="Times New Roman" panose="02020603050405020304" pitchFamily="18" charset="0"/>
            </a:endParaRPr>
          </a:p>
        </p:txBody>
      </p:sp>
      <p:sp>
        <p:nvSpPr>
          <p:cNvPr id="36" name="Google Shape;508;p38">
            <a:extLst>
              <a:ext uri="{FF2B5EF4-FFF2-40B4-BE49-F238E27FC236}">
                <a16:creationId xmlns:a16="http://schemas.microsoft.com/office/drawing/2014/main" id="{2B5F1BDB-42B9-714D-BF66-B3583A81EF55}"/>
              </a:ext>
            </a:extLst>
          </p:cNvPr>
          <p:cNvSpPr/>
          <p:nvPr/>
        </p:nvSpPr>
        <p:spPr>
          <a:xfrm>
            <a:off x="2383983" y="2166420"/>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TextBox 36">
            <a:extLst>
              <a:ext uri="{FF2B5EF4-FFF2-40B4-BE49-F238E27FC236}">
                <a16:creationId xmlns:a16="http://schemas.microsoft.com/office/drawing/2014/main" id="{8CBBCD55-AEF8-0542-BA94-EE3662B2E195}"/>
              </a:ext>
            </a:extLst>
          </p:cNvPr>
          <p:cNvSpPr txBox="1"/>
          <p:nvPr/>
        </p:nvSpPr>
        <p:spPr>
          <a:xfrm>
            <a:off x="2797961" y="2051698"/>
            <a:ext cx="1122423" cy="307777"/>
          </a:xfrm>
          <a:prstGeom prst="rect">
            <a:avLst/>
          </a:prstGeom>
          <a:noFill/>
        </p:spPr>
        <p:txBody>
          <a:bodyPr wrap="none" rtlCol="0">
            <a:spAutoFit/>
          </a:bodyPr>
          <a:lstStyle/>
          <a:p>
            <a:r>
              <a:rPr lang="en-US" dirty="0">
                <a:solidFill>
                  <a:schemeClr val="bg2"/>
                </a:solidFill>
                <a:latin typeface="Times New Roman" panose="02020603050405020304" pitchFamily="18" charset="0"/>
                <a:cs typeface="Times New Roman" panose="02020603050405020304" pitchFamily="18" charset="0"/>
              </a:rPr>
              <a:t>Build model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3" name="Google Shape;452;p37">
            <a:extLst>
              <a:ext uri="{FF2B5EF4-FFF2-40B4-BE49-F238E27FC236}">
                <a16:creationId xmlns:a16="http://schemas.microsoft.com/office/drawing/2014/main" id="{870BFF7F-37D1-F14A-BF77-A41B34EE6269}"/>
              </a:ext>
            </a:extLst>
          </p:cNvPr>
          <p:cNvSpPr txBox="1">
            <a:spLocks noGrp="1"/>
          </p:cNvSpPr>
          <p:nvPr>
            <p:ph type="title"/>
          </p:nvPr>
        </p:nvSpPr>
        <p:spPr>
          <a:xfrm>
            <a:off x="1002754" y="1009953"/>
            <a:ext cx="4564625"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tx2">
                    <a:lumMod val="25000"/>
                  </a:schemeClr>
                </a:solidFill>
              </a:rPr>
              <a:t>Topic Modeling</a:t>
            </a:r>
            <a:endParaRPr sz="2800" b="1" dirty="0">
              <a:solidFill>
                <a:schemeClr val="tx2">
                  <a:lumMod val="25000"/>
                </a:schemeClr>
              </a:solidFill>
            </a:endParaRPr>
          </a:p>
        </p:txBody>
      </p:sp>
      <p:sp>
        <p:nvSpPr>
          <p:cNvPr id="4" name="TextBox 3">
            <a:extLst>
              <a:ext uri="{FF2B5EF4-FFF2-40B4-BE49-F238E27FC236}">
                <a16:creationId xmlns:a16="http://schemas.microsoft.com/office/drawing/2014/main" id="{423DB3AB-3073-4C41-8374-755EBF1D45A6}"/>
              </a:ext>
            </a:extLst>
          </p:cNvPr>
          <p:cNvSpPr txBox="1"/>
          <p:nvPr/>
        </p:nvSpPr>
        <p:spPr>
          <a:xfrm>
            <a:off x="1989668" y="1855303"/>
            <a:ext cx="4402666" cy="1432893"/>
          </a:xfrm>
          <a:prstGeom prst="rect">
            <a:avLst/>
          </a:prstGeom>
          <a:noFill/>
        </p:spPr>
        <p:txBody>
          <a:bodyPr wrap="square" rtlCol="0">
            <a:spAutoFit/>
          </a:bodyPr>
          <a:lstStyle/>
          <a:p>
            <a:pPr>
              <a:lnSpc>
                <a:spcPct val="150000"/>
              </a:lnSpc>
            </a:pPr>
            <a:r>
              <a:rPr lang="en-US" sz="2000" dirty="0">
                <a:solidFill>
                  <a:schemeClr val="accent6">
                    <a:lumMod val="75000"/>
                  </a:schemeClr>
                </a:solidFill>
                <a:latin typeface="Sitka Banner Semibold" pitchFamily="2" charset="0"/>
              </a:rPr>
              <a:t>Latent Semantic Analysis(LSA)</a:t>
            </a:r>
            <a:r>
              <a:rPr lang="en-SA" sz="2000" dirty="0">
                <a:solidFill>
                  <a:schemeClr val="accent6">
                    <a:lumMod val="75000"/>
                  </a:schemeClr>
                </a:solidFill>
              </a:rPr>
              <a:t> </a:t>
            </a:r>
          </a:p>
          <a:p>
            <a:pPr>
              <a:lnSpc>
                <a:spcPct val="150000"/>
              </a:lnSpc>
            </a:pPr>
            <a:r>
              <a:rPr lang="en-US" sz="2000" dirty="0">
                <a:solidFill>
                  <a:schemeClr val="accent6">
                    <a:lumMod val="75000"/>
                  </a:schemeClr>
                </a:solidFill>
                <a:latin typeface="Sitka Banner Semibold" pitchFamily="2" charset="0"/>
              </a:rPr>
              <a:t>Latent Dirichlet Allocation(LDA)</a:t>
            </a:r>
          </a:p>
          <a:p>
            <a:pPr>
              <a:lnSpc>
                <a:spcPct val="150000"/>
              </a:lnSpc>
            </a:pPr>
            <a:r>
              <a:rPr lang="en-US" sz="2000" dirty="0">
                <a:solidFill>
                  <a:schemeClr val="accent6">
                    <a:lumMod val="75000"/>
                  </a:schemeClr>
                </a:solidFill>
                <a:latin typeface="Sitka Banner Semibold" pitchFamily="2" charset="0"/>
              </a:rPr>
              <a:t>Non-Negative Matrix Factorization(NMF)</a:t>
            </a:r>
            <a:endParaRPr lang="en-SA" sz="2000" dirty="0">
              <a:solidFill>
                <a:schemeClr val="accent6">
                  <a:lumMod val="75000"/>
                </a:schemeClr>
              </a:solidFill>
            </a:endParaRPr>
          </a:p>
        </p:txBody>
      </p:sp>
      <p:sp>
        <p:nvSpPr>
          <p:cNvPr id="8" name="Google Shape;508;p38">
            <a:extLst>
              <a:ext uri="{FF2B5EF4-FFF2-40B4-BE49-F238E27FC236}">
                <a16:creationId xmlns:a16="http://schemas.microsoft.com/office/drawing/2014/main" id="{76E3A00E-19D0-C74F-8CCB-EBBF334DBA9B}"/>
              </a:ext>
            </a:extLst>
          </p:cNvPr>
          <p:cNvSpPr/>
          <p:nvPr/>
        </p:nvSpPr>
        <p:spPr>
          <a:xfrm>
            <a:off x="1740516" y="2109096"/>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08;p38">
            <a:extLst>
              <a:ext uri="{FF2B5EF4-FFF2-40B4-BE49-F238E27FC236}">
                <a16:creationId xmlns:a16="http://schemas.microsoft.com/office/drawing/2014/main" id="{9FF06F41-57B1-AD4B-8B05-26AFB11F8674}"/>
              </a:ext>
            </a:extLst>
          </p:cNvPr>
          <p:cNvSpPr/>
          <p:nvPr/>
        </p:nvSpPr>
        <p:spPr>
          <a:xfrm>
            <a:off x="1740516" y="2571749"/>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8">
            <a:extLst>
              <a:ext uri="{FF2B5EF4-FFF2-40B4-BE49-F238E27FC236}">
                <a16:creationId xmlns:a16="http://schemas.microsoft.com/office/drawing/2014/main" id="{7C0F1B5C-2FF1-1C47-BB69-599BAE7D15E0}"/>
              </a:ext>
            </a:extLst>
          </p:cNvPr>
          <p:cNvSpPr/>
          <p:nvPr/>
        </p:nvSpPr>
        <p:spPr>
          <a:xfrm>
            <a:off x="1740516" y="3034402"/>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15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3" name="Google Shape;452;p37">
            <a:extLst>
              <a:ext uri="{FF2B5EF4-FFF2-40B4-BE49-F238E27FC236}">
                <a16:creationId xmlns:a16="http://schemas.microsoft.com/office/drawing/2014/main" id="{870BFF7F-37D1-F14A-BF77-A41B34EE6269}"/>
              </a:ext>
            </a:extLst>
          </p:cNvPr>
          <p:cNvSpPr txBox="1">
            <a:spLocks noGrp="1"/>
          </p:cNvSpPr>
          <p:nvPr>
            <p:ph type="title"/>
          </p:nvPr>
        </p:nvSpPr>
        <p:spPr>
          <a:xfrm>
            <a:off x="2176883" y="647842"/>
            <a:ext cx="4564625" cy="447600"/>
          </a:xfrm>
          <a:prstGeom prst="rect">
            <a:avLst/>
          </a:prstGeom>
        </p:spPr>
        <p:txBody>
          <a:bodyPr spcFirstLastPara="1" wrap="square" lIns="91425" tIns="91425" rIns="91425" bIns="91425" anchor="ctr" anchorCtr="0">
            <a:noAutofit/>
          </a:bodyPr>
          <a:lstStyle/>
          <a:p>
            <a:pPr lvl="0"/>
            <a:r>
              <a:rPr lang="en-US" sz="2400" b="1" dirty="0">
                <a:solidFill>
                  <a:srgbClr val="6C3708"/>
                </a:solidFill>
                <a:latin typeface="Sitka Banner Semibold" pitchFamily="2" charset="0"/>
              </a:rPr>
              <a:t>Latent Semantic Analysis(LSA)</a:t>
            </a:r>
            <a:endParaRPr sz="2400" b="1" dirty="0">
              <a:solidFill>
                <a:srgbClr val="6C3708"/>
              </a:solidFill>
            </a:endParaRPr>
          </a:p>
        </p:txBody>
      </p:sp>
      <p:sp>
        <p:nvSpPr>
          <p:cNvPr id="2" name="TextBox 1">
            <a:extLst>
              <a:ext uri="{FF2B5EF4-FFF2-40B4-BE49-F238E27FC236}">
                <a16:creationId xmlns:a16="http://schemas.microsoft.com/office/drawing/2014/main" id="{2825356A-AF26-7146-8CDF-771BD5733979}"/>
              </a:ext>
            </a:extLst>
          </p:cNvPr>
          <p:cNvSpPr txBox="1"/>
          <p:nvPr/>
        </p:nvSpPr>
        <p:spPr>
          <a:xfrm>
            <a:off x="1663700" y="1300767"/>
            <a:ext cx="6121400" cy="3284041"/>
          </a:xfrm>
          <a:prstGeom prst="rect">
            <a:avLst/>
          </a:prstGeom>
          <a:noFill/>
        </p:spPr>
        <p:txBody>
          <a:bodyPr wrap="square" rtlCol="0">
            <a:spAutoFit/>
          </a:bodyPr>
          <a:lstStyle/>
          <a:p>
            <a:pPr>
              <a:lnSpc>
                <a:spcPct val="150000"/>
              </a:lnSpc>
            </a:pPr>
            <a:r>
              <a:rPr lang="en-US" b="1" dirty="0">
                <a:solidFill>
                  <a:srgbClr val="6C3708"/>
                </a:solidFill>
                <a:latin typeface="Playfair Display SemiBold" panose="020B0604020202020204" charset="0"/>
              </a:rPr>
              <a:t>Topic 1: </a:t>
            </a:r>
            <a:r>
              <a:rPr lang="en-US" dirty="0">
                <a:solidFill>
                  <a:schemeClr val="bg1">
                    <a:lumMod val="10000"/>
                  </a:schemeClr>
                </a:solidFill>
                <a:latin typeface="Playfair Display SemiBold" panose="020B0604020202020204" charset="0"/>
              </a:rPr>
              <a:t>dress love fit size wear look like great color fabric</a:t>
            </a:r>
          </a:p>
          <a:p>
            <a:pPr>
              <a:lnSpc>
                <a:spcPct val="150000"/>
              </a:lnSpc>
            </a:pPr>
            <a:r>
              <a:rPr lang="en-US" b="1" dirty="0">
                <a:solidFill>
                  <a:srgbClr val="6C3708"/>
                </a:solidFill>
                <a:latin typeface="Playfair Display SemiBold" panose="020B0604020202020204" charset="0"/>
              </a:rPr>
              <a:t>Topic 2: </a:t>
            </a:r>
            <a:r>
              <a:rPr lang="en-US" dirty="0">
                <a:latin typeface="Playfair Display SemiBold" panose="020B0604020202020204" charset="0"/>
              </a:rPr>
              <a:t>dress beautiful love wear perfect great flatter casual fabric make </a:t>
            </a:r>
            <a:r>
              <a:rPr lang="en-US" b="1" dirty="0">
                <a:solidFill>
                  <a:srgbClr val="6C3708"/>
                </a:solidFill>
                <a:latin typeface="Playfair Display SemiBold" panose="020B0604020202020204" charset="0"/>
              </a:rPr>
              <a:t>Topic 3: </a:t>
            </a:r>
            <a:r>
              <a:rPr lang="en-US" dirty="0">
                <a:latin typeface="Playfair Display SemiBold" panose="020B0604020202020204" charset="0"/>
              </a:rPr>
              <a:t>size fit order small run store petite true medium retailer</a:t>
            </a:r>
          </a:p>
          <a:p>
            <a:pPr>
              <a:lnSpc>
                <a:spcPct val="150000"/>
              </a:lnSpc>
            </a:pPr>
            <a:r>
              <a:rPr lang="en-US" b="1" dirty="0">
                <a:solidFill>
                  <a:srgbClr val="6C3708"/>
                </a:solidFill>
                <a:latin typeface="Playfair Display SemiBold" panose="020B0604020202020204" charset="0"/>
              </a:rPr>
              <a:t>Topic 4: </a:t>
            </a:r>
            <a:r>
              <a:rPr lang="en-US" dirty="0">
                <a:latin typeface="Playfair Display SemiBold" panose="020B0604020202020204" charset="0"/>
              </a:rPr>
              <a:t>look like make fabric cute picture shape really model good</a:t>
            </a:r>
          </a:p>
          <a:p>
            <a:pPr>
              <a:lnSpc>
                <a:spcPct val="150000"/>
              </a:lnSpc>
            </a:pPr>
            <a:r>
              <a:rPr lang="en-US" b="1" dirty="0">
                <a:solidFill>
                  <a:srgbClr val="6C3708"/>
                </a:solidFill>
                <a:latin typeface="Playfair Display SemiBold" panose="020B0604020202020204" charset="0"/>
              </a:rPr>
              <a:t>Topic 5: </a:t>
            </a:r>
            <a:r>
              <a:rPr lang="en-US" dirty="0">
                <a:latin typeface="Playfair Display SemiBold" panose="020B0604020202020204" charset="0"/>
              </a:rPr>
              <a:t>fit great like color perfect flatter nice soft perfectly cute</a:t>
            </a:r>
          </a:p>
          <a:p>
            <a:pPr>
              <a:lnSpc>
                <a:spcPct val="150000"/>
              </a:lnSpc>
            </a:pPr>
            <a:r>
              <a:rPr lang="en-US" b="1" dirty="0">
                <a:solidFill>
                  <a:srgbClr val="6C3708"/>
                </a:solidFill>
                <a:latin typeface="Playfair Display SemiBold" panose="020B0604020202020204" charset="0"/>
              </a:rPr>
              <a:t>Topic 6: </a:t>
            </a:r>
            <a:r>
              <a:rPr lang="en-US" dirty="0">
                <a:latin typeface="Playfair Display SemiBold" panose="020B0604020202020204" charset="0"/>
              </a:rPr>
              <a:t>wear great cute comfortable sweater buy fit shirt jeans flatter</a:t>
            </a:r>
          </a:p>
          <a:p>
            <a:pPr>
              <a:lnSpc>
                <a:spcPct val="150000"/>
              </a:lnSpc>
            </a:pPr>
            <a:r>
              <a:rPr lang="en-US" b="1" dirty="0">
                <a:solidFill>
                  <a:srgbClr val="6C3708"/>
                </a:solidFill>
                <a:latin typeface="Playfair Display SemiBold" panose="020B0604020202020204" charset="0"/>
              </a:rPr>
              <a:t>Topic 7: </a:t>
            </a:r>
            <a:r>
              <a:rPr lang="en-US" dirty="0">
                <a:latin typeface="Playfair Display SemiBold" panose="020B0604020202020204" charset="0"/>
              </a:rPr>
              <a:t>great look soft size pant love color jeans buy fit </a:t>
            </a:r>
          </a:p>
          <a:p>
            <a:pPr>
              <a:lnSpc>
                <a:spcPct val="150000"/>
              </a:lnSpc>
            </a:pPr>
            <a:r>
              <a:rPr lang="en-US" b="1" dirty="0">
                <a:solidFill>
                  <a:srgbClr val="6C3708"/>
                </a:solidFill>
                <a:latin typeface="Playfair Display SemiBold" panose="020B0604020202020204" charset="0"/>
              </a:rPr>
              <a:t>Topic 8: </a:t>
            </a:r>
            <a:r>
              <a:rPr lang="en-US" dirty="0">
                <a:latin typeface="Playfair Display SemiBold" panose="020B0604020202020204" charset="0"/>
              </a:rPr>
              <a:t>color fabric beautiful soft nice great buy flatter shirt really </a:t>
            </a:r>
          </a:p>
          <a:p>
            <a:pPr>
              <a:lnSpc>
                <a:spcPct val="150000"/>
              </a:lnSpc>
            </a:pPr>
            <a:r>
              <a:rPr lang="en-US" b="1" dirty="0">
                <a:solidFill>
                  <a:srgbClr val="6C3708"/>
                </a:solidFill>
                <a:latin typeface="Playfair Display SemiBold" panose="020B0604020202020204" charset="0"/>
              </a:rPr>
              <a:t>Topic 9: </a:t>
            </a:r>
            <a:r>
              <a:rPr lang="en-US" dirty="0">
                <a:latin typeface="Playfair Display SemiBold" panose="020B0604020202020204" charset="0"/>
              </a:rPr>
              <a:t>small run cute large medium order shirt little wear big </a:t>
            </a:r>
          </a:p>
          <a:p>
            <a:pPr>
              <a:lnSpc>
                <a:spcPct val="150000"/>
              </a:lnSpc>
            </a:pPr>
            <a:r>
              <a:rPr lang="en-US" b="1" dirty="0">
                <a:solidFill>
                  <a:srgbClr val="6C3708"/>
                </a:solidFill>
                <a:latin typeface="Playfair Display SemiBold" panose="020B0604020202020204" charset="0"/>
              </a:rPr>
              <a:t>Topic 10: </a:t>
            </a:r>
            <a:r>
              <a:rPr lang="en-US" dirty="0">
                <a:latin typeface="Playfair Display SemiBold" panose="020B0604020202020204" charset="0"/>
              </a:rPr>
              <a:t>like cute really feel great love fabric super material felt</a:t>
            </a:r>
            <a:endParaRPr lang="en-SA" dirty="0">
              <a:latin typeface="Playfair Display SemiBold" panose="020B0604020202020204" charset="0"/>
            </a:endParaRPr>
          </a:p>
        </p:txBody>
      </p:sp>
    </p:spTree>
    <p:extLst>
      <p:ext uri="{BB962C8B-B14F-4D97-AF65-F5344CB8AC3E}">
        <p14:creationId xmlns:p14="http://schemas.microsoft.com/office/powerpoint/2010/main" val="1437143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3" name="Google Shape;452;p37">
            <a:extLst>
              <a:ext uri="{FF2B5EF4-FFF2-40B4-BE49-F238E27FC236}">
                <a16:creationId xmlns:a16="http://schemas.microsoft.com/office/drawing/2014/main" id="{870BFF7F-37D1-F14A-BF77-A41B34EE6269}"/>
              </a:ext>
            </a:extLst>
          </p:cNvPr>
          <p:cNvSpPr txBox="1">
            <a:spLocks noGrp="1"/>
          </p:cNvSpPr>
          <p:nvPr>
            <p:ph type="title"/>
          </p:nvPr>
        </p:nvSpPr>
        <p:spPr>
          <a:xfrm>
            <a:off x="2197509" y="647842"/>
            <a:ext cx="5000813" cy="447600"/>
          </a:xfrm>
          <a:prstGeom prst="rect">
            <a:avLst/>
          </a:prstGeom>
        </p:spPr>
        <p:txBody>
          <a:bodyPr spcFirstLastPara="1" wrap="square" lIns="91425" tIns="91425" rIns="91425" bIns="91425" anchor="ctr" anchorCtr="0">
            <a:noAutofit/>
          </a:bodyPr>
          <a:lstStyle/>
          <a:p>
            <a:pPr lvl="0"/>
            <a:r>
              <a:rPr lang="en-US" sz="2400" b="1" dirty="0">
                <a:solidFill>
                  <a:srgbClr val="6C3708"/>
                </a:solidFill>
                <a:latin typeface="Sitka Banner Semibold" pitchFamily="2" charset="0"/>
              </a:rPr>
              <a:t>Latent Dirichlet Allocation(LDA)</a:t>
            </a:r>
            <a:endParaRPr sz="2400" b="1" dirty="0">
              <a:solidFill>
                <a:srgbClr val="6C3708"/>
              </a:solidFill>
              <a:latin typeface="Sitka Banner Semibold" pitchFamily="2" charset="0"/>
            </a:endParaRPr>
          </a:p>
        </p:txBody>
      </p:sp>
      <p:sp>
        <p:nvSpPr>
          <p:cNvPr id="2" name="TextBox 1">
            <a:extLst>
              <a:ext uri="{FF2B5EF4-FFF2-40B4-BE49-F238E27FC236}">
                <a16:creationId xmlns:a16="http://schemas.microsoft.com/office/drawing/2014/main" id="{A7F7FFFF-F9D7-4141-B0B1-EB770A6B72AC}"/>
              </a:ext>
            </a:extLst>
          </p:cNvPr>
          <p:cNvSpPr txBox="1"/>
          <p:nvPr/>
        </p:nvSpPr>
        <p:spPr>
          <a:xfrm>
            <a:off x="1634065" y="1295400"/>
            <a:ext cx="6471781" cy="3283784"/>
          </a:xfrm>
          <a:prstGeom prst="rect">
            <a:avLst/>
          </a:prstGeom>
          <a:noFill/>
        </p:spPr>
        <p:txBody>
          <a:bodyPr wrap="square" rtlCol="0">
            <a:spAutoFit/>
          </a:bodyPr>
          <a:lstStyle/>
          <a:p>
            <a:pPr>
              <a:lnSpc>
                <a:spcPct val="150000"/>
              </a:lnSpc>
            </a:pPr>
            <a:r>
              <a:rPr lang="en-US" b="1" dirty="0">
                <a:solidFill>
                  <a:srgbClr val="6C3708"/>
                </a:solidFill>
                <a:latin typeface="Playfair Display SemiBold" panose="020B0604020202020204" charset="0"/>
              </a:rPr>
              <a:t>Topic 1: </a:t>
            </a:r>
            <a:r>
              <a:rPr lang="en-US" dirty="0">
                <a:solidFill>
                  <a:schemeClr val="bg1">
                    <a:lumMod val="10000"/>
                  </a:schemeClr>
                </a:solidFill>
                <a:latin typeface="Playfair Display SemiBold" panose="020B0604020202020204" charset="0"/>
              </a:rPr>
              <a:t>size arm sweater fit try sleeves order shirt like petite</a:t>
            </a:r>
          </a:p>
          <a:p>
            <a:pPr>
              <a:lnSpc>
                <a:spcPct val="150000"/>
              </a:lnSpc>
            </a:pPr>
            <a:r>
              <a:rPr lang="en-US" b="1" dirty="0">
                <a:solidFill>
                  <a:srgbClr val="6C3708"/>
                </a:solidFill>
                <a:latin typeface="Playfair Display SemiBold" panose="020B0604020202020204" charset="0"/>
              </a:rPr>
              <a:t>Topic 2: </a:t>
            </a:r>
            <a:r>
              <a:rPr lang="en-US" dirty="0">
                <a:solidFill>
                  <a:schemeClr val="bg1">
                    <a:lumMod val="10000"/>
                  </a:schemeClr>
                </a:solidFill>
                <a:latin typeface="Playfair Display SemiBold" panose="020B0604020202020204" charset="0"/>
              </a:rPr>
              <a:t>size small dress run order large fit wear beautiful medium </a:t>
            </a:r>
          </a:p>
          <a:p>
            <a:pPr>
              <a:lnSpc>
                <a:spcPct val="150000"/>
              </a:lnSpc>
            </a:pPr>
            <a:r>
              <a:rPr lang="en-US" b="1" dirty="0">
                <a:solidFill>
                  <a:srgbClr val="6C3708"/>
                </a:solidFill>
                <a:latin typeface="Playfair Display SemiBold" panose="020B0604020202020204" charset="0"/>
              </a:rPr>
              <a:t>Topic 3: </a:t>
            </a:r>
            <a:r>
              <a:rPr lang="en-US" dirty="0">
                <a:solidFill>
                  <a:schemeClr val="bg1">
                    <a:lumMod val="10000"/>
                  </a:schemeClr>
                </a:solidFill>
                <a:latin typeface="Playfair Display SemiBold" panose="020B0604020202020204" charset="0"/>
              </a:rPr>
              <a:t>shrink wash instructions dry care say size cold purchase clean </a:t>
            </a:r>
          </a:p>
          <a:p>
            <a:pPr>
              <a:lnSpc>
                <a:spcPct val="150000"/>
              </a:lnSpc>
            </a:pPr>
            <a:r>
              <a:rPr lang="en-US" b="1" dirty="0">
                <a:solidFill>
                  <a:srgbClr val="6C3708"/>
                </a:solidFill>
                <a:latin typeface="Playfair Display SemiBold" panose="020B0604020202020204" charset="0"/>
              </a:rPr>
              <a:t>Topic 4: </a:t>
            </a:r>
            <a:r>
              <a:rPr lang="en-US" dirty="0">
                <a:solidFill>
                  <a:schemeClr val="bg1">
                    <a:lumMod val="10000"/>
                  </a:schemeClr>
                </a:solidFill>
                <a:latin typeface="Playfair Display SemiBold" panose="020B0604020202020204" charset="0"/>
              </a:rPr>
              <a:t>quality material love bra really buy use return poor tag </a:t>
            </a:r>
          </a:p>
          <a:p>
            <a:pPr>
              <a:lnSpc>
                <a:spcPct val="150000"/>
              </a:lnSpc>
            </a:pPr>
            <a:r>
              <a:rPr lang="en-US" b="1" dirty="0">
                <a:solidFill>
                  <a:srgbClr val="6C3708"/>
                </a:solidFill>
                <a:latin typeface="Playfair Display SemiBold" panose="020B0604020202020204" charset="0"/>
              </a:rPr>
              <a:t>Topic 5: </a:t>
            </a:r>
            <a:r>
              <a:rPr lang="en-US" dirty="0">
                <a:solidFill>
                  <a:schemeClr val="bg1">
                    <a:lumMod val="10000"/>
                  </a:schemeClr>
                </a:solidFill>
                <a:latin typeface="Playfair Display SemiBold" panose="020B0604020202020204" charset="0"/>
              </a:rPr>
              <a:t>easy sweater pretty dress love fun wear comfortable comfy look </a:t>
            </a:r>
          </a:p>
          <a:p>
            <a:pPr>
              <a:lnSpc>
                <a:spcPct val="150000"/>
              </a:lnSpc>
            </a:pPr>
            <a:r>
              <a:rPr lang="en-US" b="1" dirty="0">
                <a:solidFill>
                  <a:srgbClr val="6C3708"/>
                </a:solidFill>
                <a:latin typeface="Playfair Display SemiBold" panose="020B0604020202020204" charset="0"/>
              </a:rPr>
              <a:t>Topic 6: </a:t>
            </a:r>
            <a:r>
              <a:rPr lang="en-US" dirty="0">
                <a:solidFill>
                  <a:schemeClr val="bg1">
                    <a:lumMod val="10000"/>
                  </a:schemeClr>
                </a:solidFill>
                <a:latin typeface="Playfair Display SemiBold" panose="020B0604020202020204" charset="0"/>
              </a:rPr>
              <a:t>bib creatively happy design print petite bodice tie knot safety </a:t>
            </a:r>
          </a:p>
          <a:p>
            <a:pPr>
              <a:lnSpc>
                <a:spcPct val="150000"/>
              </a:lnSpc>
            </a:pPr>
            <a:r>
              <a:rPr lang="en-US" b="1" dirty="0">
                <a:solidFill>
                  <a:srgbClr val="6C3708"/>
                </a:solidFill>
                <a:latin typeface="Playfair Display SemiBold" panose="020B0604020202020204" charset="0"/>
              </a:rPr>
              <a:t>Topic 7: </a:t>
            </a:r>
            <a:r>
              <a:rPr lang="en-US" dirty="0">
                <a:solidFill>
                  <a:schemeClr val="bg1">
                    <a:lumMod val="10000"/>
                  </a:schemeClr>
                </a:solidFill>
                <a:latin typeface="Playfair Display SemiBold" panose="020B0604020202020204" charset="0"/>
              </a:rPr>
              <a:t>tunic fit love price wrinkle barely cover expect easily picture </a:t>
            </a:r>
          </a:p>
          <a:p>
            <a:pPr>
              <a:lnSpc>
                <a:spcPct val="150000"/>
              </a:lnSpc>
            </a:pPr>
            <a:r>
              <a:rPr lang="en-US" b="1" dirty="0">
                <a:solidFill>
                  <a:srgbClr val="6C3708"/>
                </a:solidFill>
                <a:latin typeface="Playfair Display SemiBold" panose="020B0604020202020204" charset="0"/>
              </a:rPr>
              <a:t>Topic 8: </a:t>
            </a:r>
            <a:r>
              <a:rPr lang="en-US" dirty="0">
                <a:solidFill>
                  <a:schemeClr val="bg1">
                    <a:lumMod val="10000"/>
                  </a:schemeClr>
                </a:solidFill>
                <a:latin typeface="Playfair Display SemiBold" panose="020B0604020202020204" charset="0"/>
              </a:rPr>
              <a:t>belt picture come flute flowy flouncy flour flow flower flowery </a:t>
            </a:r>
          </a:p>
          <a:p>
            <a:pPr>
              <a:lnSpc>
                <a:spcPct val="150000"/>
              </a:lnSpc>
            </a:pPr>
            <a:r>
              <a:rPr lang="en-US" b="1" dirty="0">
                <a:solidFill>
                  <a:srgbClr val="6C3708"/>
                </a:solidFill>
                <a:latin typeface="Playfair Display SemiBold" panose="020B0604020202020204" charset="0"/>
              </a:rPr>
              <a:t>Topic 9: </a:t>
            </a:r>
            <a:r>
              <a:rPr lang="en-US" dirty="0">
                <a:solidFill>
                  <a:schemeClr val="bg1">
                    <a:lumMod val="10000"/>
                  </a:schemeClr>
                </a:solidFill>
                <a:latin typeface="Playfair Display SemiBold" panose="020B0604020202020204" charset="0"/>
              </a:rPr>
              <a:t>dress love fit size wear look great like color fabric </a:t>
            </a:r>
          </a:p>
          <a:p>
            <a:pPr>
              <a:lnSpc>
                <a:spcPct val="150000"/>
              </a:lnSpc>
            </a:pPr>
            <a:r>
              <a:rPr lang="en-US" b="1" dirty="0">
                <a:solidFill>
                  <a:srgbClr val="6C3708"/>
                </a:solidFill>
                <a:latin typeface="Playfair Display SemiBold" panose="020B0604020202020204" charset="0"/>
              </a:rPr>
              <a:t>Topic 10: </a:t>
            </a:r>
            <a:r>
              <a:rPr lang="en-US" dirty="0">
                <a:solidFill>
                  <a:schemeClr val="bg1">
                    <a:lumMod val="10000"/>
                  </a:schemeClr>
                </a:solidFill>
                <a:latin typeface="Playfair Display SemiBold" panose="020B0604020202020204" charset="0"/>
              </a:rPr>
              <a:t>wear chest travel pregnant think pant kind years shoulder structure</a:t>
            </a:r>
            <a:endParaRPr lang="en-SA" dirty="0">
              <a:solidFill>
                <a:schemeClr val="bg1">
                  <a:lumMod val="10000"/>
                </a:schemeClr>
              </a:solidFill>
              <a:latin typeface="Playfair Display SemiBold" panose="020B0604020202020204" charset="0"/>
            </a:endParaRPr>
          </a:p>
        </p:txBody>
      </p:sp>
    </p:spTree>
    <p:extLst>
      <p:ext uri="{BB962C8B-B14F-4D97-AF65-F5344CB8AC3E}">
        <p14:creationId xmlns:p14="http://schemas.microsoft.com/office/powerpoint/2010/main" val="1231753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3" name="Google Shape;452;p37">
            <a:extLst>
              <a:ext uri="{FF2B5EF4-FFF2-40B4-BE49-F238E27FC236}">
                <a16:creationId xmlns:a16="http://schemas.microsoft.com/office/drawing/2014/main" id="{870BFF7F-37D1-F14A-BF77-A41B34EE6269}"/>
              </a:ext>
            </a:extLst>
          </p:cNvPr>
          <p:cNvSpPr txBox="1">
            <a:spLocks noGrp="1"/>
          </p:cNvSpPr>
          <p:nvPr>
            <p:ph type="title"/>
          </p:nvPr>
        </p:nvSpPr>
        <p:spPr>
          <a:xfrm>
            <a:off x="1589702" y="881666"/>
            <a:ext cx="6154092" cy="447600"/>
          </a:xfrm>
          <a:prstGeom prst="rect">
            <a:avLst/>
          </a:prstGeom>
        </p:spPr>
        <p:txBody>
          <a:bodyPr spcFirstLastPara="1" wrap="square" lIns="91425" tIns="91425" rIns="91425" bIns="91425" anchor="ctr" anchorCtr="0">
            <a:noAutofit/>
          </a:bodyPr>
          <a:lstStyle/>
          <a:p>
            <a:pPr lvl="0"/>
            <a:r>
              <a:rPr lang="en-US" sz="2400" b="1" dirty="0">
                <a:solidFill>
                  <a:schemeClr val="tx2">
                    <a:lumMod val="25000"/>
                  </a:schemeClr>
                </a:solidFill>
                <a:latin typeface="Playfair Display SemiBold" panose="020B0604020202020204" charset="0"/>
              </a:rPr>
              <a:t>Non-Negative Matrix Factorization(NMF)</a:t>
            </a:r>
            <a:endParaRPr sz="2400" b="1" dirty="0">
              <a:solidFill>
                <a:schemeClr val="tx2">
                  <a:lumMod val="25000"/>
                </a:schemeClr>
              </a:solidFill>
              <a:latin typeface="Playfair Display SemiBold" panose="020B0604020202020204" charset="0"/>
            </a:endParaRPr>
          </a:p>
        </p:txBody>
      </p:sp>
      <p:sp>
        <p:nvSpPr>
          <p:cNvPr id="2" name="TextBox 1">
            <a:extLst>
              <a:ext uri="{FF2B5EF4-FFF2-40B4-BE49-F238E27FC236}">
                <a16:creationId xmlns:a16="http://schemas.microsoft.com/office/drawing/2014/main" id="{C3F579CF-E467-A543-A14C-76C3EB9A8876}"/>
              </a:ext>
            </a:extLst>
          </p:cNvPr>
          <p:cNvSpPr txBox="1"/>
          <p:nvPr/>
        </p:nvSpPr>
        <p:spPr>
          <a:xfrm>
            <a:off x="1676399" y="1329266"/>
            <a:ext cx="6067395" cy="3284041"/>
          </a:xfrm>
          <a:prstGeom prst="rect">
            <a:avLst/>
          </a:prstGeom>
          <a:noFill/>
        </p:spPr>
        <p:txBody>
          <a:bodyPr wrap="square" rtlCol="0">
            <a:spAutoFit/>
          </a:bodyPr>
          <a:lstStyle/>
          <a:p>
            <a:pPr>
              <a:lnSpc>
                <a:spcPct val="150000"/>
              </a:lnSpc>
            </a:pPr>
            <a:r>
              <a:rPr lang="en-US" b="1" dirty="0">
                <a:solidFill>
                  <a:srgbClr val="6C3708"/>
                </a:solidFill>
                <a:latin typeface="Playfair Display SemiBold" panose="020B0604020202020204" charset="0"/>
              </a:rPr>
              <a:t>Topic 1: </a:t>
            </a:r>
            <a:r>
              <a:rPr lang="en-US" dirty="0">
                <a:latin typeface="Playfair Display SemiBold" panose="020B0604020202020204" charset="0"/>
              </a:rPr>
              <a:t>dress love fit size wear look like great color fabric </a:t>
            </a:r>
          </a:p>
          <a:p>
            <a:pPr>
              <a:lnSpc>
                <a:spcPct val="150000"/>
              </a:lnSpc>
            </a:pPr>
            <a:r>
              <a:rPr lang="en-US" b="1" dirty="0">
                <a:solidFill>
                  <a:srgbClr val="6C3708"/>
                </a:solidFill>
                <a:latin typeface="Playfair Display SemiBold" panose="020B0604020202020204" charset="0"/>
              </a:rPr>
              <a:t>Topic 2: </a:t>
            </a:r>
            <a:r>
              <a:rPr lang="en-US" dirty="0">
                <a:latin typeface="Playfair Display SemiBold" panose="020B0604020202020204" charset="0"/>
              </a:rPr>
              <a:t>dress beautiful love wear perfect great flatter casual fabric make </a:t>
            </a:r>
          </a:p>
          <a:p>
            <a:pPr>
              <a:lnSpc>
                <a:spcPct val="150000"/>
              </a:lnSpc>
            </a:pPr>
            <a:r>
              <a:rPr lang="en-US" b="1" dirty="0">
                <a:solidFill>
                  <a:srgbClr val="6C3708"/>
                </a:solidFill>
                <a:latin typeface="Playfair Display SemiBold" panose="020B0604020202020204" charset="0"/>
              </a:rPr>
              <a:t>Topic 3: </a:t>
            </a:r>
            <a:r>
              <a:rPr lang="en-US" dirty="0">
                <a:latin typeface="Playfair Display SemiBold" panose="020B0604020202020204" charset="0"/>
              </a:rPr>
              <a:t>size fit order small run store petite true medium retailer </a:t>
            </a:r>
          </a:p>
          <a:p>
            <a:pPr>
              <a:lnSpc>
                <a:spcPct val="150000"/>
              </a:lnSpc>
            </a:pPr>
            <a:r>
              <a:rPr lang="en-US" b="1" dirty="0">
                <a:solidFill>
                  <a:srgbClr val="6C3708"/>
                </a:solidFill>
                <a:latin typeface="Playfair Display SemiBold" panose="020B0604020202020204" charset="0"/>
              </a:rPr>
              <a:t>Topic 4: </a:t>
            </a:r>
            <a:r>
              <a:rPr lang="en-US" dirty="0">
                <a:latin typeface="Playfair Display SemiBold" panose="020B0604020202020204" charset="0"/>
              </a:rPr>
              <a:t>look like make fabric cute shape picture really good think </a:t>
            </a:r>
          </a:p>
          <a:p>
            <a:pPr>
              <a:lnSpc>
                <a:spcPct val="150000"/>
              </a:lnSpc>
            </a:pPr>
            <a:r>
              <a:rPr lang="en-US" b="1" dirty="0">
                <a:solidFill>
                  <a:srgbClr val="6C3708"/>
                </a:solidFill>
                <a:latin typeface="Playfair Display SemiBold" panose="020B0604020202020204" charset="0"/>
              </a:rPr>
              <a:t>Topic 5: </a:t>
            </a:r>
            <a:r>
              <a:rPr lang="en-US" dirty="0">
                <a:latin typeface="Playfair Display SemiBold" panose="020B0604020202020204" charset="0"/>
              </a:rPr>
              <a:t>fit great like color perfect flatter nice soft cute perfectly </a:t>
            </a:r>
          </a:p>
          <a:p>
            <a:pPr>
              <a:lnSpc>
                <a:spcPct val="150000"/>
              </a:lnSpc>
            </a:pPr>
            <a:r>
              <a:rPr lang="en-US" b="1" dirty="0">
                <a:solidFill>
                  <a:srgbClr val="6C3708"/>
                </a:solidFill>
                <a:latin typeface="Playfair Display SemiBold" panose="020B0604020202020204" charset="0"/>
              </a:rPr>
              <a:t>Topic 6: </a:t>
            </a:r>
            <a:r>
              <a:rPr lang="en-US" dirty="0">
                <a:latin typeface="Playfair Display SemiBold" panose="020B0604020202020204" charset="0"/>
              </a:rPr>
              <a:t>wear great cute comfortable sweater buy fit shirt jeans perfect </a:t>
            </a:r>
          </a:p>
          <a:p>
            <a:pPr>
              <a:lnSpc>
                <a:spcPct val="150000"/>
              </a:lnSpc>
            </a:pPr>
            <a:r>
              <a:rPr lang="en-US" b="1" dirty="0">
                <a:solidFill>
                  <a:srgbClr val="6C3708"/>
                </a:solidFill>
                <a:latin typeface="Playfair Display SemiBold" panose="020B0604020202020204" charset="0"/>
              </a:rPr>
              <a:t>Topic 7: </a:t>
            </a:r>
            <a:r>
              <a:rPr lang="en-US" dirty="0">
                <a:latin typeface="Playfair Display SemiBold" panose="020B0604020202020204" charset="0"/>
              </a:rPr>
              <a:t>great look size soft pant love color jeans buy fit </a:t>
            </a:r>
          </a:p>
          <a:p>
            <a:pPr>
              <a:lnSpc>
                <a:spcPct val="150000"/>
              </a:lnSpc>
            </a:pPr>
            <a:r>
              <a:rPr lang="en-US" b="1" dirty="0">
                <a:solidFill>
                  <a:srgbClr val="6C3708"/>
                </a:solidFill>
                <a:latin typeface="Playfair Display SemiBold" panose="020B0604020202020204" charset="0"/>
              </a:rPr>
              <a:t>Topic 8: </a:t>
            </a:r>
            <a:r>
              <a:rPr lang="en-US" dirty="0">
                <a:latin typeface="Playfair Display SemiBold" panose="020B0604020202020204" charset="0"/>
              </a:rPr>
              <a:t>color fabric beautiful soft great nice buy flatter shirt pretty </a:t>
            </a:r>
          </a:p>
          <a:p>
            <a:pPr>
              <a:lnSpc>
                <a:spcPct val="150000"/>
              </a:lnSpc>
            </a:pPr>
            <a:r>
              <a:rPr lang="en-US" b="1" dirty="0">
                <a:solidFill>
                  <a:srgbClr val="6C3708"/>
                </a:solidFill>
                <a:latin typeface="Playfair Display SemiBold" panose="020B0604020202020204" charset="0"/>
              </a:rPr>
              <a:t>Topic 9: </a:t>
            </a:r>
            <a:r>
              <a:rPr lang="en-US" dirty="0">
                <a:latin typeface="Playfair Display SemiBold" panose="020B0604020202020204" charset="0"/>
              </a:rPr>
              <a:t>small run large cute medium shirt order little big wear </a:t>
            </a:r>
          </a:p>
          <a:p>
            <a:pPr>
              <a:lnSpc>
                <a:spcPct val="150000"/>
              </a:lnSpc>
            </a:pPr>
            <a:r>
              <a:rPr lang="en-US" b="1" dirty="0">
                <a:solidFill>
                  <a:srgbClr val="6C3708"/>
                </a:solidFill>
                <a:latin typeface="Playfair Display SemiBold" panose="020B0604020202020204" charset="0"/>
              </a:rPr>
              <a:t>Topic 10: </a:t>
            </a:r>
            <a:r>
              <a:rPr lang="en-US" dirty="0">
                <a:latin typeface="Playfair Display SemiBold" panose="020B0604020202020204" charset="0"/>
              </a:rPr>
              <a:t>like cute really feel shirt great fabric super love make</a:t>
            </a:r>
            <a:endParaRPr lang="en-SA" dirty="0">
              <a:latin typeface="Playfair Display SemiBold" panose="020B0604020202020204" charset="0"/>
            </a:endParaRPr>
          </a:p>
        </p:txBody>
      </p:sp>
    </p:spTree>
    <p:extLst>
      <p:ext uri="{BB962C8B-B14F-4D97-AF65-F5344CB8AC3E}">
        <p14:creationId xmlns:p14="http://schemas.microsoft.com/office/powerpoint/2010/main" val="3546839222"/>
      </p:ext>
    </p:extLst>
  </p:cSld>
  <p:clrMapOvr>
    <a:masterClrMapping/>
  </p:clrMapOvr>
</p:sld>
</file>

<file path=ppt/theme/theme1.xml><?xml version="1.0" encoding="utf-8"?>
<a:theme xmlns:a="http://schemas.openxmlformats.org/drawingml/2006/main" name="Beauty Salon Company by Slidesgo">
  <a:themeElements>
    <a:clrScheme name="Simple Light">
      <a:dk1>
        <a:srgbClr val="754C24"/>
      </a:dk1>
      <a:lt1>
        <a:srgbClr val="FCE7D4"/>
      </a:lt1>
      <a:dk2>
        <a:srgbClr val="754C24"/>
      </a:dk2>
      <a:lt2>
        <a:srgbClr val="FCE7D4"/>
      </a:lt2>
      <a:accent1>
        <a:srgbClr val="F4B392"/>
      </a:accent1>
      <a:accent2>
        <a:srgbClr val="F7C684"/>
      </a:accent2>
      <a:accent3>
        <a:srgbClr val="C69C6D"/>
      </a:accent3>
      <a:accent4>
        <a:srgbClr val="C69C6D"/>
      </a:accent4>
      <a:accent5>
        <a:srgbClr val="C69C6D"/>
      </a:accent5>
      <a:accent6>
        <a:srgbClr val="C69C6D"/>
      </a:accent6>
      <a:hlink>
        <a:srgbClr val="754C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635</Words>
  <Application>Microsoft Macintosh PowerPoint</Application>
  <PresentationFormat>On-screen Show (16:9)</PresentationFormat>
  <Paragraphs>101</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Wingdings</vt:lpstr>
      <vt:lpstr>Lato</vt:lpstr>
      <vt:lpstr>Sitka Banner Semibold</vt:lpstr>
      <vt:lpstr>Playfair Display SemiBold</vt:lpstr>
      <vt:lpstr>Montserrat</vt:lpstr>
      <vt:lpstr>Sarala</vt:lpstr>
      <vt:lpstr>Times New Roman</vt:lpstr>
      <vt:lpstr>Beauty Salon Company by Slidesgo</vt:lpstr>
      <vt:lpstr>Women's E-Commerce Clothing Reviews</vt:lpstr>
      <vt:lpstr>Introducion</vt:lpstr>
      <vt:lpstr>Outline</vt:lpstr>
      <vt:lpstr>PowerPoint Presentation</vt:lpstr>
      <vt:lpstr>Challenges</vt:lpstr>
      <vt:lpstr>Topic Modeling</vt:lpstr>
      <vt:lpstr>Latent Semantic Analysis(LSA)</vt:lpstr>
      <vt:lpstr>Latent Dirichlet Allocation(LDA)</vt:lpstr>
      <vt:lpstr>Non-Negative Matrix Factorization(NMF)</vt:lpstr>
      <vt:lpstr>Workflow of models</vt:lpstr>
      <vt:lpstr>The Most frequent positive words</vt:lpstr>
      <vt:lpstr>The most frequent negative words</vt:lpstr>
      <vt:lpstr>Supervised Models</vt:lpstr>
      <vt:lpstr>Tools</vt:lpstr>
      <vt:lpstr>Conclusion</vt:lpstr>
      <vt:lpstr>Thank you for your attention!  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Women's E-Commerce Clothing Reviews</dc:title>
  <cp:lastModifiedBy>عبداللطيف السبر</cp:lastModifiedBy>
  <cp:revision>7</cp:revision>
  <dcterms:modified xsi:type="dcterms:W3CDTF">2022-01-03T07:05:21Z</dcterms:modified>
</cp:coreProperties>
</file>