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1" r:id="rId4"/>
    <p:sldId id="262" r:id="rId5"/>
    <p:sldId id="263"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490D4-2568-405B-9ED2-1A705A8964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1D26B6-49FE-499E-A566-066DCC30CB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C35AAF-AC79-4FB9-B23C-6AC4E136C2A4}"/>
              </a:ext>
            </a:extLst>
          </p:cNvPr>
          <p:cNvSpPr>
            <a:spLocks noGrp="1"/>
          </p:cNvSpPr>
          <p:nvPr>
            <p:ph type="dt" sz="half" idx="10"/>
          </p:nvPr>
        </p:nvSpPr>
        <p:spPr/>
        <p:txBody>
          <a:bodyPr/>
          <a:lstStyle/>
          <a:p>
            <a:fld id="{8449A4CC-8695-46E8-98E9-0A53704AA441}" type="datetimeFigureOut">
              <a:rPr lang="en-US" smtClean="0"/>
              <a:t>1/31/2019</a:t>
            </a:fld>
            <a:endParaRPr lang="en-US"/>
          </a:p>
        </p:txBody>
      </p:sp>
      <p:sp>
        <p:nvSpPr>
          <p:cNvPr id="5" name="Footer Placeholder 4">
            <a:extLst>
              <a:ext uri="{FF2B5EF4-FFF2-40B4-BE49-F238E27FC236}">
                <a16:creationId xmlns:a16="http://schemas.microsoft.com/office/drawing/2014/main" id="{A17FC43D-E8ED-46D0-968C-E54C92929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FB2342-9565-40AF-996B-863FD6BD705F}"/>
              </a:ext>
            </a:extLst>
          </p:cNvPr>
          <p:cNvSpPr>
            <a:spLocks noGrp="1"/>
          </p:cNvSpPr>
          <p:nvPr>
            <p:ph type="sldNum" sz="quarter" idx="12"/>
          </p:nvPr>
        </p:nvSpPr>
        <p:spPr/>
        <p:txBody>
          <a:bodyPr/>
          <a:lstStyle/>
          <a:p>
            <a:fld id="{B3AB71D2-2E85-4C20-A3E6-1FF22BB04A14}" type="slidenum">
              <a:rPr lang="en-US" smtClean="0"/>
              <a:t>‹#›</a:t>
            </a:fld>
            <a:endParaRPr lang="en-US"/>
          </a:p>
        </p:txBody>
      </p:sp>
    </p:spTree>
    <p:extLst>
      <p:ext uri="{BB962C8B-B14F-4D97-AF65-F5344CB8AC3E}">
        <p14:creationId xmlns:p14="http://schemas.microsoft.com/office/powerpoint/2010/main" val="1289518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88CD2-9EFB-41B1-B8B7-09E58572CE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00177B-E37F-497F-B038-A7CED4B23BB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1488C3-A812-4BF9-B0EE-5D1C5D4DF78F}"/>
              </a:ext>
            </a:extLst>
          </p:cNvPr>
          <p:cNvSpPr>
            <a:spLocks noGrp="1"/>
          </p:cNvSpPr>
          <p:nvPr>
            <p:ph type="dt" sz="half" idx="10"/>
          </p:nvPr>
        </p:nvSpPr>
        <p:spPr/>
        <p:txBody>
          <a:bodyPr/>
          <a:lstStyle/>
          <a:p>
            <a:fld id="{8449A4CC-8695-46E8-98E9-0A53704AA441}" type="datetimeFigureOut">
              <a:rPr lang="en-US" smtClean="0"/>
              <a:t>1/31/2019</a:t>
            </a:fld>
            <a:endParaRPr lang="en-US"/>
          </a:p>
        </p:txBody>
      </p:sp>
      <p:sp>
        <p:nvSpPr>
          <p:cNvPr id="5" name="Footer Placeholder 4">
            <a:extLst>
              <a:ext uri="{FF2B5EF4-FFF2-40B4-BE49-F238E27FC236}">
                <a16:creationId xmlns:a16="http://schemas.microsoft.com/office/drawing/2014/main" id="{8CD5BD37-45CF-4D00-9A5D-3C34CE1E7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1839B6-901B-4EA5-A2E4-E5A7FDB61F37}"/>
              </a:ext>
            </a:extLst>
          </p:cNvPr>
          <p:cNvSpPr>
            <a:spLocks noGrp="1"/>
          </p:cNvSpPr>
          <p:nvPr>
            <p:ph type="sldNum" sz="quarter" idx="12"/>
          </p:nvPr>
        </p:nvSpPr>
        <p:spPr/>
        <p:txBody>
          <a:bodyPr/>
          <a:lstStyle/>
          <a:p>
            <a:fld id="{B3AB71D2-2E85-4C20-A3E6-1FF22BB04A14}" type="slidenum">
              <a:rPr lang="en-US" smtClean="0"/>
              <a:t>‹#›</a:t>
            </a:fld>
            <a:endParaRPr lang="en-US"/>
          </a:p>
        </p:txBody>
      </p:sp>
    </p:spTree>
    <p:extLst>
      <p:ext uri="{BB962C8B-B14F-4D97-AF65-F5344CB8AC3E}">
        <p14:creationId xmlns:p14="http://schemas.microsoft.com/office/powerpoint/2010/main" val="1841060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B2EBBD-705E-46EE-A2F2-476FF448EE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9A5EA1-86DF-4B90-BE4A-15EB98E2859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271F23-55CD-4692-970A-1CDF31B10DB6}"/>
              </a:ext>
            </a:extLst>
          </p:cNvPr>
          <p:cNvSpPr>
            <a:spLocks noGrp="1"/>
          </p:cNvSpPr>
          <p:nvPr>
            <p:ph type="dt" sz="half" idx="10"/>
          </p:nvPr>
        </p:nvSpPr>
        <p:spPr/>
        <p:txBody>
          <a:bodyPr/>
          <a:lstStyle/>
          <a:p>
            <a:fld id="{8449A4CC-8695-46E8-98E9-0A53704AA441}" type="datetimeFigureOut">
              <a:rPr lang="en-US" smtClean="0"/>
              <a:t>1/31/2019</a:t>
            </a:fld>
            <a:endParaRPr lang="en-US"/>
          </a:p>
        </p:txBody>
      </p:sp>
      <p:sp>
        <p:nvSpPr>
          <p:cNvPr id="5" name="Footer Placeholder 4">
            <a:extLst>
              <a:ext uri="{FF2B5EF4-FFF2-40B4-BE49-F238E27FC236}">
                <a16:creationId xmlns:a16="http://schemas.microsoft.com/office/drawing/2014/main" id="{F47F8162-0CC2-4135-B0BB-3500D46CD1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68DE4E-4820-42EE-BAF4-81009B89742D}"/>
              </a:ext>
            </a:extLst>
          </p:cNvPr>
          <p:cNvSpPr>
            <a:spLocks noGrp="1"/>
          </p:cNvSpPr>
          <p:nvPr>
            <p:ph type="sldNum" sz="quarter" idx="12"/>
          </p:nvPr>
        </p:nvSpPr>
        <p:spPr/>
        <p:txBody>
          <a:bodyPr/>
          <a:lstStyle/>
          <a:p>
            <a:fld id="{B3AB71D2-2E85-4C20-A3E6-1FF22BB04A14}" type="slidenum">
              <a:rPr lang="en-US" smtClean="0"/>
              <a:t>‹#›</a:t>
            </a:fld>
            <a:endParaRPr lang="en-US"/>
          </a:p>
        </p:txBody>
      </p:sp>
    </p:spTree>
    <p:extLst>
      <p:ext uri="{BB962C8B-B14F-4D97-AF65-F5344CB8AC3E}">
        <p14:creationId xmlns:p14="http://schemas.microsoft.com/office/powerpoint/2010/main" val="2196958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381CE-C20F-46AA-AEA5-7172F46618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968FA8-BB0C-4654-BBB5-8A7AB3538DA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E9C600-5721-4DEA-8B9E-CFB4106D9730}"/>
              </a:ext>
            </a:extLst>
          </p:cNvPr>
          <p:cNvSpPr>
            <a:spLocks noGrp="1"/>
          </p:cNvSpPr>
          <p:nvPr>
            <p:ph type="dt" sz="half" idx="10"/>
          </p:nvPr>
        </p:nvSpPr>
        <p:spPr/>
        <p:txBody>
          <a:bodyPr/>
          <a:lstStyle/>
          <a:p>
            <a:fld id="{8449A4CC-8695-46E8-98E9-0A53704AA441}" type="datetimeFigureOut">
              <a:rPr lang="en-US" smtClean="0"/>
              <a:t>1/31/2019</a:t>
            </a:fld>
            <a:endParaRPr lang="en-US"/>
          </a:p>
        </p:txBody>
      </p:sp>
      <p:sp>
        <p:nvSpPr>
          <p:cNvPr id="5" name="Footer Placeholder 4">
            <a:extLst>
              <a:ext uri="{FF2B5EF4-FFF2-40B4-BE49-F238E27FC236}">
                <a16:creationId xmlns:a16="http://schemas.microsoft.com/office/drawing/2014/main" id="{19A587E9-AE88-4D4F-9B19-41214BFADE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D3D886-52EA-41E5-AE14-7AABD2ED702A}"/>
              </a:ext>
            </a:extLst>
          </p:cNvPr>
          <p:cNvSpPr>
            <a:spLocks noGrp="1"/>
          </p:cNvSpPr>
          <p:nvPr>
            <p:ph type="sldNum" sz="quarter" idx="12"/>
          </p:nvPr>
        </p:nvSpPr>
        <p:spPr/>
        <p:txBody>
          <a:bodyPr/>
          <a:lstStyle/>
          <a:p>
            <a:fld id="{B3AB71D2-2E85-4C20-A3E6-1FF22BB04A14}" type="slidenum">
              <a:rPr lang="en-US" smtClean="0"/>
              <a:t>‹#›</a:t>
            </a:fld>
            <a:endParaRPr lang="en-US"/>
          </a:p>
        </p:txBody>
      </p:sp>
    </p:spTree>
    <p:extLst>
      <p:ext uri="{BB962C8B-B14F-4D97-AF65-F5344CB8AC3E}">
        <p14:creationId xmlns:p14="http://schemas.microsoft.com/office/powerpoint/2010/main" val="2113005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C3B7B-8011-4454-9F53-22476D8E70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FC6871-CFE5-4413-98AC-28CA65767F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6D1946C-302C-49D5-BDAD-9F148AF3FA45}"/>
              </a:ext>
            </a:extLst>
          </p:cNvPr>
          <p:cNvSpPr>
            <a:spLocks noGrp="1"/>
          </p:cNvSpPr>
          <p:nvPr>
            <p:ph type="dt" sz="half" idx="10"/>
          </p:nvPr>
        </p:nvSpPr>
        <p:spPr/>
        <p:txBody>
          <a:bodyPr/>
          <a:lstStyle/>
          <a:p>
            <a:fld id="{8449A4CC-8695-46E8-98E9-0A53704AA441}" type="datetimeFigureOut">
              <a:rPr lang="en-US" smtClean="0"/>
              <a:t>1/31/2019</a:t>
            </a:fld>
            <a:endParaRPr lang="en-US"/>
          </a:p>
        </p:txBody>
      </p:sp>
      <p:sp>
        <p:nvSpPr>
          <p:cNvPr id="5" name="Footer Placeholder 4">
            <a:extLst>
              <a:ext uri="{FF2B5EF4-FFF2-40B4-BE49-F238E27FC236}">
                <a16:creationId xmlns:a16="http://schemas.microsoft.com/office/drawing/2014/main" id="{D5F4872B-FC4C-4183-876C-6E1F5F6DB9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FC8568-868D-445C-A551-879B4255E669}"/>
              </a:ext>
            </a:extLst>
          </p:cNvPr>
          <p:cNvSpPr>
            <a:spLocks noGrp="1"/>
          </p:cNvSpPr>
          <p:nvPr>
            <p:ph type="sldNum" sz="quarter" idx="12"/>
          </p:nvPr>
        </p:nvSpPr>
        <p:spPr/>
        <p:txBody>
          <a:bodyPr/>
          <a:lstStyle/>
          <a:p>
            <a:fld id="{B3AB71D2-2E85-4C20-A3E6-1FF22BB04A14}" type="slidenum">
              <a:rPr lang="en-US" smtClean="0"/>
              <a:t>‹#›</a:t>
            </a:fld>
            <a:endParaRPr lang="en-US"/>
          </a:p>
        </p:txBody>
      </p:sp>
    </p:spTree>
    <p:extLst>
      <p:ext uri="{BB962C8B-B14F-4D97-AF65-F5344CB8AC3E}">
        <p14:creationId xmlns:p14="http://schemas.microsoft.com/office/powerpoint/2010/main" val="1260755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F9418-926B-467C-BE74-9F68D65154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9ADAD6-4FED-4DF0-833E-08325DB4549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369405-DD96-4906-AC58-FE167A8448E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62CB14-C997-4C02-9D30-D0BA17823703}"/>
              </a:ext>
            </a:extLst>
          </p:cNvPr>
          <p:cNvSpPr>
            <a:spLocks noGrp="1"/>
          </p:cNvSpPr>
          <p:nvPr>
            <p:ph type="dt" sz="half" idx="10"/>
          </p:nvPr>
        </p:nvSpPr>
        <p:spPr/>
        <p:txBody>
          <a:bodyPr/>
          <a:lstStyle/>
          <a:p>
            <a:fld id="{8449A4CC-8695-46E8-98E9-0A53704AA441}" type="datetimeFigureOut">
              <a:rPr lang="en-US" smtClean="0"/>
              <a:t>1/31/2019</a:t>
            </a:fld>
            <a:endParaRPr lang="en-US"/>
          </a:p>
        </p:txBody>
      </p:sp>
      <p:sp>
        <p:nvSpPr>
          <p:cNvPr id="6" name="Footer Placeholder 5">
            <a:extLst>
              <a:ext uri="{FF2B5EF4-FFF2-40B4-BE49-F238E27FC236}">
                <a16:creationId xmlns:a16="http://schemas.microsoft.com/office/drawing/2014/main" id="{9801953E-8827-43AA-8E2F-6AA34E8D43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0567EE-EF29-4461-BB15-C4525FA629B7}"/>
              </a:ext>
            </a:extLst>
          </p:cNvPr>
          <p:cNvSpPr>
            <a:spLocks noGrp="1"/>
          </p:cNvSpPr>
          <p:nvPr>
            <p:ph type="sldNum" sz="quarter" idx="12"/>
          </p:nvPr>
        </p:nvSpPr>
        <p:spPr/>
        <p:txBody>
          <a:bodyPr/>
          <a:lstStyle/>
          <a:p>
            <a:fld id="{B3AB71D2-2E85-4C20-A3E6-1FF22BB04A14}" type="slidenum">
              <a:rPr lang="en-US" smtClean="0"/>
              <a:t>‹#›</a:t>
            </a:fld>
            <a:endParaRPr lang="en-US"/>
          </a:p>
        </p:txBody>
      </p:sp>
    </p:spTree>
    <p:extLst>
      <p:ext uri="{BB962C8B-B14F-4D97-AF65-F5344CB8AC3E}">
        <p14:creationId xmlns:p14="http://schemas.microsoft.com/office/powerpoint/2010/main" val="3673988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1E975-983F-4237-A36C-2390FE0460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6114BD-A294-4571-B603-998027A2D8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DEE77E0-0099-4FB8-8ECA-DE53C220318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867FDD-2B49-4A7F-9B50-505E2EC53E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C062D1A-E43C-46AB-AFC0-3DFE6C8BFFF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FF36D7-093F-4BDD-9129-471686920C7D}"/>
              </a:ext>
            </a:extLst>
          </p:cNvPr>
          <p:cNvSpPr>
            <a:spLocks noGrp="1"/>
          </p:cNvSpPr>
          <p:nvPr>
            <p:ph type="dt" sz="half" idx="10"/>
          </p:nvPr>
        </p:nvSpPr>
        <p:spPr/>
        <p:txBody>
          <a:bodyPr/>
          <a:lstStyle/>
          <a:p>
            <a:fld id="{8449A4CC-8695-46E8-98E9-0A53704AA441}" type="datetimeFigureOut">
              <a:rPr lang="en-US" smtClean="0"/>
              <a:t>1/31/2019</a:t>
            </a:fld>
            <a:endParaRPr lang="en-US"/>
          </a:p>
        </p:txBody>
      </p:sp>
      <p:sp>
        <p:nvSpPr>
          <p:cNvPr id="8" name="Footer Placeholder 7">
            <a:extLst>
              <a:ext uri="{FF2B5EF4-FFF2-40B4-BE49-F238E27FC236}">
                <a16:creationId xmlns:a16="http://schemas.microsoft.com/office/drawing/2014/main" id="{6AEF1D55-32A6-4A01-A80F-1A7B1AC256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84D3F3-4108-4BFA-B96A-B6E40D436FCF}"/>
              </a:ext>
            </a:extLst>
          </p:cNvPr>
          <p:cNvSpPr>
            <a:spLocks noGrp="1"/>
          </p:cNvSpPr>
          <p:nvPr>
            <p:ph type="sldNum" sz="quarter" idx="12"/>
          </p:nvPr>
        </p:nvSpPr>
        <p:spPr/>
        <p:txBody>
          <a:bodyPr/>
          <a:lstStyle/>
          <a:p>
            <a:fld id="{B3AB71D2-2E85-4C20-A3E6-1FF22BB04A14}" type="slidenum">
              <a:rPr lang="en-US" smtClean="0"/>
              <a:t>‹#›</a:t>
            </a:fld>
            <a:endParaRPr lang="en-US"/>
          </a:p>
        </p:txBody>
      </p:sp>
    </p:spTree>
    <p:extLst>
      <p:ext uri="{BB962C8B-B14F-4D97-AF65-F5344CB8AC3E}">
        <p14:creationId xmlns:p14="http://schemas.microsoft.com/office/powerpoint/2010/main" val="2313614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168A7-47ED-4737-93D4-B486DA5549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9522C1-49B0-4A8B-B219-02AF2A35ED2E}"/>
              </a:ext>
            </a:extLst>
          </p:cNvPr>
          <p:cNvSpPr>
            <a:spLocks noGrp="1"/>
          </p:cNvSpPr>
          <p:nvPr>
            <p:ph type="dt" sz="half" idx="10"/>
          </p:nvPr>
        </p:nvSpPr>
        <p:spPr/>
        <p:txBody>
          <a:bodyPr/>
          <a:lstStyle/>
          <a:p>
            <a:fld id="{8449A4CC-8695-46E8-98E9-0A53704AA441}" type="datetimeFigureOut">
              <a:rPr lang="en-US" smtClean="0"/>
              <a:t>1/31/2019</a:t>
            </a:fld>
            <a:endParaRPr lang="en-US"/>
          </a:p>
        </p:txBody>
      </p:sp>
      <p:sp>
        <p:nvSpPr>
          <p:cNvPr id="4" name="Footer Placeholder 3">
            <a:extLst>
              <a:ext uri="{FF2B5EF4-FFF2-40B4-BE49-F238E27FC236}">
                <a16:creationId xmlns:a16="http://schemas.microsoft.com/office/drawing/2014/main" id="{6CC49FE9-CB05-4284-A9CB-DA5AE64699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6304A8-B1D5-45D1-B6E0-70F08BFC7DB8}"/>
              </a:ext>
            </a:extLst>
          </p:cNvPr>
          <p:cNvSpPr>
            <a:spLocks noGrp="1"/>
          </p:cNvSpPr>
          <p:nvPr>
            <p:ph type="sldNum" sz="quarter" idx="12"/>
          </p:nvPr>
        </p:nvSpPr>
        <p:spPr/>
        <p:txBody>
          <a:bodyPr/>
          <a:lstStyle/>
          <a:p>
            <a:fld id="{B3AB71D2-2E85-4C20-A3E6-1FF22BB04A14}" type="slidenum">
              <a:rPr lang="en-US" smtClean="0"/>
              <a:t>‹#›</a:t>
            </a:fld>
            <a:endParaRPr lang="en-US"/>
          </a:p>
        </p:txBody>
      </p:sp>
    </p:spTree>
    <p:extLst>
      <p:ext uri="{BB962C8B-B14F-4D97-AF65-F5344CB8AC3E}">
        <p14:creationId xmlns:p14="http://schemas.microsoft.com/office/powerpoint/2010/main" val="3276819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A18CFE-4253-4224-A67B-B083E318DF8D}"/>
              </a:ext>
            </a:extLst>
          </p:cNvPr>
          <p:cNvSpPr>
            <a:spLocks noGrp="1"/>
          </p:cNvSpPr>
          <p:nvPr>
            <p:ph type="dt" sz="half" idx="10"/>
          </p:nvPr>
        </p:nvSpPr>
        <p:spPr/>
        <p:txBody>
          <a:bodyPr/>
          <a:lstStyle/>
          <a:p>
            <a:fld id="{8449A4CC-8695-46E8-98E9-0A53704AA441}" type="datetimeFigureOut">
              <a:rPr lang="en-US" smtClean="0"/>
              <a:t>1/31/2019</a:t>
            </a:fld>
            <a:endParaRPr lang="en-US"/>
          </a:p>
        </p:txBody>
      </p:sp>
      <p:sp>
        <p:nvSpPr>
          <p:cNvPr id="3" name="Footer Placeholder 2">
            <a:extLst>
              <a:ext uri="{FF2B5EF4-FFF2-40B4-BE49-F238E27FC236}">
                <a16:creationId xmlns:a16="http://schemas.microsoft.com/office/drawing/2014/main" id="{54E9EA28-AE08-4832-99D0-2F66135182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0420D2-A909-4466-BA36-59EDDC872A1F}"/>
              </a:ext>
            </a:extLst>
          </p:cNvPr>
          <p:cNvSpPr>
            <a:spLocks noGrp="1"/>
          </p:cNvSpPr>
          <p:nvPr>
            <p:ph type="sldNum" sz="quarter" idx="12"/>
          </p:nvPr>
        </p:nvSpPr>
        <p:spPr/>
        <p:txBody>
          <a:bodyPr/>
          <a:lstStyle/>
          <a:p>
            <a:fld id="{B3AB71D2-2E85-4C20-A3E6-1FF22BB04A14}" type="slidenum">
              <a:rPr lang="en-US" smtClean="0"/>
              <a:t>‹#›</a:t>
            </a:fld>
            <a:endParaRPr lang="en-US"/>
          </a:p>
        </p:txBody>
      </p:sp>
    </p:spTree>
    <p:extLst>
      <p:ext uri="{BB962C8B-B14F-4D97-AF65-F5344CB8AC3E}">
        <p14:creationId xmlns:p14="http://schemas.microsoft.com/office/powerpoint/2010/main" val="20042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06DD3-358E-4FAB-9B3E-E302864F71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EC347F-1372-4A39-888B-5EFC107C15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EE8382-94E3-407F-8430-FF7F7FD387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94533D3-BD90-4368-BF8F-E93BCDFBAC9F}"/>
              </a:ext>
            </a:extLst>
          </p:cNvPr>
          <p:cNvSpPr>
            <a:spLocks noGrp="1"/>
          </p:cNvSpPr>
          <p:nvPr>
            <p:ph type="dt" sz="half" idx="10"/>
          </p:nvPr>
        </p:nvSpPr>
        <p:spPr/>
        <p:txBody>
          <a:bodyPr/>
          <a:lstStyle/>
          <a:p>
            <a:fld id="{8449A4CC-8695-46E8-98E9-0A53704AA441}" type="datetimeFigureOut">
              <a:rPr lang="en-US" smtClean="0"/>
              <a:t>1/31/2019</a:t>
            </a:fld>
            <a:endParaRPr lang="en-US"/>
          </a:p>
        </p:txBody>
      </p:sp>
      <p:sp>
        <p:nvSpPr>
          <p:cNvPr id="6" name="Footer Placeholder 5">
            <a:extLst>
              <a:ext uri="{FF2B5EF4-FFF2-40B4-BE49-F238E27FC236}">
                <a16:creationId xmlns:a16="http://schemas.microsoft.com/office/drawing/2014/main" id="{1DBB43F4-6BFA-4D10-B93C-1D5CEA8417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3374ED-2FA8-4912-BABF-FAB4F9ACB205}"/>
              </a:ext>
            </a:extLst>
          </p:cNvPr>
          <p:cNvSpPr>
            <a:spLocks noGrp="1"/>
          </p:cNvSpPr>
          <p:nvPr>
            <p:ph type="sldNum" sz="quarter" idx="12"/>
          </p:nvPr>
        </p:nvSpPr>
        <p:spPr/>
        <p:txBody>
          <a:bodyPr/>
          <a:lstStyle/>
          <a:p>
            <a:fld id="{B3AB71D2-2E85-4C20-A3E6-1FF22BB04A14}" type="slidenum">
              <a:rPr lang="en-US" smtClean="0"/>
              <a:t>‹#›</a:t>
            </a:fld>
            <a:endParaRPr lang="en-US"/>
          </a:p>
        </p:txBody>
      </p:sp>
    </p:spTree>
    <p:extLst>
      <p:ext uri="{BB962C8B-B14F-4D97-AF65-F5344CB8AC3E}">
        <p14:creationId xmlns:p14="http://schemas.microsoft.com/office/powerpoint/2010/main" val="2533015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76C6-6DAF-46D0-84F9-EA1E6E9B1C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F1988C-4F13-4E6B-A8C6-66CB7C7D74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531793-74B2-4D8D-9B2E-95CBB709F3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D8185FC-6CBA-492A-9D41-2E7B3B507FDA}"/>
              </a:ext>
            </a:extLst>
          </p:cNvPr>
          <p:cNvSpPr>
            <a:spLocks noGrp="1"/>
          </p:cNvSpPr>
          <p:nvPr>
            <p:ph type="dt" sz="half" idx="10"/>
          </p:nvPr>
        </p:nvSpPr>
        <p:spPr/>
        <p:txBody>
          <a:bodyPr/>
          <a:lstStyle/>
          <a:p>
            <a:fld id="{8449A4CC-8695-46E8-98E9-0A53704AA441}" type="datetimeFigureOut">
              <a:rPr lang="en-US" smtClean="0"/>
              <a:t>1/31/2019</a:t>
            </a:fld>
            <a:endParaRPr lang="en-US"/>
          </a:p>
        </p:txBody>
      </p:sp>
      <p:sp>
        <p:nvSpPr>
          <p:cNvPr id="6" name="Footer Placeholder 5">
            <a:extLst>
              <a:ext uri="{FF2B5EF4-FFF2-40B4-BE49-F238E27FC236}">
                <a16:creationId xmlns:a16="http://schemas.microsoft.com/office/drawing/2014/main" id="{530822FC-748C-4190-B658-138E1EAD23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6D3DB5-F245-4871-A0FA-A96B8DB54ACB}"/>
              </a:ext>
            </a:extLst>
          </p:cNvPr>
          <p:cNvSpPr>
            <a:spLocks noGrp="1"/>
          </p:cNvSpPr>
          <p:nvPr>
            <p:ph type="sldNum" sz="quarter" idx="12"/>
          </p:nvPr>
        </p:nvSpPr>
        <p:spPr/>
        <p:txBody>
          <a:bodyPr/>
          <a:lstStyle/>
          <a:p>
            <a:fld id="{B3AB71D2-2E85-4C20-A3E6-1FF22BB04A14}" type="slidenum">
              <a:rPr lang="en-US" smtClean="0"/>
              <a:t>‹#›</a:t>
            </a:fld>
            <a:endParaRPr lang="en-US"/>
          </a:p>
        </p:txBody>
      </p:sp>
    </p:spTree>
    <p:extLst>
      <p:ext uri="{BB962C8B-B14F-4D97-AF65-F5344CB8AC3E}">
        <p14:creationId xmlns:p14="http://schemas.microsoft.com/office/powerpoint/2010/main" val="38455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0A274F-D3C1-4570-B895-A013F4458F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E004A7-DDD8-48B6-9BC6-C2079E2888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D2D42-0FB6-4D30-AF3E-18F39BC0CA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49A4CC-8695-46E8-98E9-0A53704AA441}" type="datetimeFigureOut">
              <a:rPr lang="en-US" smtClean="0"/>
              <a:t>1/31/2019</a:t>
            </a:fld>
            <a:endParaRPr lang="en-US"/>
          </a:p>
        </p:txBody>
      </p:sp>
      <p:sp>
        <p:nvSpPr>
          <p:cNvPr id="5" name="Footer Placeholder 4">
            <a:extLst>
              <a:ext uri="{FF2B5EF4-FFF2-40B4-BE49-F238E27FC236}">
                <a16:creationId xmlns:a16="http://schemas.microsoft.com/office/drawing/2014/main" id="{9A2CF7F1-0C15-451F-9A6A-A717E0FD5B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4683BC-94C0-4557-80D5-C99980EC81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AB71D2-2E85-4C20-A3E6-1FF22BB04A14}" type="slidenum">
              <a:rPr lang="en-US" smtClean="0"/>
              <a:t>‹#›</a:t>
            </a:fld>
            <a:endParaRPr lang="en-US"/>
          </a:p>
        </p:txBody>
      </p:sp>
    </p:spTree>
    <p:extLst>
      <p:ext uri="{BB962C8B-B14F-4D97-AF65-F5344CB8AC3E}">
        <p14:creationId xmlns:p14="http://schemas.microsoft.com/office/powerpoint/2010/main" val="1955602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ata.cityoforlando.n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00265-1461-47C6-B7B1-DCA06BC2ED31}"/>
              </a:ext>
            </a:extLst>
          </p:cNvPr>
          <p:cNvSpPr>
            <a:spLocks noGrp="1"/>
          </p:cNvSpPr>
          <p:nvPr>
            <p:ph type="title"/>
          </p:nvPr>
        </p:nvSpPr>
        <p:spPr/>
        <p:txBody>
          <a:bodyPr/>
          <a:lstStyle/>
          <a:p>
            <a:r>
              <a:rPr lang="en-US" dirty="0"/>
              <a:t>Orlando Crimes</a:t>
            </a:r>
          </a:p>
        </p:txBody>
      </p:sp>
      <p:sp>
        <p:nvSpPr>
          <p:cNvPr id="3" name="Content Placeholder 2">
            <a:extLst>
              <a:ext uri="{FF2B5EF4-FFF2-40B4-BE49-F238E27FC236}">
                <a16:creationId xmlns:a16="http://schemas.microsoft.com/office/drawing/2014/main" id="{3AEE1E2A-FD74-463F-8CD1-7A62C6AB2307}"/>
              </a:ext>
            </a:extLst>
          </p:cNvPr>
          <p:cNvSpPr>
            <a:spLocks noGrp="1"/>
          </p:cNvSpPr>
          <p:nvPr>
            <p:ph idx="1"/>
          </p:nvPr>
        </p:nvSpPr>
        <p:spPr/>
        <p:txBody>
          <a:bodyPr/>
          <a:lstStyle/>
          <a:p>
            <a:pPr marL="0" indent="0">
              <a:buNone/>
            </a:pPr>
            <a:r>
              <a:rPr lang="en-US" dirty="0"/>
              <a:t>Orlando is a famous holiday destination for families. It will be good to understand the crime pattern so that police officers can proactively monitor these areas for a particular crime.</a:t>
            </a:r>
          </a:p>
        </p:txBody>
      </p:sp>
    </p:spTree>
    <p:extLst>
      <p:ext uri="{BB962C8B-B14F-4D97-AF65-F5344CB8AC3E}">
        <p14:creationId xmlns:p14="http://schemas.microsoft.com/office/powerpoint/2010/main" val="2588183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6E76E-E1A1-44CB-98F3-58FA3FFC8D8A}"/>
              </a:ext>
            </a:extLst>
          </p:cNvPr>
          <p:cNvSpPr>
            <a:spLocks noGrp="1"/>
          </p:cNvSpPr>
          <p:nvPr>
            <p:ph type="title"/>
          </p:nvPr>
        </p:nvSpPr>
        <p:spPr/>
        <p:txBody>
          <a:bodyPr>
            <a:normAutofit/>
          </a:bodyPr>
          <a:lstStyle/>
          <a:p>
            <a:r>
              <a:rPr lang="en-US" dirty="0"/>
              <a:t>Police Data Initiative</a:t>
            </a:r>
          </a:p>
        </p:txBody>
      </p:sp>
      <p:sp>
        <p:nvSpPr>
          <p:cNvPr id="3" name="Content Placeholder 2">
            <a:extLst>
              <a:ext uri="{FF2B5EF4-FFF2-40B4-BE49-F238E27FC236}">
                <a16:creationId xmlns:a16="http://schemas.microsoft.com/office/drawing/2014/main" id="{B7EC5213-9761-4939-A804-5F55035BDD2E}"/>
              </a:ext>
            </a:extLst>
          </p:cNvPr>
          <p:cNvSpPr>
            <a:spLocks noGrp="1"/>
          </p:cNvSpPr>
          <p:nvPr>
            <p:ph idx="1"/>
          </p:nvPr>
        </p:nvSpPr>
        <p:spPr/>
        <p:txBody>
          <a:bodyPr/>
          <a:lstStyle/>
          <a:p>
            <a:pPr marL="0" indent="0">
              <a:buNone/>
            </a:pPr>
            <a:r>
              <a:rPr lang="en-US" dirty="0"/>
              <a:t>The </a:t>
            </a:r>
            <a:r>
              <a:rPr lang="en-US" b="1" dirty="0"/>
              <a:t>Police Data Initiative</a:t>
            </a:r>
            <a:r>
              <a:rPr lang="en-US" dirty="0"/>
              <a:t> is a open data repository and it promotes the use of the data to encourage joint problem solving, innovation, enhanced understanding, and accountability between communities and the law enforcement agencies that serve them. There are many city data available here but I used Orlando crime data for the analysis.</a:t>
            </a:r>
          </a:p>
          <a:p>
            <a:pPr marL="0" indent="0">
              <a:buNone/>
            </a:pPr>
            <a:endParaRPr lang="en-US" dirty="0"/>
          </a:p>
          <a:p>
            <a:pPr marL="0" indent="0">
              <a:buNone/>
            </a:pPr>
            <a:r>
              <a:rPr lang="en-US" dirty="0"/>
              <a:t>Link to the data: </a:t>
            </a:r>
            <a:r>
              <a:rPr lang="en-US" dirty="0">
                <a:hlinkClick r:id="rId2"/>
              </a:rPr>
              <a:t>https://data.cityoforlando.net/</a:t>
            </a:r>
            <a:endParaRPr lang="en-US" dirty="0"/>
          </a:p>
          <a:p>
            <a:pPr marL="0" indent="0">
              <a:buNone/>
            </a:pPr>
            <a:endParaRPr lang="en-US" dirty="0"/>
          </a:p>
        </p:txBody>
      </p:sp>
    </p:spTree>
    <p:extLst>
      <p:ext uri="{BB962C8B-B14F-4D97-AF65-F5344CB8AC3E}">
        <p14:creationId xmlns:p14="http://schemas.microsoft.com/office/powerpoint/2010/main" val="91474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18D02-BA51-47B3-8FBF-F515BAA20FE9}"/>
              </a:ext>
            </a:extLst>
          </p:cNvPr>
          <p:cNvSpPr>
            <a:spLocks noGrp="1"/>
          </p:cNvSpPr>
          <p:nvPr>
            <p:ph type="title"/>
          </p:nvPr>
        </p:nvSpPr>
        <p:spPr/>
        <p:txBody>
          <a:bodyPr/>
          <a:lstStyle/>
          <a:p>
            <a:r>
              <a:rPr lang="en-US" dirty="0"/>
              <a:t>Orlando Crime Data</a:t>
            </a:r>
          </a:p>
        </p:txBody>
      </p:sp>
      <p:sp>
        <p:nvSpPr>
          <p:cNvPr id="3" name="Content Placeholder 2">
            <a:extLst>
              <a:ext uri="{FF2B5EF4-FFF2-40B4-BE49-F238E27FC236}">
                <a16:creationId xmlns:a16="http://schemas.microsoft.com/office/drawing/2014/main" id="{872FDE44-27E9-4323-91E3-D37BA99C26DA}"/>
              </a:ext>
            </a:extLst>
          </p:cNvPr>
          <p:cNvSpPr>
            <a:spLocks noGrp="1"/>
          </p:cNvSpPr>
          <p:nvPr>
            <p:ph idx="1"/>
          </p:nvPr>
        </p:nvSpPr>
        <p:spPr/>
        <p:txBody>
          <a:bodyPr/>
          <a:lstStyle/>
          <a:p>
            <a:r>
              <a:rPr lang="en-US" dirty="0"/>
              <a:t>Total number of observations with latitude and longitude values: 172</a:t>
            </a:r>
          </a:p>
          <a:p>
            <a:endParaRPr lang="en-US" dirty="0"/>
          </a:p>
          <a:p>
            <a:r>
              <a:rPr lang="en-US" dirty="0"/>
              <a:t>Columns considered for the analysis</a:t>
            </a:r>
          </a:p>
          <a:p>
            <a:pPr lvl="1"/>
            <a:r>
              <a:rPr lang="en-US" dirty="0"/>
              <a:t>Case Number</a:t>
            </a:r>
          </a:p>
          <a:p>
            <a:pPr lvl="1"/>
            <a:r>
              <a:rPr lang="en-US" dirty="0"/>
              <a:t>Offense Category</a:t>
            </a:r>
          </a:p>
          <a:p>
            <a:pPr lvl="1"/>
            <a:r>
              <a:rPr lang="en-US" dirty="0"/>
              <a:t>Offense Location Type</a:t>
            </a:r>
          </a:p>
          <a:p>
            <a:pPr lvl="1"/>
            <a:r>
              <a:rPr lang="en-US" dirty="0"/>
              <a:t>Latitude</a:t>
            </a:r>
          </a:p>
          <a:p>
            <a:pPr lvl="1"/>
            <a:r>
              <a:rPr lang="en-US" dirty="0"/>
              <a:t>Longitude</a:t>
            </a:r>
          </a:p>
          <a:p>
            <a:r>
              <a:rPr lang="en-US" dirty="0"/>
              <a:t>Data set is enhanced with Four square data</a:t>
            </a:r>
          </a:p>
        </p:txBody>
      </p:sp>
    </p:spTree>
    <p:extLst>
      <p:ext uri="{BB962C8B-B14F-4D97-AF65-F5344CB8AC3E}">
        <p14:creationId xmlns:p14="http://schemas.microsoft.com/office/powerpoint/2010/main" val="4256833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64AF8-A639-4F45-BFB5-FD4A6D9CE789}"/>
              </a:ext>
            </a:extLst>
          </p:cNvPr>
          <p:cNvSpPr>
            <a:spLocks noGrp="1"/>
          </p:cNvSpPr>
          <p:nvPr>
            <p:ph type="title"/>
          </p:nvPr>
        </p:nvSpPr>
        <p:spPr>
          <a:xfrm>
            <a:off x="838200" y="219353"/>
            <a:ext cx="10515600" cy="1325563"/>
          </a:xfrm>
        </p:spPr>
        <p:txBody>
          <a:bodyPr/>
          <a:lstStyle/>
          <a:p>
            <a:r>
              <a:rPr lang="en-US" dirty="0"/>
              <a:t>Crime data mapped</a:t>
            </a:r>
          </a:p>
        </p:txBody>
      </p:sp>
      <p:pic>
        <p:nvPicPr>
          <p:cNvPr id="4" name="Content Placeholder 3">
            <a:extLst>
              <a:ext uri="{FF2B5EF4-FFF2-40B4-BE49-F238E27FC236}">
                <a16:creationId xmlns:a16="http://schemas.microsoft.com/office/drawing/2014/main" id="{C331AED0-B620-47B8-8E12-B91F3C4E0B9B}"/>
              </a:ext>
            </a:extLst>
          </p:cNvPr>
          <p:cNvPicPr>
            <a:picLocks noGrp="1" noChangeAspect="1"/>
          </p:cNvPicPr>
          <p:nvPr>
            <p:ph idx="1"/>
          </p:nvPr>
        </p:nvPicPr>
        <p:blipFill rotWithShape="1">
          <a:blip r:embed="rId2"/>
          <a:srcRect l="28083" t="32051" r="3810" b="4334"/>
          <a:stretch/>
        </p:blipFill>
        <p:spPr>
          <a:xfrm>
            <a:off x="1842050" y="2082789"/>
            <a:ext cx="7818783" cy="4105976"/>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91223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5AA-2D3D-4116-9981-3FF2AA1AD85D}"/>
              </a:ext>
            </a:extLst>
          </p:cNvPr>
          <p:cNvSpPr>
            <a:spLocks noGrp="1"/>
          </p:cNvSpPr>
          <p:nvPr>
            <p:ph type="title"/>
          </p:nvPr>
        </p:nvSpPr>
        <p:spPr/>
        <p:txBody>
          <a:bodyPr/>
          <a:lstStyle/>
          <a:p>
            <a:r>
              <a:rPr lang="en-US" dirty="0"/>
              <a:t>Map of the clusters</a:t>
            </a:r>
          </a:p>
        </p:txBody>
      </p:sp>
      <p:pic>
        <p:nvPicPr>
          <p:cNvPr id="4" name="Content Placeholder 3">
            <a:extLst>
              <a:ext uri="{FF2B5EF4-FFF2-40B4-BE49-F238E27FC236}">
                <a16:creationId xmlns:a16="http://schemas.microsoft.com/office/drawing/2014/main" id="{796966F4-F0F7-4808-AB4A-AEA478DDB0DE}"/>
              </a:ext>
            </a:extLst>
          </p:cNvPr>
          <p:cNvPicPr>
            <a:picLocks noGrp="1" noChangeAspect="1"/>
          </p:cNvPicPr>
          <p:nvPr>
            <p:ph idx="1"/>
          </p:nvPr>
        </p:nvPicPr>
        <p:blipFill rotWithShape="1">
          <a:blip r:embed="rId2"/>
          <a:srcRect l="22603" t="18651" r="4111" b="5211"/>
          <a:stretch/>
        </p:blipFill>
        <p:spPr>
          <a:xfrm>
            <a:off x="1603514" y="2285259"/>
            <a:ext cx="8044070" cy="4698638"/>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86717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A60BB-8C2D-4634-BD7A-8F7817C71C62}"/>
              </a:ext>
            </a:extLst>
          </p:cNvPr>
          <p:cNvSpPr>
            <a:spLocks noGrp="1"/>
          </p:cNvSpPr>
          <p:nvPr>
            <p:ph type="title"/>
          </p:nvPr>
        </p:nvSpPr>
        <p:spPr/>
        <p:txBody>
          <a:bodyPr/>
          <a:lstStyle/>
          <a:p>
            <a:r>
              <a:rPr lang="en-US" dirty="0"/>
              <a:t>Results and Observation</a:t>
            </a:r>
          </a:p>
        </p:txBody>
      </p:sp>
      <p:sp>
        <p:nvSpPr>
          <p:cNvPr id="3" name="Content Placeholder 2">
            <a:extLst>
              <a:ext uri="{FF2B5EF4-FFF2-40B4-BE49-F238E27FC236}">
                <a16:creationId xmlns:a16="http://schemas.microsoft.com/office/drawing/2014/main" id="{09BDE13F-C700-4132-8101-6D7091C2284D}"/>
              </a:ext>
            </a:extLst>
          </p:cNvPr>
          <p:cNvSpPr>
            <a:spLocks noGrp="1"/>
          </p:cNvSpPr>
          <p:nvPr>
            <p:ph idx="1"/>
          </p:nvPr>
        </p:nvSpPr>
        <p:spPr/>
        <p:txBody>
          <a:bodyPr/>
          <a:lstStyle/>
          <a:p>
            <a:r>
              <a:rPr lang="en-US" dirty="0"/>
              <a:t>Crimes occurred in Cluster 1 areas show that crime is happening most often next to ice cream shop followed by Bakery.</a:t>
            </a:r>
          </a:p>
          <a:p>
            <a:r>
              <a:rPr lang="en-US" dirty="0"/>
              <a:t>Cluster 3 also show that Theft most often occurs next to ice cream shop and bakery. Rest of the clusters have fewer observations.</a:t>
            </a:r>
          </a:p>
          <a:p>
            <a:r>
              <a:rPr lang="en-US" dirty="0"/>
              <a:t>Current data set has limited crime data which maybe biased towards certain crimes (For example Theft). Having additional data would be more useful for analysis. Also having data with non-crime incidents would be useful for additional analysis.</a:t>
            </a:r>
          </a:p>
          <a:p>
            <a:endParaRPr lang="en-US" dirty="0"/>
          </a:p>
          <a:p>
            <a:endParaRPr lang="en-US" dirty="0"/>
          </a:p>
        </p:txBody>
      </p:sp>
    </p:spTree>
    <p:extLst>
      <p:ext uri="{BB962C8B-B14F-4D97-AF65-F5344CB8AC3E}">
        <p14:creationId xmlns:p14="http://schemas.microsoft.com/office/powerpoint/2010/main" val="3586523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6904</TotalTime>
  <Words>172</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Orlando Crimes</vt:lpstr>
      <vt:lpstr>Police Data Initiative</vt:lpstr>
      <vt:lpstr>Orlando Crime Data</vt:lpstr>
      <vt:lpstr>Crime data mapped</vt:lpstr>
      <vt:lpstr>Map of the clusters</vt:lpstr>
      <vt:lpstr>Results and Observation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description of the problem and a discussion of the background</dc:title>
  <dc:creator>Abhitya Krish</dc:creator>
  <cp:lastModifiedBy>Abhitya Krish</cp:lastModifiedBy>
  <cp:revision>7</cp:revision>
  <dcterms:created xsi:type="dcterms:W3CDTF">2019-01-31T21:39:59Z</dcterms:created>
  <dcterms:modified xsi:type="dcterms:W3CDTF">2019-02-05T16:44:16Z</dcterms:modified>
</cp:coreProperties>
</file>