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1FC4090-35B6-400C-868A-2900541CB4F3}">
          <p14:sldIdLst/>
        </p14:section>
        <p14:section name="Untitled Section" id="{EA0EBCC8-3074-47B2-A612-AADABF39501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7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4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1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9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3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5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9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8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9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8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FE24-EB30-4CC5-AFC3-55404E620D1C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3616-4340-4A07-8B91-D5405A43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9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9793F9-D658-4941-F1F4-709BB4D1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020"/>
            <a:ext cx="11879263" cy="2374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98E866-F910-8A2B-B979-24F52AEC7718}"/>
              </a:ext>
            </a:extLst>
          </p:cNvPr>
          <p:cNvSpPr txBox="1"/>
          <p:nvPr/>
        </p:nvSpPr>
        <p:spPr>
          <a:xfrm>
            <a:off x="843203" y="4391500"/>
            <a:ext cx="3506649" cy="120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3" dirty="0"/>
              <a:t>Exclusive offer</a:t>
            </a:r>
          </a:p>
          <a:p>
            <a:r>
              <a:rPr lang="en-US" sz="1783" dirty="0"/>
              <a:t>-79% M.R.P. Rs.549</a:t>
            </a:r>
          </a:p>
          <a:p>
            <a:r>
              <a:rPr lang="en-US" sz="1783" dirty="0"/>
              <a:t>M.R.P. </a:t>
            </a:r>
            <a:r>
              <a:rPr lang="en-US" sz="1783" strike="sngStrike" dirty="0"/>
              <a:t>Rs.2,599</a:t>
            </a:r>
          </a:p>
          <a:p>
            <a:r>
              <a:rPr lang="en-IN" sz="1783" dirty="0"/>
              <a:t>Inclusive of all taxes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FF4C93-1751-A278-1F1B-29DA701C6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2" y="2491180"/>
            <a:ext cx="1977397" cy="1912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4C813A-7C4D-6868-1DA7-75FC89508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3" y="6320953"/>
            <a:ext cx="1859246" cy="1675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9552B0-4938-EAAF-8162-ABF461E101F1}"/>
              </a:ext>
            </a:extLst>
          </p:cNvPr>
          <p:cNvSpPr txBox="1"/>
          <p:nvPr/>
        </p:nvSpPr>
        <p:spPr>
          <a:xfrm>
            <a:off x="843203" y="7996553"/>
            <a:ext cx="2313489" cy="120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3" dirty="0"/>
              <a:t>Exclusive offer</a:t>
            </a:r>
          </a:p>
          <a:p>
            <a:r>
              <a:rPr lang="en-US" sz="1783" dirty="0"/>
              <a:t>-45% M.R.P. Rs. 1000</a:t>
            </a:r>
          </a:p>
          <a:p>
            <a:r>
              <a:rPr lang="en-US" sz="1783" dirty="0"/>
              <a:t>M.R.P. </a:t>
            </a:r>
            <a:r>
              <a:rPr lang="en-US" sz="1783" strike="sngStrike" dirty="0"/>
              <a:t>Rs.5000</a:t>
            </a:r>
          </a:p>
          <a:p>
            <a:r>
              <a:rPr lang="en-US" sz="1783" dirty="0"/>
              <a:t>Inclusive of all taxes</a:t>
            </a:r>
            <a:endParaRPr lang="en-IN" sz="1783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A0027E-370E-F2BC-0DA3-1821E4ED4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14" y="2396168"/>
            <a:ext cx="2344005" cy="22011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F4BBBF-4358-1197-5FDB-6C57D29B0242}"/>
              </a:ext>
            </a:extLst>
          </p:cNvPr>
          <p:cNvSpPr txBox="1"/>
          <p:nvPr/>
        </p:nvSpPr>
        <p:spPr>
          <a:xfrm>
            <a:off x="7961913" y="4358559"/>
            <a:ext cx="2818370" cy="1238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30" dirty="0"/>
              <a:t>Exclusive offer</a:t>
            </a:r>
          </a:p>
          <a:p>
            <a:r>
              <a:rPr lang="en-US" sz="1830" dirty="0"/>
              <a:t>-80% M.R.P. Rs. 700</a:t>
            </a:r>
          </a:p>
          <a:p>
            <a:r>
              <a:rPr lang="en-US" sz="1830" dirty="0"/>
              <a:t>M.R.P </a:t>
            </a:r>
            <a:r>
              <a:rPr lang="en-US" sz="1830" strike="sngStrike" dirty="0"/>
              <a:t>Rs. 3000</a:t>
            </a:r>
          </a:p>
          <a:p>
            <a:r>
              <a:rPr lang="en-US" sz="1830" dirty="0"/>
              <a:t>Inclusive of all taxes</a:t>
            </a:r>
            <a:endParaRPr lang="en-IN" sz="183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F3C39-31B3-95BB-98FC-E186F7988846}"/>
              </a:ext>
            </a:extLst>
          </p:cNvPr>
          <p:cNvSpPr txBox="1"/>
          <p:nvPr/>
        </p:nvSpPr>
        <p:spPr>
          <a:xfrm>
            <a:off x="8104490" y="7947703"/>
            <a:ext cx="2533215" cy="1238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30" dirty="0"/>
              <a:t>Exclusive offer</a:t>
            </a:r>
          </a:p>
          <a:p>
            <a:r>
              <a:rPr lang="en-US" sz="1830" dirty="0"/>
              <a:t>-50% M.R.P. Rs. 150</a:t>
            </a:r>
          </a:p>
          <a:p>
            <a:r>
              <a:rPr lang="en-US" sz="1830" dirty="0"/>
              <a:t>M.R.P. </a:t>
            </a:r>
            <a:r>
              <a:rPr lang="en-US" sz="1830" strike="sngStrike" dirty="0"/>
              <a:t>Rs. 300</a:t>
            </a:r>
          </a:p>
          <a:p>
            <a:r>
              <a:rPr lang="en-US" sz="1830" dirty="0"/>
              <a:t>Inclusive of all taxes</a:t>
            </a:r>
            <a:endParaRPr lang="en-IN" sz="183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6BB4B3-714C-2FA4-6FF1-62999FDBE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934" y="6125841"/>
            <a:ext cx="1782166" cy="19127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A63F70-C28F-1734-44D7-0F75B3FF6C45}"/>
              </a:ext>
            </a:extLst>
          </p:cNvPr>
          <p:cNvSpPr txBox="1"/>
          <p:nvPr/>
        </p:nvSpPr>
        <p:spPr>
          <a:xfrm>
            <a:off x="843203" y="5710163"/>
            <a:ext cx="123512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Shop Now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A1599-68B4-514F-69D0-9EADD4AC31EA}"/>
              </a:ext>
            </a:extLst>
          </p:cNvPr>
          <p:cNvSpPr txBox="1"/>
          <p:nvPr/>
        </p:nvSpPr>
        <p:spPr>
          <a:xfrm>
            <a:off x="806126" y="9302821"/>
            <a:ext cx="123512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Shop Now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7D735-E31F-7F9F-36CC-BC9C0B0F1559}"/>
              </a:ext>
            </a:extLst>
          </p:cNvPr>
          <p:cNvSpPr txBox="1"/>
          <p:nvPr/>
        </p:nvSpPr>
        <p:spPr>
          <a:xfrm>
            <a:off x="8135974" y="9302821"/>
            <a:ext cx="123512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Shop Now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F1F89-4A83-087E-8070-C2FED82F8417}"/>
              </a:ext>
            </a:extLst>
          </p:cNvPr>
          <p:cNvSpPr txBox="1"/>
          <p:nvPr/>
        </p:nvSpPr>
        <p:spPr>
          <a:xfrm>
            <a:off x="8096537" y="5756509"/>
            <a:ext cx="123512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Shop 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12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115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sivaprakashprakash@outlook.com</dc:creator>
  <cp:lastModifiedBy>sivaprakashprakash@outlook.com</cp:lastModifiedBy>
  <cp:revision>2</cp:revision>
  <dcterms:created xsi:type="dcterms:W3CDTF">2023-11-05T14:08:20Z</dcterms:created>
  <dcterms:modified xsi:type="dcterms:W3CDTF">2023-11-05T14:32:59Z</dcterms:modified>
</cp:coreProperties>
</file>