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104867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81190" y="1020431"/>
            <a:ext cx="10993550" cy="1475013"/>
          </a:xfrm>
        </p:spPr>
        <p:txBody>
          <a:bodyPr rtlCol="0" anchor="b">
            <a:normAutofit/>
          </a:bodyPr>
          <a:lstStyle>
            <a:lvl1pPr lvl="0"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5" cy="590321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cap="all" dirty="0">
                <a:solidFill>
                  <a:schemeClr val="accent1"/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F203BF-16B6-48F0-8830-41AA3A339DFD}" type="datetime1">
              <a:t>4/5/2024</a:t>
            </a:fld>
            <a:endParaRPr lang="en-US" dirty="0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F9E7CF0-6AF9-430B-BEFF-8FE5BB973AB9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rtlCol="0" anchor="t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6CC941-F101-4305-8A29-C1BD0CD6F92B}" type="datetime1">
              <a:t>4/5/2024</a:t>
            </a:fld>
            <a:endParaRPr lang="en-US" dirty="0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7BC4C101-07FD-410A-9776-6FDBC625D31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>
            <a:off x="8204200" y="863600"/>
            <a:ext cx="3124200" cy="4807326"/>
          </a:xfrm>
        </p:spPr>
        <p:txBody>
          <a:bodyPr rtlCol="0" anchor="ctr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>
            <a:off x="774923" y="863600"/>
            <a:ext cx="7161625" cy="4807326"/>
          </a:xfrm>
        </p:spPr>
        <p:txBody>
          <a:bodyPr rtlCol="0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4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2325F7-869C-448B-BA56-E56616542B9C}" type="datetime1">
              <a:t>4/5/2024</a:t>
            </a:fld>
            <a:endParaRPr lang="en-US" dirty="0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BC6ADC4-4E02-4277-935A-AB61130A99B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FD363A-8403-4FDD-9751-02C1BBB1214B}" type="datetime1">
              <a:t>4/5/2024</a:t>
            </a:fld>
            <a:endParaRPr lang="en-US" dirty="0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lvl="0" algn="l">
              <a:defRPr lang="en-US" sz="36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800" cap="all" dirty="0">
                <a:solidFill>
                  <a:schemeClr val="accent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86DF0FA-3E9B-4EF9-800A-29389C2C0B36}" type="datetime1">
              <a:t>4/5/2024</a:t>
            </a:fld>
            <a:endParaRPr lang="en-US" dirty="0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D1003CF-CA0E-40D4-ADFB-6F3FA29CC92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581193" y="1391479"/>
            <a:ext cx="5194766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>
            <a:off x="6416038" y="1391479"/>
            <a:ext cx="5194769" cy="4469572"/>
          </a:xfr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530B53-43FF-4E52-ADC0-D1F6335B6511}" type="datetime1">
              <a:t>4/5/2024</a:t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4689618-70DE-444C-A513-EFF47D55CEA7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>
            <a:off x="581190" y="2250891"/>
            <a:ext cx="5194769" cy="557784"/>
          </a:xfrm>
        </p:spPr>
        <p:txBody>
          <a:bodyPr rtlCol="0" anchor="ctr">
            <a:noAutofit/>
          </a:bodyPr>
          <a:lstStyle>
            <a:lvl1pPr marL="0" lvl="0" indent="0"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>
            <a:off x="581193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>
            <a:off x="6416038" y="2250892"/>
            <a:ext cx="5194770" cy="553373"/>
          </a:xfrm>
        </p:spPr>
        <p:txBody>
          <a:bodyPr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1F2BDD3-CBC3-4DFE-BC8A-E1D0714965F2}" type="datetime1">
              <a:t>4/5/2024</a:t>
            </a:fld>
            <a:endParaRPr lang="en-US" dirty="0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fld id="{CEDDCAA5-4B06-4E0B-A800-2BAADDA380EB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5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5B2DA3-87E6-4D48-8370-0CE25F59FE60}" type="datetime1">
              <a:t>4/5/2024</a:t>
            </a:fld>
            <a:endParaRPr lang="en-US" dirty="0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CEC1E73-B6E5-413F-9F83-CFA9D8817E7C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1BFC62-B18D-4F34-BC5E-3C56347DFBE9}" type="datetime1">
              <a:t>4/5/2024</a:t>
            </a:fld>
            <a:endParaRPr lang="en-US" dirty="0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61575605-0791-4106-B54A-37EABEE0DAC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0" cy="4658216"/>
          </a:xfrm>
        </p:spPr>
        <p:txBody>
          <a:bodyPr rtlCol="0" anchor="ctr">
            <a:normAutofit/>
          </a:bodyPr>
          <a:lstStyle>
            <a:lvl1pPr lvl="0">
              <a:defRPr lang="en-US" sz="2000" dirty="0">
                <a:solidFill>
                  <a:schemeClr val="tx2"/>
                </a:solidFill>
              </a:defRPr>
            </a:lvl1pPr>
            <a:lvl2pPr lvl="1">
              <a:defRPr lang="en-US" sz="1800" dirty="0">
                <a:solidFill>
                  <a:schemeClr val="tx2"/>
                </a:solidFill>
              </a:defRPr>
            </a:lvl2pPr>
            <a:lvl3pPr lvl="2">
              <a:defRPr lang="en-US" sz="1600" dirty="0">
                <a:solidFill>
                  <a:schemeClr val="tx2"/>
                </a:solidFill>
              </a:defRPr>
            </a:lvl3pPr>
            <a:lvl4pPr lvl="3">
              <a:defRPr lang="en-US" sz="1400" dirty="0">
                <a:solidFill>
                  <a:schemeClr val="tx2"/>
                </a:solidFill>
              </a:defRPr>
            </a:lvl4pPr>
            <a:lvl5pPr lvl="4">
              <a:defRPr lang="en-US" sz="1400" dirty="0">
                <a:solidFill>
                  <a:schemeClr val="tx2"/>
                </a:solidFill>
              </a:defRPr>
            </a:lvl5pPr>
            <a:lvl6pPr lvl="5">
              <a:defRPr lang="en-US" sz="1400" dirty="0">
                <a:solidFill>
                  <a:schemeClr val="tx2"/>
                </a:solidFill>
              </a:defRPr>
            </a:lvl6pPr>
            <a:lvl7pPr lvl="6">
              <a:defRPr lang="en-US" sz="1400" dirty="0">
                <a:solidFill>
                  <a:schemeClr val="tx2"/>
                </a:solidFill>
              </a:defRPr>
            </a:lvl7pPr>
            <a:lvl8pPr lvl="7">
              <a:defRPr lang="en-US" sz="1400" dirty="0">
                <a:solidFill>
                  <a:schemeClr val="tx2"/>
                </a:solidFill>
              </a:defRPr>
            </a:lvl8pPr>
            <a:lvl9pPr lvl="8">
              <a:defRPr lang="en-US" sz="140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dirty="0">
                <a:solidFill>
                  <a:srgbClr val="FFFFFF"/>
                </a:solidFill>
              </a:defRPr>
            </a:lvl1pPr>
            <a:lvl2pPr marL="457200" lvl="1" indent="0">
              <a:buNone/>
              <a:defRPr lang="en-US" sz="11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0" y="6456916"/>
            <a:ext cx="2844799" cy="365125"/>
          </a:xfrm>
        </p:spPr>
        <p:txBody>
          <a:bodyPr rtlCol="0"/>
          <a:lstStyle/>
          <a:p>
            <a:fld id="{5115AC2C-F7B6-49DD-9DCA-64006745128E}" type="datetime1">
              <a:t>4/5/2024</a:t>
            </a:fld>
            <a:endParaRPr lang="en-US" dirty="0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09" cy="365125"/>
          </a:xfrm>
        </p:spPr>
        <p:txBody>
          <a:bodyPr rtlCol="0"/>
          <a:lstStyle/>
          <a:p>
            <a:fld id="{80CDF7B8-9FDE-4C1F-B7D9-83E8E982863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581193" y="4693388"/>
            <a:ext cx="11029616" cy="566738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3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60" cy="3651249"/>
          </a:xfrm>
        </p:spPr>
        <p:txBody>
          <a:bodyPr rtlCol="0" anchor="t">
            <a:normAutofit/>
          </a:bodyPr>
          <a:lstStyle>
            <a:lvl1pPr marL="0" lvl="0" indent="0" algn="ctr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  <a:lvl6pPr marL="2286000" lvl="5" indent="0">
              <a:buNone/>
              <a:defRPr lang="en-US" sz="1600" dirty="0"/>
            </a:lvl6pPr>
            <a:lvl7pPr marL="2743200" lvl="6" indent="0">
              <a:buNone/>
              <a:defRPr lang="en-US" sz="1600" dirty="0"/>
            </a:lvl7pPr>
            <a:lvl8pPr marL="3200400" lvl="7" indent="0">
              <a:buNone/>
              <a:defRPr lang="en-US" sz="1600" dirty="0"/>
            </a:lvl8pPr>
            <a:lvl9pPr marL="3657600" lvl="8" indent="0">
              <a:buNone/>
              <a:defRPr lang="en-US" sz="1600" dirty="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>
            <a:off x="581192" y="5260127"/>
            <a:ext cx="11029617" cy="998147"/>
          </a:xfrm>
        </p:spPr>
        <p:txBody>
          <a:bodyPr rtlCol="0" anchor="t">
            <a:normAutofit/>
          </a:bodyPr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BF1234-8F04-422C-ACF7-839B8FEA053E}" type="datetime1">
              <a:t>4/5/2024</a:t>
            </a:fld>
            <a:endParaRPr lang="en-US" dirty="0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lstStyle/>
          <a:p>
            <a:pPr algn="l"/>
            <a:endParaRPr lang="en-US" dirty="0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A2F6A0D-B542-43B7-8823-270680AA2F5F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4/5/2024</a:t>
            </a:fld>
            <a:endParaRPr lang="en-US" dirty="0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>
              <a:t>‹#›</a:t>
            </a:fld>
            <a:endParaRPr lang="en-US" dirty="0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</p:spPr>
      </p:pic>
      <p:sp>
        <p:nvSpPr>
          <p:cNvPr id="104858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7400" y="6248400"/>
            <a:ext cx="6908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0" cap="all" dirty="0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306000" lvl="0" indent="-306000" algn="l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700" dirty="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marL="630000" lvl="1" indent="-306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400" dirty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900000" lvl="2" indent="-270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300" dirty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41999" lvl="3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602000" lvl="4" indent="-23400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900000" lvl="5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6pPr>
      <a:lvl7pPr marL="2200000" lvl="6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7pPr>
      <a:lvl8pPr marL="2500000" lvl="7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8pPr>
      <a:lvl9pPr marL="2800000" lvl="8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1359108" y="1821635"/>
            <a:ext cx="9144000" cy="977778"/>
          </a:xfrm>
        </p:spPr>
        <p:txBody>
          <a:bodyPr rtlCol="0">
            <a:normAutofit fontScale="90000" lnSpcReduction="2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</a:p>
        </p:txBody>
      </p:sp>
      <p:sp>
        <p:nvSpPr>
          <p:cNvPr id="1048591" name="TextBox 2"/>
          <p:cNvSpPr txBox="1"/>
          <p:nvPr/>
        </p:nvSpPr>
        <p:spPr>
          <a:xfrm>
            <a:off x="-329781" y="1034320"/>
            <a:ext cx="12726649" cy="6629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</a:p>
        </p:txBody>
      </p:sp>
      <p:sp>
        <p:nvSpPr>
          <p:cNvPr id="1048592" name="TextBox 3"/>
          <p:cNvSpPr txBox="1"/>
          <p:nvPr/>
        </p:nvSpPr>
        <p:spPr>
          <a:xfrm>
            <a:off x="3117529" y="4586365"/>
            <a:ext cx="798018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</a:rPr>
              <a:t>YAZHINI.H.R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– GEOINFORMATICS ENGINEERING</a:t>
            </a:r>
            <a:endParaRPr lang="zh-CN" altLang="en-US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College of Engineering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References</a:t>
            </a: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IN" sz="2400" dirty="0"/>
              <a:t>Reference from kaggle website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>
            <a:off x="1463041" y="2766217"/>
            <a:ext cx="9298744" cy="1325563"/>
          </a:xfrm>
        </p:spPr>
        <p:txBody>
          <a:bodyPr rtlCol="0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 rtlCol="0"/>
          <a:lstStyle/>
          <a:p>
            <a:r>
              <a:rPr lang="en-US" b="1" dirty="0">
                <a:solidFill>
                  <a:srgbClr val="002060"/>
                </a:solidFill>
                <a:latin typeface="Arial"/>
              </a:rPr>
              <a:t>OUTLINE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1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</a:rPr>
              <a:t>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</a:rPr>
              <a:t>Proposed System/Solution</a:t>
            </a:r>
          </a:p>
          <a:p>
            <a:pPr marL="305435" indent="-305435"/>
            <a:r>
              <a:rPr lang="en-US" sz="2000" b="1" dirty="0">
                <a:latin typeface="Arial"/>
              </a:rPr>
              <a:t>System Development Approach</a:t>
            </a:r>
          </a:p>
          <a:p>
            <a:pPr marL="305435" indent="-305435"/>
            <a:r>
              <a:rPr lang="en-US" sz="2000" b="1" dirty="0">
                <a:latin typeface="Arial"/>
              </a:rPr>
              <a:t>Algorithm &amp; Deployment  </a:t>
            </a:r>
          </a:p>
          <a:p>
            <a:pPr marL="305435" indent="-305435"/>
            <a:r>
              <a:rPr lang="en-US" sz="2000" b="1" dirty="0">
                <a:latin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</a:rPr>
              <a:t>References</a:t>
            </a:r>
          </a:p>
          <a:p>
            <a:pPr marL="305435" indent="-305435"/>
            <a:endParaRPr lang="en-US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Problem Statement</a:t>
            </a: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>
            <a:off x="581196" y="1237630"/>
            <a:ext cx="10900829" cy="4673327"/>
          </a:xfrm>
        </p:spPr>
        <p:txBody>
          <a:bodyPr rtlCol="0"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Proposed Solution</a:t>
            </a: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System  Approach</a:t>
            </a: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Algorithm &amp; Deployment</a:t>
            </a: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94444" lnSpcReduction="10000"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create a distribution showing the </a:t>
            </a:r>
            <a:r>
              <a:rPr lang="en-US" sz="1800" b="1" i="1" dirty="0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 difference between Critics and Users on Rotten Tomatoes.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Display 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of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Result</a:t>
            </a: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Picture 2097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02" y="2142524"/>
            <a:ext cx="7848171" cy="441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Conclusion</a:t>
            </a: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endParaRPr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2727" lnSpcReduction="20000"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28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</a:rPr>
              <a:t>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M2102J20SI</dc:creator>
  <cp:lastModifiedBy>Yazhini HR</cp:lastModifiedBy>
  <cp:revision>1</cp:revision>
  <dcterms:created xsi:type="dcterms:W3CDTF">2024-03-31T02:56:17Z</dcterms:created>
  <dcterms:modified xsi:type="dcterms:W3CDTF">2024-04-05T04:38:44Z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f0100ef622ac41dfa39e7bf61a78120c</vt:lpwstr>
  </property>
</Properties>
</file>