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0" d="100"/>
          <a:sy n="70" d="100"/>
        </p:scale>
        <p:origin x="-636" y="10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a:t>
            </a:r>
            <a:r>
              <a:rPr lang="en-US" sz="2800" b="1" dirty="0" smtClean="0"/>
              <a:t>410121104060</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p>
        </p:txBody>
      </p:sp>
      <p:sp>
        <p:nvSpPr>
          <p:cNvPr id="10" name="Title 9"/>
          <p:cNvSpPr>
            <a:spLocks noGrp="1"/>
          </p:cNvSpPr>
          <p:nvPr>
            <p:ph type="ctrTitle"/>
          </p:nvPr>
        </p:nvSpPr>
        <p:spPr>
          <a:xfrm>
            <a:off x="3962400" y="1219200"/>
            <a:ext cx="12901295" cy="600710"/>
          </a:xfrm>
        </p:spPr>
        <p:txBody>
          <a:bodyPr wrap="square">
            <a:noAutofit/>
          </a:bodyPr>
          <a:lstStyle/>
          <a:p>
            <a:r>
              <a:rPr lang="en-IN" altLang="en-US" sz="2800" b="1" spc="15" dirty="0">
                <a:sym typeface="+mn-ea"/>
              </a:rPr>
              <a:t>Name:</a:t>
            </a:r>
            <a:r>
              <a:rPr lang="en-US" altLang="en-IN" sz="2800" b="1" spc="15" dirty="0">
                <a:sym typeface="+mn-ea"/>
              </a:rPr>
              <a:t> </a:t>
            </a:r>
            <a:r>
              <a:rPr lang="en-US" altLang="en-IN" sz="2800" b="1" spc="15" dirty="0" err="1" smtClean="0">
                <a:sym typeface="+mn-ea"/>
              </a:rPr>
              <a:t>Yazhini.J</a:t>
            </a:r>
            <a:r>
              <a:rPr lang="en-IN" altLang="en-US" sz="2800" b="1" spc="15" dirty="0" smtClean="0">
                <a:sym typeface="+mn-ea"/>
              </a:rPr>
              <a:t> </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descr="mobile_computing-mobile biometrics_03_mobile"/>
          <p:cNvPicPr>
            <a:picLocks noChangeAspect="1"/>
          </p:cNvPicPr>
          <p:nvPr/>
        </p:nvPicPr>
        <p:blipFill>
          <a:blip r:embed="rId3"/>
          <a:stretch>
            <a:fillRect/>
          </a:stretch>
        </p:blipFill>
        <p:spPr>
          <a:xfrm>
            <a:off x="4876800" y="2209800"/>
            <a:ext cx="4953000" cy="2933700"/>
          </a:xfrm>
          <a:prstGeom prst="rect">
            <a:avLst/>
          </a:prstGeom>
        </p:spPr>
      </p:pic>
      <p:pic>
        <p:nvPicPr>
          <p:cNvPr id="10" name="Picture 9" descr="c82abde1-fc43-49d2-9869-333224a599af"/>
          <p:cNvPicPr>
            <a:picLocks noChangeAspect="1"/>
          </p:cNvPicPr>
          <p:nvPr/>
        </p:nvPicPr>
        <p:blipFill>
          <a:blip r:embed="rId4"/>
          <a:stretch>
            <a:fillRect/>
          </a:stretch>
        </p:blipFill>
        <p:spPr>
          <a:xfrm>
            <a:off x="457200" y="1600200"/>
            <a:ext cx="4466590" cy="4282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p>
          <a:p>
            <a:pPr algn="l">
              <a:lnSpc>
                <a:spcPct val="150000"/>
              </a:lnSpc>
            </a:pPr>
            <a:r>
              <a:rPr lang="en-US" sz="2400" b="1" dirty="0"/>
              <a:t>detection. We will start by discussing the architecture and </a:t>
            </a:r>
          </a:p>
          <a:p>
            <a:pPr algn="l">
              <a:lnSpc>
                <a:spcPct val="150000"/>
              </a:lnSpc>
            </a:pPr>
            <a:r>
              <a:rPr lang="en-US" sz="2400" b="1" dirty="0"/>
              <a:t>components of CNNs, including convolutional layers, pooling layers, </a:t>
            </a:r>
          </a:p>
          <a:p>
            <a:pPr algn="l">
              <a:lnSpc>
                <a:spcPct val="150000"/>
              </a:lnSpc>
            </a:pPr>
            <a:r>
              <a:rPr lang="en-US" sz="2400" b="1" dirty="0"/>
              <a:t>and activation functions. Then, we will delve into popular CNN </a:t>
            </a:r>
          </a:p>
          <a:p>
            <a:pPr algn="l">
              <a:lnSpc>
                <a:spcPct val="150000"/>
              </a:lnSpc>
            </a:pPr>
            <a:r>
              <a:rPr lang="en-US" sz="2400" b="1" dirty="0"/>
              <a:t>architectures used for face detection, such as the Viola-Jones </a:t>
            </a:r>
          </a:p>
          <a:p>
            <a:pPr algn="l">
              <a:lnSpc>
                <a:spcPct val="150000"/>
              </a:lnSpc>
            </a:pPr>
            <a:r>
              <a:rPr lang="en-US" sz="2400" b="1" dirty="0"/>
              <a:t>algorithm, Haar cascades, and more recent deep learning-based </a:t>
            </a:r>
          </a:p>
          <a:p>
            <a:pPr algn="l">
              <a:lnSpc>
                <a:spcPct val="150000"/>
              </a:lnSpc>
            </a:pPr>
            <a:r>
              <a:rPr lang="en-US" sz="2400" b="1" dirty="0"/>
              <a:t>approaches like Single Shot MultiBox Detector (SSD) and You Only </a:t>
            </a:r>
          </a:p>
          <a:p>
            <a:pPr algn="l">
              <a:lnSpc>
                <a:spcPct val="150000"/>
              </a:lnSpc>
            </a:pPr>
            <a:r>
              <a:rPr lang="en-US" sz="2400" b="1" dirty="0"/>
              <a:t>Look Once (YOLO)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p>
          <a:p>
            <a:pPr indent="457200" algn="l">
              <a:buNone/>
            </a:pPr>
            <a:r>
              <a:rPr lang="en-US" dirty="0"/>
              <a:t>Definition and importance of face detection</a:t>
            </a:r>
          </a:p>
          <a:p>
            <a:pPr indent="457200" algn="l">
              <a:buNone/>
            </a:pPr>
            <a:r>
              <a:rPr lang="en-US" dirty="0"/>
              <a:t>Overview of traditional methods vs. CNN-based methods</a:t>
            </a:r>
          </a:p>
          <a:p>
            <a:pPr indent="0" algn="l">
              <a:buNone/>
            </a:pPr>
            <a:r>
              <a:rPr lang="en-US" dirty="0"/>
              <a:t>2. Fundamentals of Convolutional Neural Networks (CNNs)</a:t>
            </a:r>
          </a:p>
          <a:p>
            <a:pPr indent="457200" algn="l">
              <a:buNone/>
            </a:pPr>
            <a:r>
              <a:rPr lang="en-US" dirty="0"/>
              <a:t>Basics of neural networks</a:t>
            </a:r>
          </a:p>
          <a:p>
            <a:pPr indent="457200" algn="l">
              <a:buNone/>
            </a:pPr>
            <a:r>
              <a:rPr lang="en-US" dirty="0"/>
              <a:t>Introduction to CNN architecture</a:t>
            </a:r>
          </a:p>
          <a:p>
            <a:pPr indent="457200" algn="l">
              <a:buNone/>
            </a:pPr>
            <a:r>
              <a:rPr lang="en-US" dirty="0"/>
              <a:t>Key components: convolutional layers, pooling layers, activation functions</a:t>
            </a:r>
          </a:p>
          <a:p>
            <a:pPr indent="0" algn="l">
              <a:buNone/>
            </a:pPr>
            <a:r>
              <a:rPr lang="en-US"/>
              <a:t>3.  Case Studies and Applications</a:t>
            </a:r>
          </a:p>
          <a:p>
            <a:pPr indent="457200" algn="l">
              <a:buNone/>
            </a:pPr>
            <a:r>
              <a:rPr lang="en-US"/>
              <a:t>Face detection in security and surveillance</a:t>
            </a:r>
          </a:p>
          <a:p>
            <a:pPr indent="457200" algn="l">
              <a:buNone/>
            </a:pPr>
            <a:r>
              <a:rPr lang="en-US"/>
              <a:t>Facial recognition in social media</a:t>
            </a:r>
          </a:p>
          <a:p>
            <a:pPr indent="457200" algn="l">
              <a:buNone/>
            </a:pPr>
            <a:r>
              <a:rPr lang="en-US"/>
              <a:t>Healthcare applications</a:t>
            </a:r>
          </a:p>
          <a:p>
            <a:pPr indent="457200" algn="l">
              <a:buNone/>
            </a:pPr>
            <a:r>
              <a:rPr lang="en-US"/>
              <a:t>Ethical implications and privacy concerns</a:t>
            </a:r>
          </a:p>
          <a:p>
            <a:pPr indent="0" algn="l">
              <a:buNone/>
            </a:pPr>
            <a:r>
              <a:rPr lang="en-US">
                <a:sym typeface="+mn-ea"/>
              </a:rPr>
              <a:t>4. Future Directions</a:t>
            </a:r>
          </a:p>
          <a:p>
            <a:pPr indent="457200" algn="l">
              <a:buNone/>
            </a:pPr>
            <a:r>
              <a:rPr lang="en-US">
                <a:sym typeface="+mn-ea"/>
              </a:rPr>
              <a:t>Emerging trends and research areas in face detection</a:t>
            </a:r>
          </a:p>
          <a:p>
            <a:pPr indent="457200" algn="l">
              <a:buNone/>
            </a:pPr>
            <a:r>
              <a:rPr lang="en-US">
                <a:sym typeface="+mn-ea"/>
              </a:rPr>
              <a:t>Potential advancements in CNN-based approaches</a:t>
            </a:r>
          </a:p>
          <a:p>
            <a:pPr indent="0" algn="l">
              <a:buNone/>
            </a:pPr>
            <a:r>
              <a:rPr lang="en-US">
                <a:sym typeface="+mn-ea"/>
              </a:rPr>
              <a:t>5.Conclusion</a:t>
            </a:r>
          </a:p>
          <a:p>
            <a:pPr indent="457200" algn="l">
              <a:buNone/>
            </a:pPr>
            <a:r>
              <a:rPr lang="en-US">
                <a:sym typeface="+mn-ea"/>
              </a:rPr>
              <a:t>Summary of key learnings</a:t>
            </a:r>
          </a:p>
          <a:p>
            <a:pPr indent="457200" algn="l">
              <a:buNone/>
            </a:pPr>
            <a:r>
              <a:rPr lang="en-US">
                <a:sym typeface="+mn-ea"/>
              </a:rPr>
              <a:t>Final thoughts on the significance of face detection and CNNs in computer </a:t>
            </a:r>
          </a:p>
          <a:p>
            <a:pPr indent="457200" algn="l">
              <a:buNone/>
            </a:pPr>
            <a:r>
              <a:rPr lang="en-US">
                <a:sym typeface="+mn-ea"/>
              </a:rPr>
              <a:t>vision.</a:t>
            </a: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p>
          <a:p>
            <a:pPr marL="457200" lvl="1" indent="457200" algn="l"/>
            <a:endParaRPr lang="en-US" dirty="0"/>
          </a:p>
          <a:p>
            <a:pPr marL="457200" lvl="1" indent="457200" algn="l">
              <a:lnSpc>
                <a:spcPct val="100000"/>
              </a:lnSpc>
            </a:pPr>
            <a:r>
              <a:rPr lang="en-US" sz="2000" dirty="0"/>
              <a:t>The problem statement of face detection</a:t>
            </a:r>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p>
          <a:p>
            <a:pPr algn="l"/>
            <a:endParaRPr lang="en-US" b="1" dirty="0"/>
          </a:p>
          <a:p>
            <a:pPr algn="l"/>
            <a:r>
              <a:rPr lang="en-US" b="1" dirty="0">
                <a:sym typeface="+mn-ea"/>
              </a:rPr>
              <a:t>1. Data Collection and Preprocessing:</a:t>
            </a:r>
          </a:p>
          <a:p>
            <a:pPr indent="457200" algn="l"/>
            <a:r>
              <a:rPr lang="en-US" b="1" dirty="0">
                <a:sym typeface="+mn-ea"/>
              </a:rPr>
              <a:t>Collect a diverse dataset of face images from various sources, ensuring representation across different demographics, poses, expressions, and lighting conditions.</a:t>
            </a:r>
          </a:p>
          <a:p>
            <a:pPr algn="l"/>
            <a:r>
              <a:rPr lang="en-US" b="1" dirty="0"/>
              <a:t>2. Exploratory Data Analysis (EDA): </a:t>
            </a:r>
          </a:p>
          <a:p>
            <a:pPr indent="457200" algn="l"/>
            <a:r>
              <a:rPr lang="en-US" b="1" dirty="0"/>
              <a:t>Analyze the characteristics of the face image dataset, including distribution of poses, expressions, and other factors.</a:t>
            </a:r>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5676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We fine-tune pre-trained CNN architectures, optimizing them for high accuracy and real-time performance in face detection tasks.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601</Words>
  <Application>Microsoft Office PowerPoint</Application>
  <PresentationFormat>Custom</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Yazhini.J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admin</cp:lastModifiedBy>
  <cp:revision>19</cp:revision>
  <dcterms:created xsi:type="dcterms:W3CDTF">2024-04-03T14:55:00Z</dcterms:created>
  <dcterms:modified xsi:type="dcterms:W3CDTF">2024-04-23T15:01:05Z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2024-03-21T04:00:00Z</vt:filetime>
  </property>
  <property fmtid="{D5CDD505-2E9C-101B-9397-08002B2CF9AE}" pid="3" name="LastSaved">
    <vt:filetime>2024-04-03T04:00:00Z</vt:filetime>
  </property>
  <property fmtid="{D5CDD505-2E9C-101B-9397-08002B2CF9AE}" pid="4" name="ICV">
    <vt:lpwstr>601111401E5042EF95BD3A46B502C934_13</vt:lpwstr>
  </property>
  <property fmtid="{D5CDD505-2E9C-101B-9397-08002B2CF9AE}" pid="5" name="KSOProductBuildVer">
    <vt:lpwstr>1033-12.2.0.13489</vt:lpwstr>
  </property>
</Properties>
</file>