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898" y="-9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Name :YAZHINIYAN.P (2021115306)</a:t>
            </a: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COLLEGE OF ENGINEERING GUINDY </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Department    :INFORMATION SCIENCE AND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3200" dirty="0">
                <a:solidFill>
                  <a:srgbClr val="0F0F0F"/>
                </a:solidFill>
                <a:ea typeface="+mn-lt"/>
                <a:cs typeface="+mn-lt"/>
              </a:rPr>
              <a:t>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747</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DELL-22</cp:lastModifiedBy>
  <cp:revision>24</cp:revision>
  <dcterms:created xsi:type="dcterms:W3CDTF">2021-05-26T16:50:10Z</dcterms:created>
  <dcterms:modified xsi:type="dcterms:W3CDTF">2024-04-04T18:36:27Z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