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dirty="0">
                <a:solidFill>
                  <a:srgbClr val="1482AB"/>
                </a:solidFill>
                <a:latin typeface="Times New Roman" panose="02020603050405020304" pitchFamily="18" charset="0"/>
                <a:cs typeface="Times New Roman" panose="02020603050405020304" pitchFamily="18" charset="0"/>
                <a:sym typeface="Arial"/>
              </a:rPr>
              <a:t>Presented By:</a:t>
            </a:r>
            <a:endParaRPr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b="1" dirty="0">
                <a:solidFill>
                  <a:srgbClr val="1482AB"/>
                </a:solidFill>
                <a:latin typeface="Times New Roman" panose="02020603050405020304" pitchFamily="18" charset="0"/>
                <a:cs typeface="Times New Roman" panose="02020603050405020304" pitchFamily="18" charset="0"/>
              </a:rPr>
              <a:t>Yazhiny M</a:t>
            </a:r>
            <a:r>
              <a:rPr lang="en-US" sz="2800" b="1" dirty="0">
                <a:solidFill>
                  <a:srgbClr val="1482AB"/>
                </a:solidFill>
                <a:latin typeface="Times New Roman" panose="02020603050405020304" pitchFamily="18" charset="0"/>
                <a:cs typeface="Times New Roman" panose="02020603050405020304" pitchFamily="18" charset="0"/>
                <a:sym typeface="Arial"/>
              </a:rPr>
              <a:t> </a:t>
            </a:r>
            <a:r>
              <a:rPr lang="en-IN" sz="2800" b="1" dirty="0">
                <a:solidFill>
                  <a:srgbClr val="1482AB"/>
                </a:solidFill>
                <a:latin typeface="Times New Roman" panose="02020603050405020304" pitchFamily="18" charset="0"/>
                <a:cs typeface="Times New Roman" panose="02020603050405020304" pitchFamily="18" charset="0"/>
                <a:sym typeface="Arial"/>
              </a:rPr>
              <a:t>- </a:t>
            </a:r>
            <a:r>
              <a:rPr lang="en-IN" sz="2800" b="1" dirty="0" err="1">
                <a:solidFill>
                  <a:srgbClr val="1482AB"/>
                </a:solidFill>
                <a:latin typeface="Times New Roman" panose="02020603050405020304" pitchFamily="18" charset="0"/>
                <a:cs typeface="Times New Roman" panose="02020603050405020304" pitchFamily="18" charset="0"/>
              </a:rPr>
              <a:t>Jeppiaar</a:t>
            </a:r>
            <a:r>
              <a:rPr lang="en-IN" sz="2800" b="1" dirty="0">
                <a:solidFill>
                  <a:srgbClr val="1482AB"/>
                </a:solidFill>
                <a:latin typeface="Times New Roman" panose="02020603050405020304" pitchFamily="18" charset="0"/>
                <a:cs typeface="Times New Roman" panose="02020603050405020304" pitchFamily="18" charset="0"/>
              </a:rPr>
              <a:t> Institute of Technology</a:t>
            </a:r>
            <a:r>
              <a:rPr lang="en-IN" sz="2800" b="1" dirty="0">
                <a:solidFill>
                  <a:srgbClr val="1482AB"/>
                </a:solidFill>
                <a:latin typeface="Times New Roman" panose="02020603050405020304" pitchFamily="18" charset="0"/>
                <a:cs typeface="Times New Roman" panose="02020603050405020304" pitchFamily="18" charset="0"/>
                <a:sym typeface="Arial"/>
              </a:rPr>
              <a:t> – </a:t>
            </a:r>
            <a:r>
              <a:rPr lang="en-IN" sz="2800" b="1" dirty="0">
                <a:solidFill>
                  <a:srgbClr val="1482AB"/>
                </a:solidFill>
                <a:latin typeface="Times New Roman" panose="02020603050405020304" pitchFamily="18" charset="0"/>
                <a:cs typeface="Times New Roman" panose="02020603050405020304" pitchFamily="18" charset="0"/>
              </a:rPr>
              <a:t>B.E/ CSE</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400" b="0" i="0" dirty="0">
                <a:solidFill>
                  <a:schemeClr val="dk1"/>
                </a:solidFill>
                <a:latin typeface="Times New Roman" panose="02020603050405020304" pitchFamily="18" charset="0"/>
                <a:ea typeface="Arial"/>
                <a:cs typeface="Times New Roman" panose="02020603050405020304" pitchFamily="18" charset="0"/>
                <a:sym typeface="Arial"/>
              </a:rPr>
              <a:t>Enhance security features to protect logged data from unauthorized access.</a:t>
            </a:r>
          </a:p>
          <a:p>
            <a:pPr marL="306000" lvl="0" indent="-306000" algn="l" rtl="0">
              <a:lnSpc>
                <a:spcPct val="110000"/>
              </a:lnSpc>
              <a:spcBef>
                <a:spcPts val="0"/>
              </a:spcBef>
              <a:spcAft>
                <a:spcPts val="0"/>
              </a:spcAft>
              <a:buSzPts val="1840"/>
              <a:buChar char="◼"/>
            </a:pPr>
            <a:r>
              <a:rPr lang="en-US" sz="2400" b="0" i="0" dirty="0">
                <a:solidFill>
                  <a:schemeClr val="dk1"/>
                </a:solidFill>
                <a:latin typeface="Times New Roman" panose="02020603050405020304" pitchFamily="18" charset="0"/>
                <a:ea typeface="Arial"/>
                <a:cs typeface="Times New Roman" panose="02020603050405020304" pitchFamily="18" charset="0"/>
                <a:sym typeface="Arial"/>
              </a:rPr>
              <a:t>Implement advanced filtering and analysis options for key logs.</a:t>
            </a:r>
          </a:p>
          <a:p>
            <a:pPr marL="306000" lvl="0" indent="-306000" algn="l" rtl="0">
              <a:lnSpc>
                <a:spcPct val="110000"/>
              </a:lnSpc>
              <a:spcBef>
                <a:spcPts val="0"/>
              </a:spcBef>
              <a:spcAft>
                <a:spcPts val="0"/>
              </a:spcAft>
              <a:buSzPts val="1840"/>
              <a:buChar char="◼"/>
            </a:pPr>
            <a:r>
              <a:rPr lang="en-US" sz="2400" b="0" i="0" dirty="0">
                <a:solidFill>
                  <a:schemeClr val="dk1"/>
                </a:solidFill>
                <a:latin typeface="Times New Roman" panose="02020603050405020304" pitchFamily="18" charset="0"/>
                <a:ea typeface="Arial"/>
                <a:cs typeface="Times New Roman" panose="02020603050405020304" pitchFamily="18" charset="0"/>
                <a:sym typeface="Arial"/>
              </a:rPr>
              <a:t>Extend functionality to capture and log other types of user activities (e.g., mouse clicks, application usage).</a:t>
            </a:r>
          </a:p>
          <a:p>
            <a:pPr marL="306000" lvl="0" indent="-306000" algn="l" rtl="0">
              <a:lnSpc>
                <a:spcPct val="110000"/>
              </a:lnSpc>
              <a:spcBef>
                <a:spcPts val="0"/>
              </a:spcBef>
              <a:spcAft>
                <a:spcPts val="0"/>
              </a:spcAft>
              <a:buSzPts val="1840"/>
              <a:buChar char="◼"/>
            </a:pPr>
            <a:r>
              <a:rPr lang="en-US" sz="2400" b="0" i="0" dirty="0">
                <a:solidFill>
                  <a:schemeClr val="dk1"/>
                </a:solidFill>
                <a:latin typeface="Times New Roman" panose="02020603050405020304" pitchFamily="18" charset="0"/>
                <a:ea typeface="Arial"/>
                <a:cs typeface="Times New Roman" panose="02020603050405020304" pitchFamily="18" charset="0"/>
                <a:sym typeface="Arial"/>
              </a:rPr>
              <a:t>Develop a more robust and scalable version for enterprise-level monitoring.</a:t>
            </a:r>
            <a:endParaRPr lang="en-IN" sz="2400" b="0" i="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Autofit/>
          </a:bodyPr>
          <a:lstStyle/>
          <a:p>
            <a:pPr marL="457200" lvl="0" indent="-457200" algn="l" rtl="0">
              <a:lnSpc>
                <a:spcPct val="110000"/>
              </a:lnSpc>
              <a:spcBef>
                <a:spcPts val="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4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400" dirty="0" err="1">
                <a:solidFill>
                  <a:schemeClr val="dk1"/>
                </a:solidFill>
                <a:latin typeface="Times New Roman" panose="02020603050405020304" pitchFamily="18" charset="0"/>
                <a:cs typeface="Times New Roman" panose="02020603050405020304" pitchFamily="18" charset="0"/>
              </a:rPr>
              <a:t>Hongliang</a:t>
            </a:r>
            <a:r>
              <a:rPr lang="en-IN" sz="2400" dirty="0">
                <a:solidFill>
                  <a:schemeClr val="dk1"/>
                </a:solidFill>
                <a:latin typeface="Times New Roman" panose="02020603050405020304" pitchFamily="18" charset="0"/>
                <a:cs typeface="Times New Roman" panose="02020603050405020304" pitchFamily="18" charset="0"/>
              </a:rPr>
              <a:t> Liu, </a:t>
            </a:r>
            <a:r>
              <a:rPr lang="en-IN" sz="2400" dirty="0" err="1">
                <a:solidFill>
                  <a:schemeClr val="dk1"/>
                </a:solidFill>
                <a:latin typeface="Times New Roman" panose="02020603050405020304" pitchFamily="18" charset="0"/>
                <a:cs typeface="Times New Roman" panose="02020603050405020304" pitchFamily="18" charset="0"/>
              </a:rPr>
              <a:t>Ruiying</a:t>
            </a:r>
            <a:r>
              <a:rPr lang="en-IN" sz="2400" dirty="0">
                <a:solidFill>
                  <a:schemeClr val="dk1"/>
                </a:solidFill>
                <a:latin typeface="Times New Roman" panose="02020603050405020304" pitchFamily="18" charset="0"/>
                <a:cs typeface="Times New Roman" panose="02020603050405020304" pitchFamily="18" charset="0"/>
              </a:rPr>
              <a:t> Du, and </a:t>
            </a:r>
            <a:r>
              <a:rPr lang="en-IN" sz="2400" dirty="0" err="1">
                <a:solidFill>
                  <a:schemeClr val="dk1"/>
                </a:solidFill>
                <a:latin typeface="Times New Roman" panose="02020603050405020304" pitchFamily="18" charset="0"/>
                <a:cs typeface="Times New Roman" panose="02020603050405020304" pitchFamily="18" charset="0"/>
              </a:rPr>
              <a:t>Quansheng</a:t>
            </a:r>
            <a:r>
              <a:rPr lang="en-IN" sz="2400" dirty="0">
                <a:solidFill>
                  <a:schemeClr val="dk1"/>
                </a:solidFill>
                <a:latin typeface="Times New Roman" panose="02020603050405020304" pitchFamily="18" charset="0"/>
                <a:cs typeface="Times New Roman" panose="02020603050405020304" pitchFamily="18" charset="0"/>
              </a:rPr>
              <a:t> Zhuang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4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Detection of Keyloggers:  A Review by </a:t>
            </a:r>
            <a:r>
              <a:rPr lang="en-IN" sz="2400" dirty="0" err="1">
                <a:solidFill>
                  <a:schemeClr val="dk1"/>
                </a:solidFill>
                <a:latin typeface="Times New Roman" panose="02020603050405020304" pitchFamily="18" charset="0"/>
                <a:cs typeface="Times New Roman" panose="02020603050405020304" pitchFamily="18" charset="0"/>
              </a:rPr>
              <a:t>Shukor</a:t>
            </a:r>
            <a:r>
              <a:rPr lang="en-IN" sz="2400" dirty="0">
                <a:solidFill>
                  <a:schemeClr val="dk1"/>
                </a:solidFill>
                <a:latin typeface="Times New Roman" panose="02020603050405020304" pitchFamily="18" charset="0"/>
                <a:cs typeface="Times New Roman" panose="02020603050405020304" pitchFamily="18" charset="0"/>
              </a:rPr>
              <a:t> Abd Razak, Ku </a:t>
            </a:r>
            <a:r>
              <a:rPr lang="en-IN" sz="2400" dirty="0" err="1">
                <a:solidFill>
                  <a:schemeClr val="dk1"/>
                </a:solidFill>
                <a:latin typeface="Times New Roman" panose="02020603050405020304" pitchFamily="18" charset="0"/>
                <a:cs typeface="Times New Roman" panose="02020603050405020304" pitchFamily="18" charset="0"/>
              </a:rPr>
              <a:t>Ruhana</a:t>
            </a:r>
            <a:r>
              <a:rPr lang="en-IN" sz="2400" dirty="0">
                <a:solidFill>
                  <a:schemeClr val="dk1"/>
                </a:solidFill>
                <a:latin typeface="Times New Roman" panose="02020603050405020304" pitchFamily="18" charset="0"/>
                <a:cs typeface="Times New Roman" panose="02020603050405020304" pitchFamily="18" charset="0"/>
              </a:rPr>
              <a:t> Ku-</a:t>
            </a:r>
            <a:r>
              <a:rPr lang="en-IN" sz="2400" dirty="0" err="1">
                <a:solidFill>
                  <a:schemeClr val="dk1"/>
                </a:solidFill>
                <a:latin typeface="Times New Roman" panose="02020603050405020304" pitchFamily="18" charset="0"/>
                <a:cs typeface="Times New Roman" panose="02020603050405020304" pitchFamily="18" charset="0"/>
              </a:rPr>
              <a:t>Mahamud</a:t>
            </a:r>
            <a:r>
              <a:rPr lang="en-IN" sz="2400" dirty="0">
                <a:solidFill>
                  <a:schemeClr val="dk1"/>
                </a:solidFill>
                <a:latin typeface="Times New Roman" panose="02020603050405020304" pitchFamily="18" charset="0"/>
                <a:cs typeface="Times New Roman" panose="02020603050405020304" pitchFamily="18" charset="0"/>
              </a:rPr>
              <a:t>, and Ramlan </a:t>
            </a:r>
            <a:r>
              <a:rPr lang="en-IN" sz="2400" dirty="0" err="1">
                <a:solidFill>
                  <a:schemeClr val="dk1"/>
                </a:solidFill>
                <a:latin typeface="Times New Roman" panose="02020603050405020304" pitchFamily="18" charset="0"/>
                <a:cs typeface="Times New Roman" panose="02020603050405020304" pitchFamily="18" charset="0"/>
              </a:rPr>
              <a:t>Mahmod</a:t>
            </a:r>
            <a:r>
              <a:rPr lang="en-IN" sz="2400" dirty="0">
                <a:solidFill>
                  <a:schemeClr val="dk1"/>
                </a:solidFill>
                <a:latin typeface="Times New Roman" panose="02020603050405020304" pitchFamily="18" charset="0"/>
                <a:cs typeface="Times New Roman" panose="02020603050405020304" pitchFamily="18" charset="0"/>
              </a:rPr>
              <a:t>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a:t>
            </a:r>
            <a:endParaRPr sz="24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400" b="1" dirty="0">
                <a:latin typeface="Times New Roman" panose="02020603050405020304" pitchFamily="18" charset="0"/>
                <a:ea typeface="Arial"/>
                <a:cs typeface="Times New Roman" panose="02020603050405020304" pitchFamily="18" charset="0"/>
                <a:sym typeface="Arial"/>
              </a:rPr>
              <a:t>  </a:t>
            </a:r>
            <a:endParaRPr sz="2400"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Problem Statement </a:t>
            </a:r>
            <a:endParaRPr sz="2400"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Proposed System/Solution</a:t>
            </a:r>
            <a:endParaRPr sz="2400"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System Development Approach </a:t>
            </a:r>
            <a:endParaRPr sz="2400"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Algorithm &amp; Deployment  </a:t>
            </a:r>
            <a:endParaRPr sz="2400"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Result </a:t>
            </a:r>
            <a:endParaRPr sz="2400"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Conclusion</a:t>
            </a:r>
            <a:endParaRPr sz="2400"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Future Scope</a:t>
            </a:r>
            <a:endParaRPr sz="2400"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References</a:t>
            </a:r>
            <a:endParaRPr sz="2400"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sz="24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98700" y="2156704"/>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400" b="0" i="0" dirty="0">
                <a:solidFill>
                  <a:srgbClr val="0D0D0D"/>
                </a:solidFill>
                <a:effectLst/>
                <a:latin typeface="Times New Roman" panose="02020603050405020304" pitchFamily="18" charset="0"/>
                <a:cs typeface="Times New Roman" panose="02020603050405020304" pitchFamily="18" charset="0"/>
              </a:rPr>
              <a:t>The increasing concerns about unauthorized access to personal or sensitive information have highlighted the need for monitoring and tracking user activities on a system. Current solutions often lack user-friendly interfaces and customizable options, making it challenging for users to manage and interpret the collected data effectively. There is a clear demand for a more accessible and customizable keylogging solution that can address these concerns and provide users with greater control over their monitoring activities.</a:t>
            </a:r>
          </a:p>
          <a:p>
            <a:pPr marL="306000" lvl="0" indent="-306000" algn="l" rtl="0">
              <a:lnSpc>
                <a:spcPct val="110000"/>
              </a:lnSpc>
              <a:spcBef>
                <a:spcPts val="0"/>
              </a:spcBef>
              <a:spcAft>
                <a:spcPts val="0"/>
              </a:spcAft>
              <a:buSzPts val="184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lvl="0" indent="0" algn="l" rtl="0">
              <a:lnSpc>
                <a:spcPct val="110000"/>
              </a:lnSpc>
              <a:spcBef>
                <a:spcPts val="0"/>
              </a:spcBef>
              <a:spcAft>
                <a:spcPts val="0"/>
              </a:spcAft>
              <a:buSzPts val="184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indent="-285750">
              <a:buClr>
                <a:srgbClr val="00B0F0"/>
              </a:buClr>
              <a:buSzPts val="2000"/>
              <a:buFont typeface="Noto Sans Symbols"/>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To address these challenges, we propose the development of a Python-based keylogger using the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Arial"/>
              </a:rPr>
              <a:t>tkinter</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graphical user interface (GUI), the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keyboard monitoring, and JSON for data storage. This solution aims to offer a simple and user-friendly interface that allows users to easily start and stop the keylogging process. Additionally, the keylogger will provide options to save the logged data in both text and JSON formats, giving users flexibility in managing and analyzing the collected information according to their preferences.</a:t>
            </a:r>
            <a:endParaRPr lang="en-US" sz="24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B0F0"/>
              </a:buClr>
              <a:buSzPts val="2000"/>
              <a:buFont typeface="Noto Sans Symbols"/>
              <a:buChar char="▪"/>
            </a:pPr>
            <a:endParaRPr lang="en-US" sz="2400"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1736203"/>
            <a:ext cx="10931292" cy="3457917"/>
          </a:xfrm>
          <a:prstGeom prst="rect">
            <a:avLst/>
          </a:prstGeom>
          <a:noFill/>
          <a:ln>
            <a:noFill/>
          </a:ln>
        </p:spPr>
        <p:txBody>
          <a:bodyPr spcFirstLastPara="1" wrap="square" lIns="91425" tIns="45700" rIns="91425" bIns="45700"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Stack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Monitoring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Components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start_keylogger</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Starts the keylogging process and updates the GUI.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stop_keylogger</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Stops the keylogging process and updates the GUI.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on_press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key press events and logs them.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on_release</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key release events and logs them.</a:t>
            </a:r>
          </a:p>
          <a:p>
            <a:pPr marL="306000" lvl="0" indent="-306000" algn="l" rtl="0">
              <a:lnSpc>
                <a:spcPct val="107000"/>
              </a:lnSpc>
              <a:spcBef>
                <a:spcPts val="1200"/>
              </a:spcBef>
              <a:spcAft>
                <a:spcPts val="0"/>
              </a:spcAft>
              <a:buSzPts val="1840"/>
              <a:buChar char="◼"/>
            </a:pPr>
            <a:endParaRPr lang="en-IN"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Initialize global variables and empty lists (</a:t>
            </a:r>
            <a:r>
              <a:rPr lang="en-US" sz="2400" i="0"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 flag, keys).</a:t>
            </a:r>
          </a:p>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Define </a:t>
            </a:r>
            <a:r>
              <a:rPr lang="en-US" sz="2400" i="0"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 function to handle key press events.</a:t>
            </a:r>
          </a:p>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Define </a:t>
            </a:r>
            <a:r>
              <a:rPr lang="en-US" sz="2400" i="0"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 function to handle key release events.</a:t>
            </a:r>
          </a:p>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Define </a:t>
            </a:r>
            <a:r>
              <a:rPr lang="en-US" sz="2400" i="0"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400" i="0"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 functions to save logs.</a:t>
            </a:r>
          </a:p>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Define </a:t>
            </a:r>
            <a:r>
              <a:rPr lang="en-US" sz="2400" i="0"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400" i="0"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 functions to control keylogging.</a:t>
            </a:r>
          </a:p>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Deployment:</a:t>
            </a:r>
          </a:p>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Package the Python script into an executable or distribute it as a standalone application.</a:t>
            </a:r>
          </a:p>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Ensure compatibility with different operating systems and provide installation instructions.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581025" y="1664378"/>
            <a:ext cx="11029950" cy="1392238"/>
          </a:xfrm>
          <a:prstGeom prst="rect">
            <a:avLst/>
          </a:prstGeom>
          <a:noFill/>
          <a:ln>
            <a:noFill/>
          </a:ln>
        </p:spPr>
        <p:txBody>
          <a:bodyPr spcFirstLastPara="1" wrap="square" lIns="91425" tIns="45700" rIns="91425" bIns="45700" anchor="ctr" anchorCtr="0">
            <a:noAutofit/>
          </a:bodyPr>
          <a:lstStyle/>
          <a:p>
            <a:pPr marL="306000" lvl="0" indent="-306000" algn="l" rtl="0">
              <a:lnSpc>
                <a:spcPct val="100000"/>
              </a:lnSpc>
              <a:spcBef>
                <a:spcPts val="0"/>
              </a:spcBef>
              <a:spcAft>
                <a:spcPts val="0"/>
              </a:spcAft>
              <a:buSzPts val="1840"/>
              <a:buChar char="◼"/>
            </a:pPr>
            <a:r>
              <a:rPr lang="en-IN" sz="1800" b="0" i="0" dirty="0">
                <a:solidFill>
                  <a:schemeClr val="dk1"/>
                </a:solidFill>
                <a:latin typeface="Times New Roman" panose="02020603050405020304" pitchFamily="18" charset="0"/>
                <a:ea typeface="Arial"/>
                <a:cs typeface="Times New Roman" panose="02020603050405020304" pitchFamily="18" charset="0"/>
                <a:sym typeface="Arial"/>
              </a:rPr>
              <a:t>The GUI presents "Start" and "Stop" buttons to control the keylogging process</a:t>
            </a:r>
          </a:p>
          <a:p>
            <a:pPr marL="306000" lvl="0" indent="-306000" algn="l" rtl="0">
              <a:lnSpc>
                <a:spcPct val="100000"/>
              </a:lnSpc>
              <a:spcBef>
                <a:spcPts val="0"/>
              </a:spcBef>
              <a:spcAft>
                <a:spcPts val="0"/>
              </a:spcAft>
              <a:buSzPts val="1840"/>
              <a:buChar char="◼"/>
            </a:pP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306000" lvl="0" indent="-306000" algn="l" rtl="0">
              <a:lnSpc>
                <a:spcPct val="100000"/>
              </a:lnSpc>
              <a:spcBef>
                <a:spcPts val="0"/>
              </a:spcBef>
              <a:spcAft>
                <a:spcPts val="0"/>
              </a:spcAft>
              <a:buSzPts val="1840"/>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00000"/>
              </a:lnSpc>
              <a:spcBef>
                <a:spcPts val="0"/>
              </a:spcBef>
              <a:spcAft>
                <a:spcPts val="0"/>
              </a:spcAft>
              <a:buSzPts val="1840"/>
              <a:buChar char="◼"/>
            </a:pP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306000" lvl="0" indent="-306000" algn="l" rtl="0">
              <a:lnSpc>
                <a:spcPct val="100000"/>
              </a:lnSpc>
              <a:spcBef>
                <a:spcPts val="0"/>
              </a:spcBef>
              <a:spcAft>
                <a:spcPts val="0"/>
              </a:spcAft>
              <a:buSzPts val="1840"/>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The GUI will provide user-friendly controls to initiate and terminate the keylogging process, along with status updates.</a:t>
            </a:r>
            <a:endParaRPr sz="1800" dirty="0">
              <a:solidFill>
                <a:schemeClr val="dk1"/>
              </a:solidFill>
              <a:latin typeface="Times New Roman" panose="02020603050405020304" pitchFamily="18" charset="0"/>
              <a:ea typeface="Arial"/>
              <a:cs typeface="Times New Roman" panose="02020603050405020304" pitchFamily="18" charset="0"/>
              <a:sym typeface="Arial"/>
            </a:endParaRPr>
          </a:p>
        </p:txBody>
      </p:sp>
      <p:pic>
        <p:nvPicPr>
          <p:cNvPr id="137" name="Google Shape;137;p19"/>
          <p:cNvPicPr preferRelativeResize="0"/>
          <p:nvPr/>
        </p:nvPicPr>
        <p:blipFill rotWithShape="1">
          <a:blip r:embed="rId3">
            <a:alphaModFix/>
          </a:blip>
          <a:srcRect/>
          <a:stretch/>
        </p:blipFill>
        <p:spPr>
          <a:xfrm>
            <a:off x="1261802" y="3449727"/>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7960300" y="344210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05254" y="3464968"/>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6" name="Picture 5">
            <a:extLst>
              <a:ext uri="{FF2B5EF4-FFF2-40B4-BE49-F238E27FC236}">
                <a16:creationId xmlns:a16="http://schemas.microsoft.com/office/drawing/2014/main" id="{DA37A5C1-418D-8C18-1557-B37845F3ED8E}"/>
              </a:ext>
            </a:extLst>
          </p:cNvPr>
          <p:cNvPicPr>
            <a:picLocks noChangeAspect="1"/>
          </p:cNvPicPr>
          <p:nvPr/>
        </p:nvPicPr>
        <p:blipFill>
          <a:blip r:embed="rId3"/>
          <a:stretch>
            <a:fillRect/>
          </a:stretch>
        </p:blipFill>
        <p:spPr>
          <a:xfrm>
            <a:off x="974203" y="1508370"/>
            <a:ext cx="10243594" cy="47898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681</Words>
  <Application>Microsoft Office PowerPoint</Application>
  <PresentationFormat>Widescreen</PresentationFormat>
  <Paragraphs>59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Noto Sans Symbols</vt:lpstr>
      <vt:lpstr>Franklin Gothic</vt:lpstr>
      <vt:lpstr>Arial</vt:lpstr>
      <vt:lpstr>Times New Roman</vt:lpstr>
      <vt:lpstr>Libre Franklin</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Yazhiny Mayaisakki</cp:lastModifiedBy>
  <cp:revision>7</cp:revision>
  <dcterms:modified xsi:type="dcterms:W3CDTF">2024-04-05T08:58:18Z</dcterms:modified>
</cp:coreProperties>
</file>