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58747-5255-E9A7-3169-17DD270C1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051" y="430888"/>
            <a:ext cx="9865897" cy="2421464"/>
          </a:xfrm>
        </p:spPr>
        <p:txBody>
          <a:bodyPr>
            <a:noAutofit/>
          </a:bodyPr>
          <a:lstStyle/>
          <a:p>
            <a:pPr algn="l"/>
            <a:r>
              <a:rPr lang="fr-FR" sz="9600" b="1" dirty="0"/>
              <a:t>Final 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CBC4C1-935D-C134-C298-4A749DCC9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04" y="3429000"/>
            <a:ext cx="11521441" cy="2421464"/>
          </a:xfrm>
        </p:spPr>
        <p:txBody>
          <a:bodyPr>
            <a:noAutofit/>
          </a:bodyPr>
          <a:lstStyle/>
          <a:p>
            <a:pPr algn="ctr"/>
            <a:r>
              <a:rPr lang="fr-FR" sz="8800" dirty="0"/>
              <a:t>Simple shopping to do List    </a:t>
            </a:r>
          </a:p>
        </p:txBody>
      </p:sp>
    </p:spTree>
    <p:extLst>
      <p:ext uri="{BB962C8B-B14F-4D97-AF65-F5344CB8AC3E}">
        <p14:creationId xmlns:p14="http://schemas.microsoft.com/office/powerpoint/2010/main" val="219124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B6FE1-2B30-D849-B9DE-D6FD85F8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6000" b="1" dirty="0"/>
              <a:t>Technologies </a:t>
            </a:r>
            <a:r>
              <a:rPr lang="fr-FR" sz="6000" b="1" dirty="0" err="1"/>
              <a:t>used</a:t>
            </a:r>
            <a:r>
              <a:rPr lang="fr-FR" sz="6000" b="1" dirty="0"/>
              <a:t> to </a:t>
            </a:r>
            <a:r>
              <a:rPr lang="fr-FR" sz="6000" b="1" dirty="0" err="1"/>
              <a:t>create</a:t>
            </a:r>
            <a:r>
              <a:rPr lang="fr-FR" sz="6000" b="1" dirty="0"/>
              <a:t> </a:t>
            </a:r>
            <a:r>
              <a:rPr lang="fr-FR" sz="6000" b="1" dirty="0" err="1"/>
              <a:t>this</a:t>
            </a:r>
            <a:r>
              <a:rPr lang="fr-FR" sz="6000" b="1" dirty="0"/>
              <a:t>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082857-40E3-734F-3BB8-85307E7B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5963"/>
            <a:ext cx="10131425" cy="3649133"/>
          </a:xfrm>
        </p:spPr>
        <p:txBody>
          <a:bodyPr>
            <a:normAutofit/>
          </a:bodyPr>
          <a:lstStyle/>
          <a:p>
            <a:r>
              <a:rPr lang="fr-FR" sz="5400" dirty="0"/>
              <a:t>This application </a:t>
            </a:r>
            <a:r>
              <a:rPr lang="fr-FR" sz="5400" dirty="0" err="1"/>
              <a:t>contains</a:t>
            </a:r>
            <a:r>
              <a:rPr lang="fr-FR" sz="5400" dirty="0"/>
              <a:t> </a:t>
            </a:r>
            <a:r>
              <a:rPr lang="fr-FR" sz="5400" dirty="0" err="1"/>
              <a:t>two</a:t>
            </a:r>
            <a:r>
              <a:rPr lang="fr-FR" sz="5400" dirty="0"/>
              <a:t> parts 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24C19D3-F296-5E07-91E3-BEC0BAA9A8A6}"/>
              </a:ext>
            </a:extLst>
          </p:cNvPr>
          <p:cNvCxnSpPr/>
          <p:nvPr/>
        </p:nvCxnSpPr>
        <p:spPr>
          <a:xfrm>
            <a:off x="2650435" y="3816626"/>
            <a:ext cx="3101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5482D7D-EB15-B461-7181-53755E988504}"/>
              </a:ext>
            </a:extLst>
          </p:cNvPr>
          <p:cNvCxnSpPr/>
          <p:nvPr/>
        </p:nvCxnSpPr>
        <p:spPr>
          <a:xfrm>
            <a:off x="2650435" y="3816626"/>
            <a:ext cx="3220278" cy="1285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70D2EE23-2234-DC7D-146F-CFF96ED8E79D}"/>
              </a:ext>
            </a:extLst>
          </p:cNvPr>
          <p:cNvSpPr txBox="1"/>
          <p:nvPr/>
        </p:nvSpPr>
        <p:spPr>
          <a:xfrm>
            <a:off x="6215270" y="3304025"/>
            <a:ext cx="3635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/>
              <a:t>a </a:t>
            </a:r>
            <a:r>
              <a:rPr lang="fr-FR" sz="6000" dirty="0" err="1"/>
              <a:t>frontEnd</a:t>
            </a:r>
            <a:r>
              <a:rPr lang="fr-FR" sz="6000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C85A72-83D7-9DBA-9828-1E27AB778C9B}"/>
              </a:ext>
            </a:extLst>
          </p:cNvPr>
          <p:cNvSpPr txBox="1"/>
          <p:nvPr/>
        </p:nvSpPr>
        <p:spPr>
          <a:xfrm>
            <a:off x="6215270" y="4459356"/>
            <a:ext cx="3341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/>
              <a:t>a backend</a:t>
            </a:r>
          </a:p>
        </p:txBody>
      </p:sp>
    </p:spTree>
    <p:extLst>
      <p:ext uri="{BB962C8B-B14F-4D97-AF65-F5344CB8AC3E}">
        <p14:creationId xmlns:p14="http://schemas.microsoft.com/office/powerpoint/2010/main" val="15726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9319D-C7FF-A493-77E0-9CDA92C3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5400" b="1" dirty="0"/>
              <a:t>Technologies </a:t>
            </a:r>
            <a:r>
              <a:rPr lang="fr-FR" sz="5400" b="1" dirty="0" err="1"/>
              <a:t>used</a:t>
            </a:r>
            <a:r>
              <a:rPr lang="fr-FR" sz="5400" b="1" dirty="0"/>
              <a:t> to </a:t>
            </a:r>
            <a:r>
              <a:rPr lang="fr-FR" sz="5400" b="1" dirty="0" err="1"/>
              <a:t>develop</a:t>
            </a:r>
            <a:r>
              <a:rPr lang="fr-FR" sz="5400" b="1" dirty="0"/>
              <a:t> the frontend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6EA66E-60E2-155E-80C5-0B12C54C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8" y="2386312"/>
            <a:ext cx="10131425" cy="3649133"/>
          </a:xfrm>
        </p:spPr>
        <p:txBody>
          <a:bodyPr>
            <a:normAutofit/>
          </a:bodyPr>
          <a:lstStyle/>
          <a:p>
            <a:r>
              <a:rPr lang="fr-FR" sz="4800" dirty="0" err="1"/>
              <a:t>React</a:t>
            </a:r>
            <a:r>
              <a:rPr lang="fr-FR" sz="4800" dirty="0"/>
              <a:t> </a:t>
            </a:r>
            <a:r>
              <a:rPr lang="fr-FR" sz="4800" dirty="0" err="1"/>
              <a:t>js</a:t>
            </a:r>
            <a:r>
              <a:rPr lang="fr-FR" sz="4800" dirty="0"/>
              <a:t> </a:t>
            </a:r>
            <a:r>
              <a:rPr lang="fr-FR" sz="4800" dirty="0" err="1"/>
              <a:t>was</a:t>
            </a:r>
            <a:r>
              <a:rPr lang="fr-FR" sz="4800" dirty="0"/>
              <a:t> </a:t>
            </a:r>
            <a:r>
              <a:rPr lang="fr-FR" sz="4800" dirty="0" err="1"/>
              <a:t>used</a:t>
            </a:r>
            <a:r>
              <a:rPr lang="fr-FR" sz="4800" dirty="0"/>
              <a:t> to </a:t>
            </a:r>
            <a:r>
              <a:rPr lang="fr-FR" sz="4800" dirty="0" err="1"/>
              <a:t>develop</a:t>
            </a:r>
            <a:r>
              <a:rPr lang="fr-FR" sz="4800" dirty="0"/>
              <a:t> the frontend of </a:t>
            </a:r>
            <a:r>
              <a:rPr lang="fr-FR" sz="4800" dirty="0" err="1"/>
              <a:t>our</a:t>
            </a:r>
            <a:r>
              <a:rPr lang="fr-FR" sz="4800" dirty="0"/>
              <a:t> application</a:t>
            </a:r>
          </a:p>
          <a:p>
            <a:r>
              <a:rPr lang="fr-FR" sz="4800" dirty="0"/>
              <a:t>It </a:t>
            </a:r>
            <a:r>
              <a:rPr lang="fr-FR" sz="4800" dirty="0" err="1"/>
              <a:t>include</a:t>
            </a:r>
            <a:r>
              <a:rPr lang="fr-FR" sz="4800" dirty="0"/>
              <a:t> an </a:t>
            </a:r>
            <a:r>
              <a:rPr lang="fr-FR" sz="4800" dirty="0" err="1"/>
              <a:t>only</a:t>
            </a:r>
            <a:r>
              <a:rPr lang="fr-FR" sz="4800" dirty="0"/>
              <a:t> page </a:t>
            </a:r>
            <a:r>
              <a:rPr lang="fr-FR" sz="4800" dirty="0" err="1"/>
              <a:t>with</a:t>
            </a:r>
            <a:r>
              <a:rPr lang="fr-FR" sz="4800" dirty="0"/>
              <a:t> a </a:t>
            </a:r>
            <a:r>
              <a:rPr lang="fr-FR" sz="4800" dirty="0" err="1"/>
              <a:t>boutton</a:t>
            </a:r>
            <a:r>
              <a:rPr lang="fr-FR" sz="4800" dirty="0"/>
              <a:t> </a:t>
            </a:r>
            <a:r>
              <a:rPr lang="fr-FR" sz="4800" dirty="0" err="1"/>
              <a:t>add</a:t>
            </a:r>
            <a:r>
              <a:rPr lang="fr-FR" sz="4800" dirty="0"/>
              <a:t> </a:t>
            </a:r>
            <a:r>
              <a:rPr lang="fr-FR" sz="4800" dirty="0" err="1"/>
              <a:t>task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06846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9319D-C7FF-A493-77E0-9CDA92C3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5400" b="1" dirty="0"/>
              <a:t>Technologies </a:t>
            </a:r>
            <a:r>
              <a:rPr lang="fr-FR" sz="5400" b="1" dirty="0" err="1"/>
              <a:t>used</a:t>
            </a:r>
            <a:r>
              <a:rPr lang="fr-FR" sz="5400" b="1" dirty="0"/>
              <a:t> to </a:t>
            </a:r>
            <a:r>
              <a:rPr lang="fr-FR" sz="5400" b="1" dirty="0" err="1"/>
              <a:t>develop</a:t>
            </a:r>
            <a:r>
              <a:rPr lang="fr-FR" sz="5400" b="1" dirty="0"/>
              <a:t> the Backend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6EA66E-60E2-155E-80C5-0B12C54C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8" y="2386312"/>
            <a:ext cx="10131425" cy="3649133"/>
          </a:xfrm>
        </p:spPr>
        <p:txBody>
          <a:bodyPr>
            <a:normAutofit/>
          </a:bodyPr>
          <a:lstStyle/>
          <a:p>
            <a:r>
              <a:rPr lang="fr-FR" sz="4800" dirty="0"/>
              <a:t>Node </a:t>
            </a:r>
            <a:r>
              <a:rPr lang="fr-FR" sz="4800" dirty="0" err="1"/>
              <a:t>js</a:t>
            </a:r>
            <a:r>
              <a:rPr lang="fr-FR" sz="4800" dirty="0"/>
              <a:t>, Express </a:t>
            </a:r>
            <a:r>
              <a:rPr lang="fr-FR" sz="4800" dirty="0" err="1"/>
              <a:t>js</a:t>
            </a:r>
            <a:r>
              <a:rPr lang="fr-FR" sz="4800" dirty="0"/>
              <a:t>, </a:t>
            </a:r>
            <a:r>
              <a:rPr lang="fr-FR" sz="4800" dirty="0" err="1"/>
              <a:t>Mongodb</a:t>
            </a:r>
            <a:r>
              <a:rPr lang="fr-FR" sz="4800" dirty="0"/>
              <a:t> </a:t>
            </a:r>
            <a:r>
              <a:rPr lang="fr-FR" sz="4800" dirty="0" err="1"/>
              <a:t>was</a:t>
            </a:r>
            <a:r>
              <a:rPr lang="fr-FR" sz="4800" dirty="0"/>
              <a:t> </a:t>
            </a:r>
            <a:r>
              <a:rPr lang="fr-FR" sz="4800" dirty="0" err="1"/>
              <a:t>used</a:t>
            </a:r>
            <a:r>
              <a:rPr lang="fr-FR" sz="4800" dirty="0"/>
              <a:t> to </a:t>
            </a:r>
            <a:r>
              <a:rPr lang="fr-FR" sz="4800" dirty="0" err="1"/>
              <a:t>develop</a:t>
            </a:r>
            <a:r>
              <a:rPr lang="fr-FR" sz="4800" dirty="0"/>
              <a:t> the frontend of </a:t>
            </a:r>
            <a:r>
              <a:rPr lang="fr-FR" sz="4800" dirty="0" err="1"/>
              <a:t>our</a:t>
            </a:r>
            <a:r>
              <a:rPr lang="fr-FR" sz="4800" dirty="0"/>
              <a:t> application</a:t>
            </a:r>
          </a:p>
        </p:txBody>
      </p:sp>
    </p:spTree>
    <p:extLst>
      <p:ext uri="{BB962C8B-B14F-4D97-AF65-F5344CB8AC3E}">
        <p14:creationId xmlns:p14="http://schemas.microsoft.com/office/powerpoint/2010/main" val="15015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D9519-C1EC-55A2-F080-63CC681A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/>
              <a:t>The </a:t>
            </a:r>
            <a:r>
              <a:rPr lang="fr-FR" sz="5400" b="1" dirty="0" err="1"/>
              <a:t>purpose</a:t>
            </a:r>
            <a:r>
              <a:rPr lang="fr-FR" sz="5400" b="1" dirty="0"/>
              <a:t> of </a:t>
            </a:r>
            <a:r>
              <a:rPr lang="fr-FR" sz="5400" b="1" dirty="0" err="1"/>
              <a:t>our</a:t>
            </a:r>
            <a:r>
              <a:rPr lang="fr-FR" sz="5400" b="1" dirty="0"/>
              <a:t>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198808-5B95-93DD-9396-B696FBE8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arial" panose="020B0604020202020204" pitchFamily="34" charset="0"/>
              </a:rPr>
              <a:t> a shopping </a:t>
            </a:r>
            <a:r>
              <a:rPr lang="en-US" sz="3600" b="0" i="0">
                <a:effectLst/>
                <a:latin typeface="arial" panose="020B0604020202020204" pitchFamily="34" charset="0"/>
              </a:rPr>
              <a:t>list help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to </a:t>
            </a:r>
            <a:r>
              <a:rPr lang="en-US" sz="3600" b="1" i="0" dirty="0">
                <a:effectLst/>
                <a:latin typeface="arial" panose="020B0604020202020204" pitchFamily="34" charset="0"/>
              </a:rPr>
              <a:t>reduce purchases during online shopping</a:t>
            </a:r>
          </a:p>
          <a:p>
            <a:r>
              <a:rPr lang="en-US" sz="3600" b="0" i="0" dirty="0">
                <a:effectLst/>
                <a:latin typeface="arial" panose="020B0604020202020204" pitchFamily="34" charset="0"/>
              </a:rPr>
              <a:t>Shopping lists tend to reduce purchases because they remind the shopper of their goals and make unplanned purchases more obvious.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195341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Céleste</Template>
  <TotalTime>19</TotalTime>
  <Words>108</Words>
  <Application>Microsoft Office PowerPoint</Application>
  <PresentationFormat>Grand écran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Céleste</vt:lpstr>
      <vt:lpstr>Final application</vt:lpstr>
      <vt:lpstr>Technologies used to create this application</vt:lpstr>
      <vt:lpstr>Technologies used to develop the frontend</vt:lpstr>
      <vt:lpstr>Technologies used to develop the Backend</vt:lpstr>
      <vt:lpstr>The purpose of our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application</dc:title>
  <dc:creator>yasmine latamene</dc:creator>
  <cp:lastModifiedBy>yasmine latamene</cp:lastModifiedBy>
  <cp:revision>1</cp:revision>
  <dcterms:created xsi:type="dcterms:W3CDTF">2022-12-16T14:55:18Z</dcterms:created>
  <dcterms:modified xsi:type="dcterms:W3CDTF">2022-12-16T15:15:14Z</dcterms:modified>
</cp:coreProperties>
</file>