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726" r:id="rId2"/>
    <p:sldMasterId id="2147483754" r:id="rId3"/>
    <p:sldMasterId id="2147483778" r:id="rId4"/>
  </p:sldMasterIdLst>
  <p:sldIdLst>
    <p:sldId id="256" r:id="rId5"/>
    <p:sldId id="257" r:id="rId6"/>
    <p:sldId id="259" r:id="rId7"/>
    <p:sldId id="268" r:id="rId8"/>
    <p:sldId id="262" r:id="rId9"/>
    <p:sldId id="263" r:id="rId10"/>
    <p:sldId id="260" r:id="rId11"/>
    <p:sldId id="265" r:id="rId12"/>
    <p:sldId id="271" r:id="rId13"/>
    <p:sldId id="267" r:id="rId14"/>
    <p:sldId id="272" r:id="rId15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A5B"/>
    <a:srgbClr val="5B9BD5"/>
    <a:srgbClr val="054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DD739-D25C-4C94-81E6-2A7475E1417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DO"/>
        </a:p>
      </dgm:t>
    </dgm:pt>
    <dgm:pt modelId="{A89F55FF-E122-4741-9214-9D8A1D7E82F7}">
      <dgm:prSet phldrT="[Texto]" custT="1"/>
      <dgm:spPr/>
      <dgm:t>
        <a:bodyPr/>
        <a:lstStyle/>
        <a:p>
          <a:r>
            <a:rPr lang="es-DO" sz="1600" b="0" i="0">
              <a:latin typeface="Times New Roman" panose="02020603050405020304" pitchFamily="18" charset="0"/>
              <a:cs typeface="Times New Roman" panose="02020603050405020304" pitchFamily="18" charset="0"/>
            </a:rPr>
            <a:t>Grismerlyn Lisbeth Corporan</a:t>
          </a:r>
        </a:p>
      </dgm:t>
    </dgm:pt>
    <dgm:pt modelId="{F957EBD9-B152-4B43-AB1F-B5E387CED464}" type="parTrans" cxnId="{D0D573B5-25EC-4794-BF9F-059EBE2E5996}">
      <dgm:prSet/>
      <dgm:spPr/>
      <dgm:t>
        <a:bodyPr/>
        <a:lstStyle/>
        <a:p>
          <a:endParaRPr lang="es-DO"/>
        </a:p>
      </dgm:t>
    </dgm:pt>
    <dgm:pt modelId="{A77D74B9-329F-470B-B44E-31287C15C34D}" type="sibTrans" cxnId="{D0D573B5-25EC-4794-BF9F-059EBE2E5996}">
      <dgm:prSet/>
      <dgm:spPr/>
      <dgm:t>
        <a:bodyPr/>
        <a:lstStyle/>
        <a:p>
          <a:endParaRPr lang="es-DO"/>
        </a:p>
      </dgm:t>
    </dgm:pt>
    <dgm:pt modelId="{CFA2279B-CAEA-46FB-A301-62505AEE7969}">
      <dgm:prSet custT="1"/>
      <dgm:spPr/>
      <dgm:t>
        <a:bodyPr/>
        <a:lstStyle/>
        <a:p>
          <a:r>
            <a:rPr lang="es-DO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Belkis Yazmin Vásquez Peña</a:t>
          </a:r>
        </a:p>
      </dgm:t>
    </dgm:pt>
    <dgm:pt modelId="{8FC117B4-7373-4572-A78F-A60511CD32FD}" type="parTrans" cxnId="{CADBA410-0BB9-4BD9-9978-A21D6DCC8186}">
      <dgm:prSet/>
      <dgm:spPr/>
      <dgm:t>
        <a:bodyPr/>
        <a:lstStyle/>
        <a:p>
          <a:endParaRPr lang="es-DO"/>
        </a:p>
      </dgm:t>
    </dgm:pt>
    <dgm:pt modelId="{633F0D88-3DE5-4AED-A861-5079D22E978D}" type="sibTrans" cxnId="{CADBA410-0BB9-4BD9-9978-A21D6DCC8186}">
      <dgm:prSet custT="1"/>
      <dgm:spPr/>
      <dgm:t>
        <a:bodyPr/>
        <a:lstStyle/>
        <a:p>
          <a:pPr algn="ctr"/>
          <a:r>
            <a:rPr lang="es-DO" sz="1100" b="1">
              <a:latin typeface="Times New Roman" panose="02020603050405020304" pitchFamily="18" charset="0"/>
              <a:cs typeface="Times New Roman" panose="02020603050405020304" pitchFamily="18" charset="0"/>
            </a:rPr>
            <a:t>Lider de equipo y desarrolladora </a:t>
          </a:r>
        </a:p>
      </dgm:t>
    </dgm:pt>
    <dgm:pt modelId="{6904935B-4555-42CC-9984-C12DC09F1B3F}">
      <dgm:prSet phldrT="[Texto]" custT="1"/>
      <dgm:spPr/>
      <dgm:t>
        <a:bodyPr/>
        <a:lstStyle/>
        <a:p>
          <a:r>
            <a:rPr lang="es-ES" sz="1600">
              <a:latin typeface="Times New Roman" panose="02020603050405020304" pitchFamily="18" charset="0"/>
              <a:cs typeface="Times New Roman" panose="02020603050405020304" pitchFamily="18" charset="0"/>
            </a:rPr>
            <a:t>Gerlen Elivet Aquino Zorrilla</a:t>
          </a:r>
          <a:endParaRPr lang="es-DO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2F7538-E652-46C7-A3C2-3FA276D31D4F}" type="sibTrans" cxnId="{D5AB85E1-1C78-4BCA-BABD-A66D47C5DF82}">
      <dgm:prSet/>
      <dgm:spPr/>
      <dgm:t>
        <a:bodyPr/>
        <a:lstStyle/>
        <a:p>
          <a:endParaRPr lang="es-DO" dirty="0"/>
        </a:p>
      </dgm:t>
    </dgm:pt>
    <dgm:pt modelId="{7B4C361C-92B4-47CD-BB32-EE7A7ACE8046}" type="parTrans" cxnId="{D5AB85E1-1C78-4BCA-BABD-A66D47C5DF82}">
      <dgm:prSet/>
      <dgm:spPr/>
      <dgm:t>
        <a:bodyPr/>
        <a:lstStyle/>
        <a:p>
          <a:endParaRPr lang="es-DO"/>
        </a:p>
      </dgm:t>
    </dgm:pt>
    <dgm:pt modelId="{F615B2D2-516E-40E0-8BE0-6BCB846148B9}">
      <dgm:prSet phldrT="[Texto]" custT="1"/>
      <dgm:spPr/>
      <dgm:t>
        <a:bodyPr/>
        <a:lstStyle/>
        <a:p>
          <a:r>
            <a:rPr lang="es-DO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Edwin Imanol Collado Castillo</a:t>
          </a:r>
        </a:p>
      </dgm:t>
    </dgm:pt>
    <dgm:pt modelId="{187D0DA6-1FAC-4C69-8FAD-AB26D44A112E}" type="sibTrans" cxnId="{03A049C2-6884-464C-81F4-A23C99A127FF}">
      <dgm:prSet/>
      <dgm:spPr/>
      <dgm:t>
        <a:bodyPr/>
        <a:lstStyle/>
        <a:p>
          <a:endParaRPr lang="es-DO"/>
        </a:p>
      </dgm:t>
    </dgm:pt>
    <dgm:pt modelId="{B8A9AFCF-7DEE-4EC4-8DDC-EB9950DAD764}" type="parTrans" cxnId="{03A049C2-6884-464C-81F4-A23C99A127FF}">
      <dgm:prSet/>
      <dgm:spPr/>
      <dgm:t>
        <a:bodyPr/>
        <a:lstStyle/>
        <a:p>
          <a:endParaRPr lang="es-DO"/>
        </a:p>
      </dgm:t>
    </dgm:pt>
    <dgm:pt modelId="{AB17C458-6221-45A2-8F16-CA7C95FE6DEF}" type="pres">
      <dgm:prSet presAssocID="{4F8DD739-D25C-4C94-81E6-2A7475E141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6AE23C-2A29-4B5C-AC9D-DFD8900BDF3F}" type="pres">
      <dgm:prSet presAssocID="{CFA2279B-CAEA-46FB-A301-62505AEE7969}" presName="hierRoot1" presStyleCnt="0">
        <dgm:presLayoutVars>
          <dgm:hierBranch val="init"/>
        </dgm:presLayoutVars>
      </dgm:prSet>
      <dgm:spPr/>
    </dgm:pt>
    <dgm:pt modelId="{11DD2747-BEC6-499A-A396-0B107F3B10E1}" type="pres">
      <dgm:prSet presAssocID="{CFA2279B-CAEA-46FB-A301-62505AEE7969}" presName="rootComposite1" presStyleCnt="0"/>
      <dgm:spPr/>
    </dgm:pt>
    <dgm:pt modelId="{93997EF0-EC57-456C-B446-2E89A1A88C1F}" type="pres">
      <dgm:prSet presAssocID="{CFA2279B-CAEA-46FB-A301-62505AEE7969}" presName="rootText1" presStyleLbl="node0" presStyleIdx="0" presStyleCnt="1" custScaleX="196709" custScaleY="136863">
        <dgm:presLayoutVars>
          <dgm:chMax/>
          <dgm:chPref val="3"/>
        </dgm:presLayoutVars>
      </dgm:prSet>
      <dgm:spPr/>
    </dgm:pt>
    <dgm:pt modelId="{07745E45-8943-46A7-B7F7-D87593A83FF1}" type="pres">
      <dgm:prSet presAssocID="{CFA2279B-CAEA-46FB-A301-62505AEE7969}" presName="titleText1" presStyleLbl="fgAcc0" presStyleIdx="0" presStyleCnt="1" custAng="10800000" custFlipVert="1" custScaleX="200014" custScaleY="165134" custLinFactNeighborX="-1309" custLinFactNeighborY="77982">
        <dgm:presLayoutVars>
          <dgm:chMax val="0"/>
          <dgm:chPref val="0"/>
        </dgm:presLayoutVars>
      </dgm:prSet>
      <dgm:spPr/>
    </dgm:pt>
    <dgm:pt modelId="{1E650737-33C7-4EAA-8FDD-A367476D5250}" type="pres">
      <dgm:prSet presAssocID="{CFA2279B-CAEA-46FB-A301-62505AEE7969}" presName="rootConnector1" presStyleLbl="node1" presStyleIdx="0" presStyleCnt="3"/>
      <dgm:spPr/>
    </dgm:pt>
    <dgm:pt modelId="{C640CCB2-A962-42EA-AC62-5C73965DFABC}" type="pres">
      <dgm:prSet presAssocID="{CFA2279B-CAEA-46FB-A301-62505AEE7969}" presName="hierChild2" presStyleCnt="0"/>
      <dgm:spPr/>
    </dgm:pt>
    <dgm:pt modelId="{BE407A35-2208-41D9-BFC8-4E2EFE9BB399}" type="pres">
      <dgm:prSet presAssocID="{7B4C361C-92B4-47CD-BB32-EE7A7ACE8046}" presName="Name37" presStyleLbl="parChTrans1D2" presStyleIdx="0" presStyleCnt="3"/>
      <dgm:spPr/>
    </dgm:pt>
    <dgm:pt modelId="{E236F52C-0392-44CE-8CBA-A5122C2FE5D7}" type="pres">
      <dgm:prSet presAssocID="{6904935B-4555-42CC-9984-C12DC09F1B3F}" presName="hierRoot2" presStyleCnt="0">
        <dgm:presLayoutVars>
          <dgm:hierBranch val="init"/>
        </dgm:presLayoutVars>
      </dgm:prSet>
      <dgm:spPr/>
    </dgm:pt>
    <dgm:pt modelId="{D5E1BD01-9CC5-4541-9035-E305608E7B27}" type="pres">
      <dgm:prSet presAssocID="{6904935B-4555-42CC-9984-C12DC09F1B3F}" presName="rootComposite" presStyleCnt="0"/>
      <dgm:spPr/>
    </dgm:pt>
    <dgm:pt modelId="{6C955E07-2D1F-4BD6-BAEB-AA0D55821B60}" type="pres">
      <dgm:prSet presAssocID="{6904935B-4555-42CC-9984-C12DC09F1B3F}" presName="rootText" presStyleLbl="node1" presStyleIdx="0" presStyleCnt="3" custScaleX="130742" custLinFactNeighborX="-861" custLinFactNeighborY="-8315">
        <dgm:presLayoutVars>
          <dgm:chMax/>
          <dgm:chPref val="3"/>
        </dgm:presLayoutVars>
      </dgm:prSet>
      <dgm:spPr/>
    </dgm:pt>
    <dgm:pt modelId="{3C5B0231-4289-4D89-8FA0-844D269158EB}" type="pres">
      <dgm:prSet presAssocID="{6904935B-4555-42CC-9984-C12DC09F1B3F}" presName="titleText2" presStyleLbl="fgAcc1" presStyleIdx="0" presStyleCnt="3" custScaleX="133891" custScaleY="159190" custLinFactNeighborX="12486" custLinFactNeighborY="-21227">
        <dgm:presLayoutVars>
          <dgm:chMax val="0"/>
          <dgm:chPref val="0"/>
        </dgm:presLayoutVars>
      </dgm:prSet>
      <dgm:spPr/>
    </dgm:pt>
    <dgm:pt modelId="{6C4D3BA1-B415-4EF0-9F9B-17325DCFD16B}" type="pres">
      <dgm:prSet presAssocID="{6904935B-4555-42CC-9984-C12DC09F1B3F}" presName="rootConnector" presStyleLbl="node2" presStyleIdx="0" presStyleCnt="0"/>
      <dgm:spPr/>
    </dgm:pt>
    <dgm:pt modelId="{C8B94B85-A1D4-44E1-AB89-ACDCCD87EB83}" type="pres">
      <dgm:prSet presAssocID="{6904935B-4555-42CC-9984-C12DC09F1B3F}" presName="hierChild4" presStyleCnt="0"/>
      <dgm:spPr/>
    </dgm:pt>
    <dgm:pt modelId="{2EEACCA0-10C2-4C60-962E-8C2DA41FA6A2}" type="pres">
      <dgm:prSet presAssocID="{6904935B-4555-42CC-9984-C12DC09F1B3F}" presName="hierChild5" presStyleCnt="0"/>
      <dgm:spPr/>
    </dgm:pt>
    <dgm:pt modelId="{A306D475-781C-4DB8-8FCA-3FD3B2A1DCFB}" type="pres">
      <dgm:prSet presAssocID="{F957EBD9-B152-4B43-AB1F-B5E387CED464}" presName="Name37" presStyleLbl="parChTrans1D2" presStyleIdx="1" presStyleCnt="3"/>
      <dgm:spPr/>
    </dgm:pt>
    <dgm:pt modelId="{56796445-2431-48A8-AD4C-64B5E680A7BD}" type="pres">
      <dgm:prSet presAssocID="{A89F55FF-E122-4741-9214-9D8A1D7E82F7}" presName="hierRoot2" presStyleCnt="0">
        <dgm:presLayoutVars>
          <dgm:hierBranch val="init"/>
        </dgm:presLayoutVars>
      </dgm:prSet>
      <dgm:spPr/>
    </dgm:pt>
    <dgm:pt modelId="{D2D96E5B-5898-4FDF-9D68-06AA20AF45F8}" type="pres">
      <dgm:prSet presAssocID="{A89F55FF-E122-4741-9214-9D8A1D7E82F7}" presName="rootComposite" presStyleCnt="0"/>
      <dgm:spPr/>
    </dgm:pt>
    <dgm:pt modelId="{C2E0DC00-F4B4-4420-92A6-354E603AC9A1}" type="pres">
      <dgm:prSet presAssocID="{A89F55FF-E122-4741-9214-9D8A1D7E82F7}" presName="rootText" presStyleLbl="node1" presStyleIdx="1" presStyleCnt="3" custScaleX="123270">
        <dgm:presLayoutVars>
          <dgm:chMax/>
          <dgm:chPref val="3"/>
        </dgm:presLayoutVars>
      </dgm:prSet>
      <dgm:spPr/>
    </dgm:pt>
    <dgm:pt modelId="{81666D23-A79E-49B6-9CCA-8150E844E554}" type="pres">
      <dgm:prSet presAssocID="{A89F55FF-E122-4741-9214-9D8A1D7E82F7}" presName="titleText2" presStyleLbl="fgAcc1" presStyleIdx="1" presStyleCnt="3" custScaleX="117581" custScaleY="166417" custLinFactNeighborX="6075" custLinFactNeighborY="14159">
        <dgm:presLayoutVars>
          <dgm:chMax val="0"/>
          <dgm:chPref val="0"/>
        </dgm:presLayoutVars>
      </dgm:prSet>
      <dgm:spPr/>
    </dgm:pt>
    <dgm:pt modelId="{0C001609-2A65-4C7A-BE08-E95632D82779}" type="pres">
      <dgm:prSet presAssocID="{A89F55FF-E122-4741-9214-9D8A1D7E82F7}" presName="rootConnector" presStyleLbl="node2" presStyleIdx="0" presStyleCnt="0"/>
      <dgm:spPr/>
    </dgm:pt>
    <dgm:pt modelId="{316C4260-076F-41BC-AA69-13C84AB96F51}" type="pres">
      <dgm:prSet presAssocID="{A89F55FF-E122-4741-9214-9D8A1D7E82F7}" presName="hierChild4" presStyleCnt="0"/>
      <dgm:spPr/>
    </dgm:pt>
    <dgm:pt modelId="{5D726E18-3B92-42FA-B4CF-E5FAEBF76FFC}" type="pres">
      <dgm:prSet presAssocID="{A89F55FF-E122-4741-9214-9D8A1D7E82F7}" presName="hierChild5" presStyleCnt="0"/>
      <dgm:spPr/>
    </dgm:pt>
    <dgm:pt modelId="{A9563EC0-6C93-48FE-9EDA-ADB006A03CC4}" type="pres">
      <dgm:prSet presAssocID="{B8A9AFCF-7DEE-4EC4-8DDC-EB9950DAD764}" presName="Name37" presStyleLbl="parChTrans1D2" presStyleIdx="2" presStyleCnt="3"/>
      <dgm:spPr/>
    </dgm:pt>
    <dgm:pt modelId="{41A9170C-0A75-4AA4-A37C-23948681DD83}" type="pres">
      <dgm:prSet presAssocID="{F615B2D2-516E-40E0-8BE0-6BCB846148B9}" presName="hierRoot2" presStyleCnt="0">
        <dgm:presLayoutVars>
          <dgm:hierBranch val="init"/>
        </dgm:presLayoutVars>
      </dgm:prSet>
      <dgm:spPr/>
    </dgm:pt>
    <dgm:pt modelId="{79E599D3-D4D7-4995-9D9D-6DCA4CBBB3C5}" type="pres">
      <dgm:prSet presAssocID="{F615B2D2-516E-40E0-8BE0-6BCB846148B9}" presName="rootComposite" presStyleCnt="0"/>
      <dgm:spPr/>
    </dgm:pt>
    <dgm:pt modelId="{92465DC9-1C5D-4350-918C-192BA4BE894C}" type="pres">
      <dgm:prSet presAssocID="{F615B2D2-516E-40E0-8BE0-6BCB846148B9}" presName="rootText" presStyleLbl="node1" presStyleIdx="2" presStyleCnt="3" custScaleX="105269" custScaleY="99179">
        <dgm:presLayoutVars>
          <dgm:chMax/>
          <dgm:chPref val="3"/>
        </dgm:presLayoutVars>
      </dgm:prSet>
      <dgm:spPr/>
    </dgm:pt>
    <dgm:pt modelId="{66BE422B-5D5B-4131-98A7-E59B19D58087}" type="pres">
      <dgm:prSet presAssocID="{F615B2D2-516E-40E0-8BE0-6BCB846148B9}" presName="titleText2" presStyleLbl="fgAcc1" presStyleIdx="2" presStyleCnt="3" custScaleX="112581" custScaleY="154907" custLinFactNeighborX="4996" custLinFactNeighborY="26581">
        <dgm:presLayoutVars>
          <dgm:chMax val="0"/>
          <dgm:chPref val="0"/>
        </dgm:presLayoutVars>
      </dgm:prSet>
      <dgm:spPr/>
    </dgm:pt>
    <dgm:pt modelId="{6EA314BE-4884-4EEE-8D8D-DD9BC4552732}" type="pres">
      <dgm:prSet presAssocID="{F615B2D2-516E-40E0-8BE0-6BCB846148B9}" presName="rootConnector" presStyleLbl="node2" presStyleIdx="0" presStyleCnt="0"/>
      <dgm:spPr/>
    </dgm:pt>
    <dgm:pt modelId="{19C71D03-7E7C-44E9-BF77-9197DDC3BE13}" type="pres">
      <dgm:prSet presAssocID="{F615B2D2-516E-40E0-8BE0-6BCB846148B9}" presName="hierChild4" presStyleCnt="0"/>
      <dgm:spPr/>
    </dgm:pt>
    <dgm:pt modelId="{4DFA09F3-7E02-4D01-BDD7-98A7A92A3DB8}" type="pres">
      <dgm:prSet presAssocID="{F615B2D2-516E-40E0-8BE0-6BCB846148B9}" presName="hierChild5" presStyleCnt="0"/>
      <dgm:spPr/>
    </dgm:pt>
    <dgm:pt modelId="{A6B12FD0-DFE2-4117-A97E-9BF2201D1A6C}" type="pres">
      <dgm:prSet presAssocID="{CFA2279B-CAEA-46FB-A301-62505AEE7969}" presName="hierChild3" presStyleCnt="0"/>
      <dgm:spPr/>
    </dgm:pt>
  </dgm:ptLst>
  <dgm:cxnLst>
    <dgm:cxn modelId="{B824E00B-707C-459C-991F-41E0F471564C}" type="presOf" srcId="{6904935B-4555-42CC-9984-C12DC09F1B3F}" destId="{6C4D3BA1-B415-4EF0-9F9B-17325DCFD16B}" srcOrd="1" destOrd="0" presId="urn:microsoft.com/office/officeart/2008/layout/NameandTitleOrganizationalChart"/>
    <dgm:cxn modelId="{CADBA410-0BB9-4BD9-9978-A21D6DCC8186}" srcId="{4F8DD739-D25C-4C94-81E6-2A7475E1417D}" destId="{CFA2279B-CAEA-46FB-A301-62505AEE7969}" srcOrd="0" destOrd="0" parTransId="{8FC117B4-7373-4572-A78F-A60511CD32FD}" sibTransId="{633F0D88-3DE5-4AED-A861-5079D22E978D}"/>
    <dgm:cxn modelId="{B9141915-6A8E-48F7-8A7B-10A88EC4B34E}" type="presOf" srcId="{F957EBD9-B152-4B43-AB1F-B5E387CED464}" destId="{A306D475-781C-4DB8-8FCA-3FD3B2A1DCFB}" srcOrd="0" destOrd="0" presId="urn:microsoft.com/office/officeart/2008/layout/NameandTitleOrganizationalChart"/>
    <dgm:cxn modelId="{F920FF15-1B67-4B34-B197-2FB490168D59}" type="presOf" srcId="{B52F7538-E652-46C7-A3C2-3FA276D31D4F}" destId="{3C5B0231-4289-4D89-8FA0-844D269158EB}" srcOrd="0" destOrd="0" presId="urn:microsoft.com/office/officeart/2008/layout/NameandTitleOrganizationalChart"/>
    <dgm:cxn modelId="{78FB2068-BF19-413B-96C3-B7EAD24F95AF}" type="presOf" srcId="{633F0D88-3DE5-4AED-A861-5079D22E978D}" destId="{07745E45-8943-46A7-B7F7-D87593A83FF1}" srcOrd="0" destOrd="0" presId="urn:microsoft.com/office/officeart/2008/layout/NameandTitleOrganizationalChart"/>
    <dgm:cxn modelId="{D01A724A-3C2F-4C0C-B43E-3E845E008F3C}" type="presOf" srcId="{CFA2279B-CAEA-46FB-A301-62505AEE7969}" destId="{1E650737-33C7-4EAA-8FDD-A367476D5250}" srcOrd="1" destOrd="0" presId="urn:microsoft.com/office/officeart/2008/layout/NameandTitleOrganizationalChart"/>
    <dgm:cxn modelId="{3ECE7E4B-7B61-4D64-91CA-375CA37DBC56}" type="presOf" srcId="{CFA2279B-CAEA-46FB-A301-62505AEE7969}" destId="{93997EF0-EC57-456C-B446-2E89A1A88C1F}" srcOrd="0" destOrd="0" presId="urn:microsoft.com/office/officeart/2008/layout/NameandTitleOrganizationalChart"/>
    <dgm:cxn modelId="{7044C16E-7123-48FE-932C-8361D28C7D84}" type="presOf" srcId="{4F8DD739-D25C-4C94-81E6-2A7475E1417D}" destId="{AB17C458-6221-45A2-8F16-CA7C95FE6DEF}" srcOrd="0" destOrd="0" presId="urn:microsoft.com/office/officeart/2008/layout/NameandTitleOrganizationalChart"/>
    <dgm:cxn modelId="{BAB52658-A6A4-4134-803D-C7DE3F115D63}" type="presOf" srcId="{187D0DA6-1FAC-4C69-8FAD-AB26D44A112E}" destId="{66BE422B-5D5B-4131-98A7-E59B19D58087}" srcOrd="0" destOrd="0" presId="urn:microsoft.com/office/officeart/2008/layout/NameandTitleOrganizationalChart"/>
    <dgm:cxn modelId="{575E9384-64E3-4643-AA28-13814F154BBF}" type="presOf" srcId="{A89F55FF-E122-4741-9214-9D8A1D7E82F7}" destId="{0C001609-2A65-4C7A-BE08-E95632D82779}" srcOrd="1" destOrd="0" presId="urn:microsoft.com/office/officeart/2008/layout/NameandTitleOrganizationalChart"/>
    <dgm:cxn modelId="{31738D8C-EFCE-44D9-BDBC-4E614015C632}" type="presOf" srcId="{F615B2D2-516E-40E0-8BE0-6BCB846148B9}" destId="{92465DC9-1C5D-4350-918C-192BA4BE894C}" srcOrd="0" destOrd="0" presId="urn:microsoft.com/office/officeart/2008/layout/NameandTitleOrganizationalChart"/>
    <dgm:cxn modelId="{7272949A-B789-42A6-93B8-A48B03877D69}" type="presOf" srcId="{A89F55FF-E122-4741-9214-9D8A1D7E82F7}" destId="{C2E0DC00-F4B4-4420-92A6-354E603AC9A1}" srcOrd="0" destOrd="0" presId="urn:microsoft.com/office/officeart/2008/layout/NameandTitleOrganizationalChart"/>
    <dgm:cxn modelId="{289BACA0-E5F5-40CD-8AD0-BB95EB4A6F81}" type="presOf" srcId="{B8A9AFCF-7DEE-4EC4-8DDC-EB9950DAD764}" destId="{A9563EC0-6C93-48FE-9EDA-ADB006A03CC4}" srcOrd="0" destOrd="0" presId="urn:microsoft.com/office/officeart/2008/layout/NameandTitleOrganizationalChart"/>
    <dgm:cxn modelId="{89A09EB4-70C5-4705-AC97-A00EB87C0AD5}" type="presOf" srcId="{F615B2D2-516E-40E0-8BE0-6BCB846148B9}" destId="{6EA314BE-4884-4EEE-8D8D-DD9BC4552732}" srcOrd="1" destOrd="0" presId="urn:microsoft.com/office/officeart/2008/layout/NameandTitleOrganizationalChart"/>
    <dgm:cxn modelId="{D0D573B5-25EC-4794-BF9F-059EBE2E5996}" srcId="{CFA2279B-CAEA-46FB-A301-62505AEE7969}" destId="{A89F55FF-E122-4741-9214-9D8A1D7E82F7}" srcOrd="1" destOrd="0" parTransId="{F957EBD9-B152-4B43-AB1F-B5E387CED464}" sibTransId="{A77D74B9-329F-470B-B44E-31287C15C34D}"/>
    <dgm:cxn modelId="{F9C649B6-515C-44E9-95E9-FDC40D9B7D9C}" type="presOf" srcId="{7B4C361C-92B4-47CD-BB32-EE7A7ACE8046}" destId="{BE407A35-2208-41D9-BFC8-4E2EFE9BB399}" srcOrd="0" destOrd="0" presId="urn:microsoft.com/office/officeart/2008/layout/NameandTitleOrganizationalChart"/>
    <dgm:cxn modelId="{76B202B7-FE56-4D24-803B-873DC0572B91}" type="presOf" srcId="{A77D74B9-329F-470B-B44E-31287C15C34D}" destId="{81666D23-A79E-49B6-9CCA-8150E844E554}" srcOrd="0" destOrd="0" presId="urn:microsoft.com/office/officeart/2008/layout/NameandTitleOrganizationalChart"/>
    <dgm:cxn modelId="{03A049C2-6884-464C-81F4-A23C99A127FF}" srcId="{CFA2279B-CAEA-46FB-A301-62505AEE7969}" destId="{F615B2D2-516E-40E0-8BE0-6BCB846148B9}" srcOrd="2" destOrd="0" parTransId="{B8A9AFCF-7DEE-4EC4-8DDC-EB9950DAD764}" sibTransId="{187D0DA6-1FAC-4C69-8FAD-AB26D44A112E}"/>
    <dgm:cxn modelId="{D5AB85E1-1C78-4BCA-BABD-A66D47C5DF82}" srcId="{CFA2279B-CAEA-46FB-A301-62505AEE7969}" destId="{6904935B-4555-42CC-9984-C12DC09F1B3F}" srcOrd="0" destOrd="0" parTransId="{7B4C361C-92B4-47CD-BB32-EE7A7ACE8046}" sibTransId="{B52F7538-E652-46C7-A3C2-3FA276D31D4F}"/>
    <dgm:cxn modelId="{8C4763F4-784F-419C-A5CF-2A10D694B655}" type="presOf" srcId="{6904935B-4555-42CC-9984-C12DC09F1B3F}" destId="{6C955E07-2D1F-4BD6-BAEB-AA0D55821B60}" srcOrd="0" destOrd="0" presId="urn:microsoft.com/office/officeart/2008/layout/NameandTitleOrganizationalChart"/>
    <dgm:cxn modelId="{EAA2EEB6-0801-40D8-B7B7-2F717124DC87}" type="presParOf" srcId="{AB17C458-6221-45A2-8F16-CA7C95FE6DEF}" destId="{836AE23C-2A29-4B5C-AC9D-DFD8900BDF3F}" srcOrd="0" destOrd="0" presId="urn:microsoft.com/office/officeart/2008/layout/NameandTitleOrganizationalChart"/>
    <dgm:cxn modelId="{AC353A3C-6865-4A94-8CD4-90E7387D3F1D}" type="presParOf" srcId="{836AE23C-2A29-4B5C-AC9D-DFD8900BDF3F}" destId="{11DD2747-BEC6-499A-A396-0B107F3B10E1}" srcOrd="0" destOrd="0" presId="urn:microsoft.com/office/officeart/2008/layout/NameandTitleOrganizationalChart"/>
    <dgm:cxn modelId="{BF0B1A14-B371-4B03-AEB3-9BFE4558237D}" type="presParOf" srcId="{11DD2747-BEC6-499A-A396-0B107F3B10E1}" destId="{93997EF0-EC57-456C-B446-2E89A1A88C1F}" srcOrd="0" destOrd="0" presId="urn:microsoft.com/office/officeart/2008/layout/NameandTitleOrganizationalChart"/>
    <dgm:cxn modelId="{D77EF59E-D4B4-4879-8C60-90830FFA81D1}" type="presParOf" srcId="{11DD2747-BEC6-499A-A396-0B107F3B10E1}" destId="{07745E45-8943-46A7-B7F7-D87593A83FF1}" srcOrd="1" destOrd="0" presId="urn:microsoft.com/office/officeart/2008/layout/NameandTitleOrganizationalChart"/>
    <dgm:cxn modelId="{68B04D5A-524C-4856-BE35-705E5B106446}" type="presParOf" srcId="{11DD2747-BEC6-499A-A396-0B107F3B10E1}" destId="{1E650737-33C7-4EAA-8FDD-A367476D5250}" srcOrd="2" destOrd="0" presId="urn:microsoft.com/office/officeart/2008/layout/NameandTitleOrganizationalChart"/>
    <dgm:cxn modelId="{EDE93093-D746-44D2-9235-440436AACECC}" type="presParOf" srcId="{836AE23C-2A29-4B5C-AC9D-DFD8900BDF3F}" destId="{C640CCB2-A962-42EA-AC62-5C73965DFABC}" srcOrd="1" destOrd="0" presId="urn:microsoft.com/office/officeart/2008/layout/NameandTitleOrganizationalChart"/>
    <dgm:cxn modelId="{25401E42-3289-459E-8CCA-AA54938396CC}" type="presParOf" srcId="{C640CCB2-A962-42EA-AC62-5C73965DFABC}" destId="{BE407A35-2208-41D9-BFC8-4E2EFE9BB399}" srcOrd="0" destOrd="0" presId="urn:microsoft.com/office/officeart/2008/layout/NameandTitleOrganizationalChart"/>
    <dgm:cxn modelId="{57B08B98-9566-4153-A349-9E11AEA98A5A}" type="presParOf" srcId="{C640CCB2-A962-42EA-AC62-5C73965DFABC}" destId="{E236F52C-0392-44CE-8CBA-A5122C2FE5D7}" srcOrd="1" destOrd="0" presId="urn:microsoft.com/office/officeart/2008/layout/NameandTitleOrganizationalChart"/>
    <dgm:cxn modelId="{EB14EAD4-186A-4367-97CA-42C52B3A01F1}" type="presParOf" srcId="{E236F52C-0392-44CE-8CBA-A5122C2FE5D7}" destId="{D5E1BD01-9CC5-4541-9035-E305608E7B27}" srcOrd="0" destOrd="0" presId="urn:microsoft.com/office/officeart/2008/layout/NameandTitleOrganizationalChart"/>
    <dgm:cxn modelId="{092A11F4-4F12-44E8-927B-874B17FAE1C3}" type="presParOf" srcId="{D5E1BD01-9CC5-4541-9035-E305608E7B27}" destId="{6C955E07-2D1F-4BD6-BAEB-AA0D55821B60}" srcOrd="0" destOrd="0" presId="urn:microsoft.com/office/officeart/2008/layout/NameandTitleOrganizationalChart"/>
    <dgm:cxn modelId="{A59550C4-61AD-4506-8AB8-4EE81C2C6E1B}" type="presParOf" srcId="{D5E1BD01-9CC5-4541-9035-E305608E7B27}" destId="{3C5B0231-4289-4D89-8FA0-844D269158EB}" srcOrd="1" destOrd="0" presId="urn:microsoft.com/office/officeart/2008/layout/NameandTitleOrganizationalChart"/>
    <dgm:cxn modelId="{A495C109-58F8-48E5-A598-0DAE9D1A5BAB}" type="presParOf" srcId="{D5E1BD01-9CC5-4541-9035-E305608E7B27}" destId="{6C4D3BA1-B415-4EF0-9F9B-17325DCFD16B}" srcOrd="2" destOrd="0" presId="urn:microsoft.com/office/officeart/2008/layout/NameandTitleOrganizationalChart"/>
    <dgm:cxn modelId="{CDFC930F-25D9-4D62-B2C0-7641F2904DD6}" type="presParOf" srcId="{E236F52C-0392-44CE-8CBA-A5122C2FE5D7}" destId="{C8B94B85-A1D4-44E1-AB89-ACDCCD87EB83}" srcOrd="1" destOrd="0" presId="urn:microsoft.com/office/officeart/2008/layout/NameandTitleOrganizationalChart"/>
    <dgm:cxn modelId="{FE333ED3-7B07-48B5-899D-5013D6F22BF5}" type="presParOf" srcId="{E236F52C-0392-44CE-8CBA-A5122C2FE5D7}" destId="{2EEACCA0-10C2-4C60-962E-8C2DA41FA6A2}" srcOrd="2" destOrd="0" presId="urn:microsoft.com/office/officeart/2008/layout/NameandTitleOrganizationalChart"/>
    <dgm:cxn modelId="{74C2A37A-1677-45D3-8220-6F8AD9CE1018}" type="presParOf" srcId="{C640CCB2-A962-42EA-AC62-5C73965DFABC}" destId="{A306D475-781C-4DB8-8FCA-3FD3B2A1DCFB}" srcOrd="2" destOrd="0" presId="urn:microsoft.com/office/officeart/2008/layout/NameandTitleOrganizationalChart"/>
    <dgm:cxn modelId="{9EFD89F7-2971-4050-99AC-F78BAF2461B4}" type="presParOf" srcId="{C640CCB2-A962-42EA-AC62-5C73965DFABC}" destId="{56796445-2431-48A8-AD4C-64B5E680A7BD}" srcOrd="3" destOrd="0" presId="urn:microsoft.com/office/officeart/2008/layout/NameandTitleOrganizationalChart"/>
    <dgm:cxn modelId="{74B0A431-E1D5-427D-9407-8614D242DC42}" type="presParOf" srcId="{56796445-2431-48A8-AD4C-64B5E680A7BD}" destId="{D2D96E5B-5898-4FDF-9D68-06AA20AF45F8}" srcOrd="0" destOrd="0" presId="urn:microsoft.com/office/officeart/2008/layout/NameandTitleOrganizationalChart"/>
    <dgm:cxn modelId="{36F84B84-EA09-4573-9552-F33DCB7C1915}" type="presParOf" srcId="{D2D96E5B-5898-4FDF-9D68-06AA20AF45F8}" destId="{C2E0DC00-F4B4-4420-92A6-354E603AC9A1}" srcOrd="0" destOrd="0" presId="urn:microsoft.com/office/officeart/2008/layout/NameandTitleOrganizationalChart"/>
    <dgm:cxn modelId="{0B885BA5-D1EC-4BB7-9F46-B1310209FEEE}" type="presParOf" srcId="{D2D96E5B-5898-4FDF-9D68-06AA20AF45F8}" destId="{81666D23-A79E-49B6-9CCA-8150E844E554}" srcOrd="1" destOrd="0" presId="urn:microsoft.com/office/officeart/2008/layout/NameandTitleOrganizationalChart"/>
    <dgm:cxn modelId="{971692EA-4294-428B-BDE7-CB0B22EA9E9F}" type="presParOf" srcId="{D2D96E5B-5898-4FDF-9D68-06AA20AF45F8}" destId="{0C001609-2A65-4C7A-BE08-E95632D82779}" srcOrd="2" destOrd="0" presId="urn:microsoft.com/office/officeart/2008/layout/NameandTitleOrganizationalChart"/>
    <dgm:cxn modelId="{6F9A2F25-9019-4255-87E9-24F8745D2FDC}" type="presParOf" srcId="{56796445-2431-48A8-AD4C-64B5E680A7BD}" destId="{316C4260-076F-41BC-AA69-13C84AB96F51}" srcOrd="1" destOrd="0" presId="urn:microsoft.com/office/officeart/2008/layout/NameandTitleOrganizationalChart"/>
    <dgm:cxn modelId="{E66DE440-6B3B-4145-99E6-CC02BA87D989}" type="presParOf" srcId="{56796445-2431-48A8-AD4C-64B5E680A7BD}" destId="{5D726E18-3B92-42FA-B4CF-E5FAEBF76FFC}" srcOrd="2" destOrd="0" presId="urn:microsoft.com/office/officeart/2008/layout/NameandTitleOrganizationalChart"/>
    <dgm:cxn modelId="{D2F696AF-05C7-4AEC-B115-EC7603AD1589}" type="presParOf" srcId="{C640CCB2-A962-42EA-AC62-5C73965DFABC}" destId="{A9563EC0-6C93-48FE-9EDA-ADB006A03CC4}" srcOrd="4" destOrd="0" presId="urn:microsoft.com/office/officeart/2008/layout/NameandTitleOrganizationalChart"/>
    <dgm:cxn modelId="{E8FC43CE-1524-4BFB-B3B8-2F7967B5AF08}" type="presParOf" srcId="{C640CCB2-A962-42EA-AC62-5C73965DFABC}" destId="{41A9170C-0A75-4AA4-A37C-23948681DD83}" srcOrd="5" destOrd="0" presId="urn:microsoft.com/office/officeart/2008/layout/NameandTitleOrganizationalChart"/>
    <dgm:cxn modelId="{934F8549-8B2F-4052-B400-23E21C960BD2}" type="presParOf" srcId="{41A9170C-0A75-4AA4-A37C-23948681DD83}" destId="{79E599D3-D4D7-4995-9D9D-6DCA4CBBB3C5}" srcOrd="0" destOrd="0" presId="urn:microsoft.com/office/officeart/2008/layout/NameandTitleOrganizationalChart"/>
    <dgm:cxn modelId="{B2C335D3-D11C-4430-9E43-B6E59CC2A3A3}" type="presParOf" srcId="{79E599D3-D4D7-4995-9D9D-6DCA4CBBB3C5}" destId="{92465DC9-1C5D-4350-918C-192BA4BE894C}" srcOrd="0" destOrd="0" presId="urn:microsoft.com/office/officeart/2008/layout/NameandTitleOrganizationalChart"/>
    <dgm:cxn modelId="{074BE7FF-CF34-491D-81D9-C90898067686}" type="presParOf" srcId="{79E599D3-D4D7-4995-9D9D-6DCA4CBBB3C5}" destId="{66BE422B-5D5B-4131-98A7-E59B19D58087}" srcOrd="1" destOrd="0" presId="urn:microsoft.com/office/officeart/2008/layout/NameandTitleOrganizationalChart"/>
    <dgm:cxn modelId="{E382C575-0422-4BF4-A87F-3D16D9F38CEC}" type="presParOf" srcId="{79E599D3-D4D7-4995-9D9D-6DCA4CBBB3C5}" destId="{6EA314BE-4884-4EEE-8D8D-DD9BC4552732}" srcOrd="2" destOrd="0" presId="urn:microsoft.com/office/officeart/2008/layout/NameandTitleOrganizationalChart"/>
    <dgm:cxn modelId="{8B97DF0E-80DD-42BA-96E2-7F9B95833346}" type="presParOf" srcId="{41A9170C-0A75-4AA4-A37C-23948681DD83}" destId="{19C71D03-7E7C-44E9-BF77-9197DDC3BE13}" srcOrd="1" destOrd="0" presId="urn:microsoft.com/office/officeart/2008/layout/NameandTitleOrganizationalChart"/>
    <dgm:cxn modelId="{630873F0-EC3F-441B-89A2-AFE42C7E8248}" type="presParOf" srcId="{41A9170C-0A75-4AA4-A37C-23948681DD83}" destId="{4DFA09F3-7E02-4D01-BDD7-98A7A92A3DB8}" srcOrd="2" destOrd="0" presId="urn:microsoft.com/office/officeart/2008/layout/NameandTitleOrganizationalChart"/>
    <dgm:cxn modelId="{801185F1-7604-4245-BD91-D26D66ACB2A6}" type="presParOf" srcId="{836AE23C-2A29-4B5C-AC9D-DFD8900BDF3F}" destId="{A6B12FD0-DFE2-4117-A97E-9BF2201D1A6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63EC0-6C93-48FE-9EDA-ADB006A03CC4}">
      <dsp:nvSpPr>
        <dsp:cNvPr id="0" name=""/>
        <dsp:cNvSpPr/>
      </dsp:nvSpPr>
      <dsp:spPr>
        <a:xfrm>
          <a:off x="4239474" y="1757562"/>
          <a:ext cx="3014178" cy="502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689"/>
              </a:lnTo>
              <a:lnTo>
                <a:pt x="3014178" y="268689"/>
              </a:lnTo>
              <a:lnTo>
                <a:pt x="3014178" y="50202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6D475-781C-4DB8-8FCA-3FD3B2A1DCFB}">
      <dsp:nvSpPr>
        <dsp:cNvPr id="0" name=""/>
        <dsp:cNvSpPr/>
      </dsp:nvSpPr>
      <dsp:spPr>
        <a:xfrm>
          <a:off x="4239474" y="1757562"/>
          <a:ext cx="219231" cy="502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689"/>
              </a:lnTo>
              <a:lnTo>
                <a:pt x="219231" y="268689"/>
              </a:lnTo>
              <a:lnTo>
                <a:pt x="219231" y="502026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07A35-2208-41D9-BFC8-4E2EFE9BB399}">
      <dsp:nvSpPr>
        <dsp:cNvPr id="0" name=""/>
        <dsp:cNvSpPr/>
      </dsp:nvSpPr>
      <dsp:spPr>
        <a:xfrm>
          <a:off x="1331532" y="1757562"/>
          <a:ext cx="2907942" cy="418875"/>
        </a:xfrm>
        <a:custGeom>
          <a:avLst/>
          <a:gdLst/>
          <a:ahLst/>
          <a:cxnLst/>
          <a:rect l="0" t="0" r="0" b="0"/>
          <a:pathLst>
            <a:path>
              <a:moveTo>
                <a:pt x="2907942" y="0"/>
              </a:moveTo>
              <a:lnTo>
                <a:pt x="2907942" y="185538"/>
              </a:lnTo>
              <a:lnTo>
                <a:pt x="0" y="185538"/>
              </a:lnTo>
              <a:lnTo>
                <a:pt x="0" y="41887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7EF0-EC57-456C-B446-2E89A1A88C1F}">
      <dsp:nvSpPr>
        <dsp:cNvPr id="0" name=""/>
        <dsp:cNvSpPr/>
      </dsp:nvSpPr>
      <dsp:spPr>
        <a:xfrm>
          <a:off x="2339816" y="388912"/>
          <a:ext cx="3799317" cy="1368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411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Belkis Yazmin Vásquez Peña</a:t>
          </a:r>
        </a:p>
      </dsp:txBody>
      <dsp:txXfrm>
        <a:off x="2339816" y="388912"/>
        <a:ext cx="3799317" cy="1368649"/>
      </dsp:txXfrm>
    </dsp:sp>
    <dsp:sp modelId="{07745E45-8943-46A7-B7F7-D87593A83FF1}">
      <dsp:nvSpPr>
        <dsp:cNvPr id="0" name=""/>
        <dsp:cNvSpPr/>
      </dsp:nvSpPr>
      <dsp:spPr>
        <a:xfrm rot="10800000" flipV="1">
          <a:off x="2768018" y="1502404"/>
          <a:ext cx="3476836" cy="5504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Lider de equipo y desarrolladora </a:t>
          </a:r>
        </a:p>
      </dsp:txBody>
      <dsp:txXfrm rot="-10800000">
        <a:off x="2768018" y="1502404"/>
        <a:ext cx="3476836" cy="550454"/>
      </dsp:txXfrm>
    </dsp:sp>
    <dsp:sp modelId="{6C955E07-2D1F-4BD6-BAEB-AA0D55821B60}">
      <dsp:nvSpPr>
        <dsp:cNvPr id="0" name=""/>
        <dsp:cNvSpPr/>
      </dsp:nvSpPr>
      <dsp:spPr>
        <a:xfrm>
          <a:off x="68930" y="2176437"/>
          <a:ext cx="2525203" cy="10000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111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Gerlen Elivet Aquino Zorrilla</a:t>
          </a:r>
          <a:endParaRPr lang="es-DO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930" y="2176437"/>
        <a:ext cx="2525203" cy="1000014"/>
      </dsp:txXfrm>
    </dsp:sp>
    <dsp:sp modelId="{3C5B0231-4289-4D89-8FA0-844D269158EB}">
      <dsp:nvSpPr>
        <dsp:cNvPr id="0" name=""/>
        <dsp:cNvSpPr/>
      </dsp:nvSpPr>
      <dsp:spPr>
        <a:xfrm>
          <a:off x="691210" y="2867968"/>
          <a:ext cx="2327422" cy="530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21590" rIns="86360" bIns="21590" numCol="1" spcCol="1270" anchor="ctr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DO" sz="3400" kern="1200" dirty="0"/>
        </a:p>
      </dsp:txBody>
      <dsp:txXfrm>
        <a:off x="691210" y="2867968"/>
        <a:ext cx="2327422" cy="530640"/>
      </dsp:txXfrm>
    </dsp:sp>
    <dsp:sp modelId="{C2E0DC00-F4B4-4420-92A6-354E603AC9A1}">
      <dsp:nvSpPr>
        <dsp:cNvPr id="0" name=""/>
        <dsp:cNvSpPr/>
      </dsp:nvSpPr>
      <dsp:spPr>
        <a:xfrm>
          <a:off x="3268262" y="2259588"/>
          <a:ext cx="2380886" cy="10000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111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Grismerlyn Lisbeth Corporan</a:t>
          </a:r>
        </a:p>
      </dsp:txBody>
      <dsp:txXfrm>
        <a:off x="3268262" y="2259588"/>
        <a:ext cx="2380886" cy="1000014"/>
      </dsp:txXfrm>
    </dsp:sp>
    <dsp:sp modelId="{81666D23-A79E-49B6-9CCA-8150E844E554}">
      <dsp:nvSpPr>
        <dsp:cNvPr id="0" name=""/>
        <dsp:cNvSpPr/>
      </dsp:nvSpPr>
      <dsp:spPr>
        <a:xfrm>
          <a:off x="3832070" y="2973878"/>
          <a:ext cx="2043906" cy="5547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80" tIns="23495" rIns="93980" bIns="23495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DO" sz="3700" kern="1200"/>
        </a:p>
      </dsp:txBody>
      <dsp:txXfrm>
        <a:off x="3832070" y="2973878"/>
        <a:ext cx="2043906" cy="554731"/>
      </dsp:txXfrm>
    </dsp:sp>
    <dsp:sp modelId="{92465DC9-1C5D-4350-918C-192BA4BE894C}">
      <dsp:nvSpPr>
        <dsp:cNvPr id="0" name=""/>
        <dsp:cNvSpPr/>
      </dsp:nvSpPr>
      <dsp:spPr>
        <a:xfrm>
          <a:off x="6237048" y="2259588"/>
          <a:ext cx="2033208" cy="991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4111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Edwin Imanol Collado Castillo</a:t>
          </a:r>
        </a:p>
      </dsp:txBody>
      <dsp:txXfrm>
        <a:off x="6237048" y="2259588"/>
        <a:ext cx="2033208" cy="991804"/>
      </dsp:txXfrm>
    </dsp:sp>
    <dsp:sp modelId="{66BE422B-5D5B-4131-98A7-E59B19D58087}">
      <dsp:nvSpPr>
        <dsp:cNvPr id="0" name=""/>
        <dsp:cNvSpPr/>
      </dsp:nvSpPr>
      <dsp:spPr>
        <a:xfrm>
          <a:off x="6650433" y="3030364"/>
          <a:ext cx="1956991" cy="516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20955" rIns="83820" bIns="20955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DO" sz="3300" kern="1200"/>
        </a:p>
      </dsp:txBody>
      <dsp:txXfrm>
        <a:off x="6650433" y="3030364"/>
        <a:ext cx="1956991" cy="51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6" y="2852936"/>
            <a:ext cx="10801146" cy="220824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14955" y="275692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949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4797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3" y="1604797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2" y="1604797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/>
        </p:nvSpPr>
        <p:spPr>
          <a:xfrm>
            <a:off x="8688512" y="4725144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9107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963C36-F125-4C17-92B6-6E70B633302E}" type="datetimeFigureOut">
              <a:rPr lang="es-DO" smtClean="0"/>
              <a:t>8/4/2020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39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円/楕円 50"/>
          <p:cNvSpPr/>
          <p:nvPr/>
        </p:nvSpPr>
        <p:spPr>
          <a:xfrm>
            <a:off x="9189508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7" y="3667685"/>
            <a:ext cx="245555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083980" y="419574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2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7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704552" y="4194181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1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325124" y="419574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2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2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8945696" y="419574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291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/>
        </p:nvSpPr>
        <p:spPr>
          <a:xfrm>
            <a:off x="8503449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5" y="3904247"/>
            <a:ext cx="30907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577508" y="443230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4" y="3902684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5" y="4488919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039982" y="443074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7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476836" y="443230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1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3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57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59328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838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776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38"/>
          <p:cNvSpPr/>
          <p:nvPr/>
        </p:nvSpPr>
        <p:spPr>
          <a:xfrm>
            <a:off x="4198704" y="448765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1378735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/>
        </p:nvSpPr>
        <p:spPr>
          <a:xfrm>
            <a:off x="977278" y="254330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/>
        </p:nvSpPr>
        <p:spPr>
          <a:xfrm>
            <a:off x="1269469" y="206526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円/楕円 45"/>
          <p:cNvSpPr/>
          <p:nvPr/>
        </p:nvSpPr>
        <p:spPr>
          <a:xfrm>
            <a:off x="4867212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1" y="2853952"/>
            <a:ext cx="5822435" cy="257801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437190" y="273169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2"/>
            <a:ext cx="5822435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7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1630623" y="4043348"/>
            <a:ext cx="1944955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246536" y="1861776"/>
            <a:ext cx="2053478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4784115" y="4840556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049571" y="4110206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7" y="1790262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3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3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602682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/>
        </p:nvSpPr>
        <p:spPr>
          <a:xfrm>
            <a:off x="1376435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5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89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5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89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0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59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1"/>
            <a:ext cx="4058079" cy="141272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70" y="179797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0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755009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7444284" y="1245020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48703" y="474523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811231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625600" y="4743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402496" y="474523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9179393" y="474523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1" y="4321975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7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131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48703" y="445369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519683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625600" y="44521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402496" y="445369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9179393" y="445369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507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68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905020" y="1877068"/>
            <a:ext cx="2775610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664615" y="19326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795754" y="1794303"/>
            <a:ext cx="2775610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7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418597" y="1480280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2" y="4785754"/>
            <a:ext cx="377590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2" y="5201608"/>
            <a:ext cx="3431947" cy="382623"/>
          </a:xfrm>
        </p:spPr>
        <p:txBody>
          <a:bodyPr anchor="t">
            <a:noAutofit/>
          </a:bodyPr>
          <a:lstStyle>
            <a:lvl1pPr algn="ctr">
              <a:defRPr sz="1333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8" y="1671101"/>
            <a:ext cx="375231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5" y="2257337"/>
            <a:ext cx="3724726" cy="144967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237864" y="2199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8" y="3927817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799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237864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8" y="5351781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8" y="3878922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8" y="4590903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8" y="5302885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2"/>
            <a:ext cx="337461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8099905" y="219690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3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/>
        </p:nvGrpSpPr>
        <p:grpSpPr>
          <a:xfrm>
            <a:off x="8066814" y="2804650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7979723" y="3275051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/>
        </p:nvGrpSpPr>
        <p:grpSpPr>
          <a:xfrm>
            <a:off x="8066814" y="3675649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>
            <p:ph type="body" sz="quarter" idx="40" hasCustomPrompt="1"/>
          </p:nvPr>
        </p:nvSpPr>
        <p:spPr>
          <a:xfrm>
            <a:off x="7979723" y="4146050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/>
        </p:nvGrpSpPr>
        <p:grpSpPr>
          <a:xfrm>
            <a:off x="8066814" y="4546647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>
            <p:ph type="body" sz="quarter" idx="41" hasCustomPrompt="1"/>
          </p:nvPr>
        </p:nvSpPr>
        <p:spPr>
          <a:xfrm>
            <a:off x="7979723" y="5017049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/>
        </p:nvGrpSpPr>
        <p:grpSpPr>
          <a:xfrm>
            <a:off x="8066814" y="5417646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941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/>
        </p:nvSpPr>
        <p:spPr>
          <a:xfrm>
            <a:off x="10293515" y="3689247"/>
            <a:ext cx="1898486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/>
        </p:nvSpPr>
        <p:spPr>
          <a:xfrm>
            <a:off x="7527983" y="3689247"/>
            <a:ext cx="2774219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/>
        </p:nvSpPr>
        <p:spPr>
          <a:xfrm>
            <a:off x="4698984" y="3689247"/>
            <a:ext cx="2774219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/>
        </p:nvSpPr>
        <p:spPr>
          <a:xfrm>
            <a:off x="1924765" y="3689248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/>
        </p:nvSpPr>
        <p:spPr>
          <a:xfrm>
            <a:off x="1715910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3" y="3023163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4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2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838914" y="252592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69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1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618770" y="49191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1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8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69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8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409279" y="251140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3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9212694" y="4919142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0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125748" y="2982608"/>
            <a:ext cx="1271293" cy="30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/>
        </p:nvSpPr>
        <p:spPr>
          <a:xfrm>
            <a:off x="676719" y="2277536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円/楕円 37"/>
          <p:cNvSpPr/>
          <p:nvPr/>
        </p:nvSpPr>
        <p:spPr>
          <a:xfrm flipV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アーチ 4"/>
          <p:cNvSpPr/>
          <p:nvPr/>
        </p:nvSpPr>
        <p:spPr>
          <a:xfrm rot="16982831" flipV="1">
            <a:off x="2558131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16200000" flipV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/>
        </p:nvSpPr>
        <p:spPr>
          <a:xfrm flipV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7"/>
          <p:cNvSpPr/>
          <p:nvPr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正方形/長方形 48"/>
          <p:cNvSpPr/>
          <p:nvPr/>
        </p:nvSpPr>
        <p:spPr>
          <a:xfrm>
            <a:off x="3053940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アーチ 4"/>
          <p:cNvSpPr/>
          <p:nvPr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/>
        </p:nvSpPr>
        <p:spPr>
          <a:xfrm flipV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正方形/長方形 54"/>
          <p:cNvSpPr/>
          <p:nvPr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アーチ 4"/>
          <p:cNvSpPr/>
          <p:nvPr/>
        </p:nvSpPr>
        <p:spPr>
          <a:xfrm rot="16982831" flipV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16200000" flipV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57"/>
          <p:cNvSpPr/>
          <p:nvPr/>
        </p:nvSpPr>
        <p:spPr>
          <a:xfrm flipV="1">
            <a:off x="7183971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正方形/長方形 60"/>
          <p:cNvSpPr/>
          <p:nvPr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アーチ 4"/>
          <p:cNvSpPr/>
          <p:nvPr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 rot="5400000">
            <a:off x="8801748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63"/>
          <p:cNvSpPr/>
          <p:nvPr/>
        </p:nvSpPr>
        <p:spPr>
          <a:xfrm>
            <a:off x="9352720" y="2280417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65"/>
          <p:cNvSpPr/>
          <p:nvPr/>
        </p:nvSpPr>
        <p:spPr>
          <a:xfrm flipV="1">
            <a:off x="9286174" y="3823734"/>
            <a:ext cx="279422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7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985155" y="26190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5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5309935" y="261905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09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9650686" y="2619056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0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7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3153904" y="486053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2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4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7498100" y="4860535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8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二等辺三角形 7"/>
          <p:cNvSpPr/>
          <p:nvPr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二等辺三角形 33"/>
          <p:cNvSpPr/>
          <p:nvPr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二等辺三角形 7"/>
          <p:cNvSpPr/>
          <p:nvPr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二等辺三角形 33"/>
          <p:cNvSpPr/>
          <p:nvPr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二等辺三角形 7"/>
          <p:cNvSpPr/>
          <p:nvPr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二等辺三角形 33"/>
          <p:cNvSpPr/>
          <p:nvPr/>
        </p:nvSpPr>
        <p:spPr>
          <a:xfrm rot="10800000">
            <a:off x="6082934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二等辺三角形 7"/>
          <p:cNvSpPr/>
          <p:nvPr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二等辺三角形 33"/>
          <p:cNvSpPr/>
          <p:nvPr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二等辺三角形 7"/>
          <p:cNvSpPr/>
          <p:nvPr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二等辺三角形 33"/>
          <p:cNvSpPr/>
          <p:nvPr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4780193"/>
            <a:ext cx="10801146" cy="11706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14955" y="468418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6"/>
          <p:cNvSpPr/>
          <p:nvPr/>
        </p:nvSpPr>
        <p:spPr>
          <a:xfrm rot="189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6"/>
          <p:cNvSpPr/>
          <p:nvPr/>
        </p:nvSpPr>
        <p:spPr>
          <a:xfrm rot="189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6"/>
          <p:cNvSpPr/>
          <p:nvPr/>
        </p:nvSpPr>
        <p:spPr>
          <a:xfrm rot="189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6"/>
          <p:cNvSpPr/>
          <p:nvPr/>
        </p:nvSpPr>
        <p:spPr>
          <a:xfrm rot="189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6"/>
          <p:cNvSpPr/>
          <p:nvPr/>
        </p:nvSpPr>
        <p:spPr>
          <a:xfrm rot="189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74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0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2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8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2330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/>
        </p:nvSpPr>
        <p:spPr>
          <a:xfrm>
            <a:off x="0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平行四辺形 11"/>
          <p:cNvSpPr/>
          <p:nvPr/>
        </p:nvSpPr>
        <p:spPr>
          <a:xfrm>
            <a:off x="1200104" y="2564904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7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/>
        </p:nvSpPr>
        <p:spPr>
          <a:xfrm>
            <a:off x="2400208" y="365302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平行四辺形 22"/>
          <p:cNvSpPr/>
          <p:nvPr/>
        </p:nvSpPr>
        <p:spPr>
          <a:xfrm>
            <a:off x="3599122" y="474114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/>
        </p:nvSpPr>
        <p:spPr>
          <a:xfrm>
            <a:off x="1200104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8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79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0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6" y="5047088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-19817" y="5651836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直角三角形 22"/>
          <p:cNvSpPr/>
          <p:nvPr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直角三角形 5"/>
          <p:cNvSpPr/>
          <p:nvPr/>
        </p:nvSpPr>
        <p:spPr>
          <a:xfrm rot="10800000">
            <a:off x="3951593" y="4430291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/>
        </p:nvSpPr>
        <p:spPr>
          <a:xfrm>
            <a:off x="6538284" y="3208746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/>
        </p:nvSpPr>
        <p:spPr>
          <a:xfrm>
            <a:off x="9124977" y="1987202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91374" y="4910580"/>
            <a:ext cx="1194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78490" y="3689036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8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765607" y="2467492"/>
            <a:ext cx="12330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/>
        </p:nvSpPr>
        <p:spPr>
          <a:xfrm>
            <a:off x="6081211" y="4430291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6"/>
          <p:cNvSpPr/>
          <p:nvPr/>
        </p:nvSpPr>
        <p:spPr>
          <a:xfrm>
            <a:off x="3483242" y="5651836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26"/>
          <p:cNvSpPr/>
          <p:nvPr/>
        </p:nvSpPr>
        <p:spPr>
          <a:xfrm>
            <a:off x="8668482" y="3205702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0" y="4329480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1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501015" y="476830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6" y="3112336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6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4106891" y="3551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2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695569" y="232521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021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/>
        </p:nvGrpSpPr>
        <p:grpSpPr>
          <a:xfrm>
            <a:off x="4024165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68" y="346508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/>
        </p:nvGrpSpPr>
        <p:grpSpPr>
          <a:xfrm>
            <a:off x="509245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60188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0" name="グループ化 69"/>
          <p:cNvGrpSpPr/>
          <p:nvPr/>
        </p:nvGrpSpPr>
        <p:grpSpPr>
          <a:xfrm rot="3180000">
            <a:off x="-1493180" y="8014598"/>
            <a:ext cx="997539" cy="1690186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弦 8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3" name="グループ化 72"/>
            <p:cNvGrpSpPr/>
            <p:nvPr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2" name="直角三角形 91"/>
              <p:cNvSpPr/>
              <p:nvPr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4" name="グループ化 73"/>
            <p:cNvGrpSpPr/>
            <p:nvPr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8" name="直角三角形 87"/>
              <p:cNvSpPr/>
              <p:nvPr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6" name="弦 8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4" name="弦 8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2" name="円/楕円 81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8" name="グループ化 77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0" name="台形 59"/>
              <p:cNvSpPr/>
              <p:nvPr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cxnSp>
        <p:nvCxnSpPr>
          <p:cNvPr id="97" name="直線コネクタ 96"/>
          <p:cNvCxnSpPr/>
          <p:nvPr/>
        </p:nvCxnSpPr>
        <p:spPr>
          <a:xfrm flipH="1">
            <a:off x="2116300" y="1643371"/>
            <a:ext cx="6582505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4072367" y="4848671"/>
            <a:ext cx="273562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1" name="円/楕円 100"/>
          <p:cNvSpPr/>
          <p:nvPr/>
        </p:nvSpPr>
        <p:spPr>
          <a:xfrm>
            <a:off x="7588032" y="2258651"/>
            <a:ext cx="273562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8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79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8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2133836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3042255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950674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859092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8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5" name="円/楕円 14"/>
          <p:cNvSpPr/>
          <p:nvPr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5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6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アーチ 19"/>
          <p:cNvSpPr/>
          <p:nvPr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2119070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0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0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/>
        </p:nvSpPr>
        <p:spPr>
          <a:xfrm>
            <a:off x="831177" y="527501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831177" y="4364761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31177" y="1633997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31177" y="2544252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831177" y="345450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6" y="1637991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6" y="2548246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6" y="345850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6" y="4368755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6" y="527901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923547" y="172128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923547" y="263153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923547" y="536230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23547" y="354179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23547" y="445204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8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7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2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6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1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3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/>
        </p:nvSpPr>
        <p:spPr>
          <a:xfrm>
            <a:off x="0" y="2909455"/>
            <a:ext cx="12193058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/>
        </p:nvSpPr>
        <p:spPr>
          <a:xfrm>
            <a:off x="1662013" y="442438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6594395" y="3023270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/>
        </p:nvSpPr>
        <p:spPr>
          <a:xfrm>
            <a:off x="1746704" y="4509065"/>
            <a:ext cx="304826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3390832" y="3458231"/>
            <a:ext cx="304826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5034959" y="4158787"/>
            <a:ext cx="30482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6679086" y="3107953"/>
            <a:ext cx="304826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8323214" y="3808509"/>
            <a:ext cx="304826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/>
        </p:nvSpPr>
        <p:spPr>
          <a:xfrm>
            <a:off x="9967341" y="2757675"/>
            <a:ext cx="304826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4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818904" y="543827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4" y="277797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445932" y="2757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9" y="4658522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4120447" y="509734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42048" y="245311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6" y="4299008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7399464" y="4737832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3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2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9030303" y="2092658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942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直角三角形 10"/>
          <p:cNvSpPr/>
          <p:nvPr/>
        </p:nvSpPr>
        <p:spPr>
          <a:xfrm rot="10800000">
            <a:off x="5941696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直角三角形 11"/>
          <p:cNvSpPr/>
          <p:nvPr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/>
        </p:nvSpPr>
        <p:spPr>
          <a:xfrm rot="162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直角三角形 14"/>
          <p:cNvSpPr/>
          <p:nvPr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直角三角形 15"/>
          <p:cNvSpPr/>
          <p:nvPr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直角三角形 16"/>
          <p:cNvSpPr/>
          <p:nvPr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直角三角形 17"/>
          <p:cNvSpPr/>
          <p:nvPr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/>
        </p:nvSpPr>
        <p:spPr>
          <a:xfrm rot="16200000">
            <a:off x="4775664" y="2849590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直角三角形 19"/>
          <p:cNvSpPr/>
          <p:nvPr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直角三角形 20"/>
          <p:cNvSpPr/>
          <p:nvPr/>
        </p:nvSpPr>
        <p:spPr>
          <a:xfrm rot="16200000">
            <a:off x="3609582" y="2849590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山形 21"/>
          <p:cNvSpPr/>
          <p:nvPr/>
        </p:nvSpPr>
        <p:spPr>
          <a:xfrm rot="5400000">
            <a:off x="6168437" y="3550362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/>
        </p:nvSpPr>
        <p:spPr>
          <a:xfrm rot="10800000">
            <a:off x="6168427" y="424705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/>
        </p:nvSpPr>
        <p:spPr>
          <a:xfrm rot="16200000">
            <a:off x="5427390" y="4247048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5412583" y="356516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599178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6599178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4857311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857311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1647" y="2873826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141648" y="3265715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989123" y="5225143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989124" y="5617033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55853" y="4108913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12883" y="4500803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007421" y="1733189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64451" y="2125079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483957" y="1988581"/>
            <a:ext cx="11708043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25279" y="2909557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83957" y="3989855"/>
            <a:ext cx="11708043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25279" y="3831191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715354" y="2032666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15354" y="2962109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7715354" y="38790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7715354" y="47963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4931" y="2014562"/>
            <a:ext cx="4560902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4931" y="4211308"/>
            <a:ext cx="4560902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/>
        </p:nvSpPr>
        <p:spPr>
          <a:xfrm>
            <a:off x="6149804" y="2190480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/>
        </p:nvSpPr>
        <p:spPr>
          <a:xfrm>
            <a:off x="5551182" y="3790920"/>
            <a:ext cx="90826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/>
        </p:nvSpPr>
        <p:spPr>
          <a:xfrm>
            <a:off x="747465" y="2983785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2463512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10565276" y="3448592"/>
            <a:ext cx="775922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/>
        </p:nvSpPr>
        <p:spPr>
          <a:xfrm rot="16200000">
            <a:off x="4506565" y="2418693"/>
            <a:ext cx="91201" cy="4177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正方形/長方形 24"/>
          <p:cNvSpPr/>
          <p:nvPr/>
        </p:nvSpPr>
        <p:spPr>
          <a:xfrm rot="162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8085623" y="1256479"/>
            <a:ext cx="91200" cy="516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>
            <a:spLocks noChangeAspect="1"/>
          </p:cNvSpPr>
          <p:nvPr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>
            <a:spLocks noChangeAspect="1"/>
          </p:cNvSpPr>
          <p:nvPr/>
        </p:nvSpPr>
        <p:spPr>
          <a:xfrm rot="5400000" flipH="1" flipV="1">
            <a:off x="6350074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30"/>
          <p:cNvSpPr>
            <a:spLocks noChangeAspect="1"/>
          </p:cNvSpPr>
          <p:nvPr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直角三角形 31"/>
          <p:cNvSpPr>
            <a:spLocks noChangeAspect="1"/>
          </p:cNvSpPr>
          <p:nvPr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>
            <a:spLocks noChangeAspect="1"/>
          </p:cNvSpPr>
          <p:nvPr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直角三角形 33"/>
          <p:cNvSpPr>
            <a:spLocks noChangeAspect="1"/>
          </p:cNvSpPr>
          <p:nvPr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5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59" y="255325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7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59" y="4322601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7" y="2307114"/>
            <a:ext cx="2513639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0"/>
            <a:ext cx="3735493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3" y="3443914"/>
            <a:ext cx="3746268" cy="61084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0" y="4037112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7"/>
            <a:ext cx="2782663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2"/>
            <a:ext cx="2401547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6" y="2783600"/>
            <a:ext cx="2408474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2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7"/>
            <a:ext cx="3714880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6" y="4468842"/>
            <a:ext cx="249303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0"/>
            <a:ext cx="2500227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88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6911178" y="2464344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6911178" y="4019490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/>
        </p:nvSpPr>
        <p:spPr>
          <a:xfrm>
            <a:off x="5539360" y="1652302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/>
        </p:nvSpPr>
        <p:spPr>
          <a:xfrm>
            <a:off x="4927234" y="2639371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738395" y="171349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835164" y="215231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738395" y="323020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835164" y="36690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738395" y="4746915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835164" y="5185739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491942" y="171562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432985" y="2154444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91942" y="3232329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432985" y="36711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91942" y="474904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432985" y="518786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9" name="フリーフォーム 38"/>
          <p:cNvSpPr/>
          <p:nvPr/>
        </p:nvSpPr>
        <p:spPr>
          <a:xfrm>
            <a:off x="6744890" y="1726795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/>
        </p:nvSpPr>
        <p:spPr>
          <a:xfrm rot="9807941">
            <a:off x="8212328" y="3365455"/>
            <a:ext cx="425666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/>
        </p:nvSpPr>
        <p:spPr>
          <a:xfrm>
            <a:off x="3764365" y="5215467"/>
            <a:ext cx="1780574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/>
        </p:nvSpPr>
        <p:spPr>
          <a:xfrm>
            <a:off x="3696626" y="3686629"/>
            <a:ext cx="735454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フリーフォーム 44"/>
          <p:cNvSpPr/>
          <p:nvPr/>
        </p:nvSpPr>
        <p:spPr>
          <a:xfrm>
            <a:off x="3720818" y="2140858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フリーフォーム 45"/>
          <p:cNvSpPr/>
          <p:nvPr/>
        </p:nvSpPr>
        <p:spPr>
          <a:xfrm>
            <a:off x="7994375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5882757" y="1974349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7264766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7264766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5882757" y="5191693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4515332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4515332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40" hasCustomPrompt="1"/>
          </p:nvPr>
        </p:nvSpPr>
        <p:spPr>
          <a:xfrm>
            <a:off x="5143774" y="3106058"/>
            <a:ext cx="1901104" cy="1441751"/>
          </a:xfrm>
        </p:spPr>
        <p:txBody>
          <a:bodyPr anchor="ctr">
            <a:noAutofit/>
          </a:bodyPr>
          <a:lstStyle>
            <a:lvl1pPr algn="ctr">
              <a:defRPr sz="24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1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/>
        </p:nvSpPr>
        <p:spPr>
          <a:xfrm rot="13500000">
            <a:off x="6476154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/>
        </p:nvSpPr>
        <p:spPr>
          <a:xfrm rot="13500000">
            <a:off x="6476154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2999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0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5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3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8" y="1692446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4" y="3518553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2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0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6" y="5528338"/>
            <a:ext cx="10801146" cy="6692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814955" y="543232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5837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ドーナツ 8"/>
          <p:cNvSpPr/>
          <p:nvPr/>
        </p:nvSpPr>
        <p:spPr>
          <a:xfrm>
            <a:off x="4175620" y="1825776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/>
        </p:nvSpPr>
        <p:spPr>
          <a:xfrm rot="162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0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4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8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1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6"/>
            <a:ext cx="2850563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133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8177125" y="241357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2" name="正方形/長方形 31"/>
          <p:cNvSpPr/>
          <p:nvPr/>
        </p:nvSpPr>
        <p:spPr>
          <a:xfrm>
            <a:off x="8177125" y="45920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3" name="正方形/長方形 32"/>
          <p:cNvSpPr/>
          <p:nvPr/>
        </p:nvSpPr>
        <p:spPr>
          <a:xfrm>
            <a:off x="1849098" y="460606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4" name="正方形/長方形 33"/>
          <p:cNvSpPr/>
          <p:nvPr/>
        </p:nvSpPr>
        <p:spPr>
          <a:xfrm>
            <a:off x="1849098" y="240892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946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ドーナツ 7"/>
          <p:cNvSpPr/>
          <p:nvPr/>
        </p:nvSpPr>
        <p:spPr>
          <a:xfrm>
            <a:off x="2528604" y="1447543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/>
        </p:nvSpPr>
        <p:spPr>
          <a:xfrm>
            <a:off x="4736617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/>
        </p:nvSpPr>
        <p:spPr>
          <a:xfrm>
            <a:off x="7454325" y="2977198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/>
        </p:nvSpPr>
        <p:spPr>
          <a:xfrm rot="21318328">
            <a:off x="8803786" y="1317168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/>
        </p:nvSpPr>
        <p:spPr>
          <a:xfrm rot="1061079">
            <a:off x="564629" y="1592484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/>
        </p:nvSpPr>
        <p:spPr>
          <a:xfrm>
            <a:off x="9790844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/>
        </p:nvSpPr>
        <p:spPr>
          <a:xfrm rot="1442875">
            <a:off x="1208519" y="3242191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7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3" y="2306745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3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0" y="2306745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0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1" y="2185628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683533" y="1924353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/>
        </p:nvSpPr>
        <p:spPr>
          <a:xfrm>
            <a:off x="4720123" y="2062238"/>
            <a:ext cx="2750695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877344" y="3393611"/>
            <a:ext cx="1744586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0109020" y="3013527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85128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081856" y="3938207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11083397" y="2362358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11340954" y="1539210"/>
            <a:ext cx="549846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9548961" y="4446207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2375224" y="2312541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9222250" y="3981997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5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8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2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1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0" y="2361641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4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4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2913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4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07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/>
        </p:nvGrpSpPr>
        <p:grpSpPr>
          <a:xfrm>
            <a:off x="5199275" y="2236384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1" name="弦 8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12" name="グループ化 11"/>
            <p:cNvGrpSpPr/>
            <p:nvPr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5" name="弦 8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3" name="弦 8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9" name="台形 59"/>
              <p:cNvSpPr/>
              <p:nvPr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8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4" name="グループ化 13"/>
          <p:cNvGrpSpPr/>
          <p:nvPr/>
        </p:nvGrpSpPr>
        <p:grpSpPr>
          <a:xfrm rot="17100000">
            <a:off x="4415471" y="1613249"/>
            <a:ext cx="3360000" cy="3360292"/>
            <a:chOff x="6682240" y="2680152"/>
            <a:chExt cx="5040000" cy="5040000"/>
          </a:xfrm>
        </p:grpSpPr>
        <p:sp>
          <p:nvSpPr>
            <p:cNvPr id="15" name="円/楕円 14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アーチ 15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/>
        </p:nvGrpSpPr>
        <p:grpSpPr>
          <a:xfrm rot="11994079">
            <a:off x="4295315" y="1493395"/>
            <a:ext cx="3600312" cy="3600000"/>
            <a:chOff x="6682240" y="2680152"/>
            <a:chExt cx="5040000" cy="5040000"/>
          </a:xfrm>
        </p:grpSpPr>
        <p:sp>
          <p:nvSpPr>
            <p:cNvPr id="18" name="円/楕円 17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アーチ 18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/>
        </p:nvGrpSpPr>
        <p:grpSpPr>
          <a:xfrm rot="3600000">
            <a:off x="4175471" y="1373228"/>
            <a:ext cx="3840000" cy="3840333"/>
            <a:chOff x="6682240" y="2680152"/>
            <a:chExt cx="5040000" cy="5040000"/>
          </a:xfrm>
        </p:grpSpPr>
        <p:sp>
          <p:nvSpPr>
            <p:cNvPr id="21" name="円/楕円 20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アーチ 21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/>
        </p:nvGrpSpPr>
        <p:grpSpPr>
          <a:xfrm rot="18000000">
            <a:off x="4055471" y="1253218"/>
            <a:ext cx="4080000" cy="4080354"/>
            <a:chOff x="6682240" y="2680152"/>
            <a:chExt cx="5040000" cy="5040000"/>
          </a:xfrm>
        </p:grpSpPr>
        <p:sp>
          <p:nvSpPr>
            <p:cNvPr id="24" name="円/楕円 23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アーチ 24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/>
        </p:nvGrpSpPr>
        <p:grpSpPr>
          <a:xfrm rot="7511662">
            <a:off x="3935471" y="1133207"/>
            <a:ext cx="4320000" cy="4320375"/>
            <a:chOff x="6682240" y="2680152"/>
            <a:chExt cx="5040000" cy="5040000"/>
          </a:xfrm>
        </p:grpSpPr>
        <p:sp>
          <p:nvSpPr>
            <p:cNvPr id="27" name="円/楕円 26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アーチ 27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/>
        </p:nvGrpSpPr>
        <p:grpSpPr>
          <a:xfrm rot="10993309">
            <a:off x="3815273" y="1013395"/>
            <a:ext cx="4560396" cy="4560000"/>
            <a:chOff x="6682240" y="2680152"/>
            <a:chExt cx="5040000" cy="5040000"/>
          </a:xfrm>
        </p:grpSpPr>
        <p:sp>
          <p:nvSpPr>
            <p:cNvPr id="30" name="円/楕円 29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アーチ 30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36" name="円/楕円 35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9" name="円/楕円 38"/>
          <p:cNvSpPr/>
          <p:nvPr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253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963C36-F125-4C17-92B6-6E70B633302E}" type="datetimeFigureOut">
              <a:rPr lang="es-DO" smtClean="0"/>
              <a:t>8/4/2020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37107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963C36-F125-4C17-92B6-6E70B633302E}" type="datetimeFigureOut">
              <a:rPr lang="es-DO" smtClean="0"/>
              <a:t>8/4/2020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19117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423867" y="86091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5423867" y="176817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/>
        </p:nvSpPr>
        <p:spPr>
          <a:xfrm>
            <a:off x="5423867" y="267543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/>
        </p:nvSpPr>
        <p:spPr>
          <a:xfrm>
            <a:off x="5423867" y="358269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/>
        </p:nvSpPr>
        <p:spPr>
          <a:xfrm>
            <a:off x="5423867" y="448995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/>
        </p:nvSpPr>
        <p:spPr>
          <a:xfrm>
            <a:off x="5423867" y="5397219"/>
            <a:ext cx="432085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69269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17274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9" y="523479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39" y="571484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1601115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081168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2509534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2989587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3417952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3898005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32637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480642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17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423867" y="1460623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5423867" y="2367883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/>
        </p:nvSpPr>
        <p:spPr>
          <a:xfrm>
            <a:off x="5423867" y="3275143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/>
        </p:nvSpPr>
        <p:spPr>
          <a:xfrm>
            <a:off x="5423867" y="4182403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/>
        </p:nvSpPr>
        <p:spPr>
          <a:xfrm>
            <a:off x="5423867" y="5089663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129240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77245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220082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68087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3109238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3589291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4017657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4497710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92607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540612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47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2228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8" y="618779"/>
            <a:ext cx="11012164" cy="1135327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74906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/>
        </p:nvSpPr>
        <p:spPr>
          <a:xfrm>
            <a:off x="2458657" y="2929025"/>
            <a:ext cx="591181" cy="591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46164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6164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/>
        </p:nvSpPr>
        <p:spPr>
          <a:xfrm>
            <a:off x="302339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335945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5343209" y="2929025"/>
            <a:ext cx="591181" cy="591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43071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3071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/>
        </p:nvSpPr>
        <p:spPr>
          <a:xfrm>
            <a:off x="590396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624002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8223779" y="2929025"/>
            <a:ext cx="591181" cy="5911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1128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31128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/>
        </p:nvSpPr>
        <p:spPr>
          <a:xfrm>
            <a:off x="8788514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124581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/>
        </p:nvSpPr>
        <p:spPr>
          <a:xfrm>
            <a:off x="11108331" y="2929025"/>
            <a:ext cx="591181" cy="591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95839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95839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87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6240028" y="4021440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410998"/>
            <a:ext cx="6385263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711924" y="122324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1271694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2180861"/>
            <a:ext cx="6385263" cy="1104123"/>
          </a:xfrm>
        </p:spPr>
        <p:txBody>
          <a:bodyPr anchor="b">
            <a:normAutofit/>
          </a:bodyPr>
          <a:lstStyle>
            <a:lvl1pPr algn="l"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463699" y="4245091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223672" y="4021439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10206507" y="402143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8447343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0430178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864702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844213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2430" y="4980424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36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/>
        </p:nvSpPr>
        <p:spPr>
          <a:xfrm>
            <a:off x="-529" y="1796819"/>
            <a:ext cx="12192000" cy="163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1796818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63914" y="270757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2756019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3573016"/>
            <a:ext cx="6385263" cy="211223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29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2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5188517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09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36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3525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r>
              <a:rPr kumimoji="1" lang="es-ES" altLang="ja-JP"/>
              <a:t>Haga clic en el icono para agregar una imagen</a:t>
            </a:r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8247" y="2612910"/>
            <a:ext cx="1632324" cy="163218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274593" y="2612910"/>
            <a:ext cx="1632324" cy="1632182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33654" y="2612910"/>
            <a:ext cx="1632324" cy="1632182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2256352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9361758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5802697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52134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701637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263855" y="4291533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06993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509661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112399" y="4877768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468805" y="4821155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/>
        </p:nvSpPr>
        <p:spPr>
          <a:xfrm>
            <a:off x="4971474" y="482115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/>
        </p:nvSpPr>
        <p:spPr>
          <a:xfrm>
            <a:off x="8574211" y="482115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17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07515" y="2235200"/>
            <a:ext cx="2614118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/>
        </p:nvSpPr>
        <p:spPr>
          <a:xfrm>
            <a:off x="6216084" y="2235200"/>
            <a:ext cx="2614118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/>
        </p:nvSpPr>
        <p:spPr>
          <a:xfrm>
            <a:off x="9070366" y="2235200"/>
            <a:ext cx="2614119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1"/>
            <a:ext cx="12192000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/>
        </p:nvSpPr>
        <p:spPr>
          <a:xfrm>
            <a:off x="3361799" y="1"/>
            <a:ext cx="2614118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464" y="1591203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04909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65353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25796" y="1591201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7841" y="165600"/>
            <a:ext cx="5496644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331870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497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174" y="2789893"/>
            <a:ext cx="2486414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5114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4792" y="2789893"/>
            <a:ext cx="2486414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7732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7409" y="2789893"/>
            <a:ext cx="2486414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9704" y="2368150"/>
            <a:ext cx="246370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10027" y="2789893"/>
            <a:ext cx="2486414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496" y="5399314"/>
            <a:ext cx="8491372" cy="87085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07515" y="533248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84" y="1028734"/>
            <a:ext cx="5399723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26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>
          <a:xfrm>
            <a:off x="7429563" y="2663639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968370" y="3351970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443259" y="692697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/>
        </p:nvSpPr>
        <p:spPr>
          <a:xfrm>
            <a:off x="3723116" y="1652803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/>
        </p:nvSpPr>
        <p:spPr>
          <a:xfrm>
            <a:off x="4333992" y="609932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886626" y="4148637"/>
            <a:ext cx="6385263" cy="52805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015786" y="515719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903368" y="4629133"/>
            <a:ext cx="6385263" cy="38404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443259" y="692696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933364" y="5253203"/>
            <a:ext cx="8325272" cy="1056117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2903368" y="136477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円/楕円 23"/>
          <p:cNvSpPr/>
          <p:nvPr/>
        </p:nvSpPr>
        <p:spPr>
          <a:xfrm>
            <a:off x="3723116" y="1266501"/>
            <a:ext cx="288057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/>
        </p:nvSpPr>
        <p:spPr>
          <a:xfrm>
            <a:off x="8877580" y="315508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2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663914" y="1604798"/>
            <a:ext cx="720142" cy="48005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/>
        </p:nvSpPr>
        <p:spPr>
          <a:xfrm rot="5400000">
            <a:off x="6143753" y="2036569"/>
            <a:ext cx="192023" cy="2885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7943" y="1527544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457140" y="1604798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480075" y="2132856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576095" y="2084851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655822" y="2761722"/>
            <a:ext cx="720142" cy="4800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/>
        </p:nvSpPr>
        <p:spPr>
          <a:xfrm rot="5400000">
            <a:off x="6135660" y="3193494"/>
            <a:ext cx="192023" cy="288586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799850" y="2684469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449048" y="276172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471983" y="328978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568002" y="32417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663914" y="3856252"/>
            <a:ext cx="720142" cy="480053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/>
        </p:nvSpPr>
        <p:spPr>
          <a:xfrm rot="5400000">
            <a:off x="6143753" y="4288023"/>
            <a:ext cx="192023" cy="288586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807943" y="3778998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457140" y="385625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480075" y="438431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6576095" y="433630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5660126" y="5013176"/>
            <a:ext cx="720142" cy="48005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/>
        </p:nvSpPr>
        <p:spPr>
          <a:xfrm rot="5400000">
            <a:off x="6139964" y="5444948"/>
            <a:ext cx="192023" cy="28858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804155" y="4935923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6453352" y="5013176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476287" y="5541235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572307" y="54932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87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909562"/>
            <a:ext cx="5327768" cy="2064657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480076" y="2998260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135085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03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213" y="782320"/>
            <a:ext cx="5281045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1657533"/>
            <a:ext cx="5331292" cy="3542935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7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619179" y="0"/>
            <a:ext cx="5476292" cy="6858000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553329"/>
            <a:ext cx="5327768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80076" y="358434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664893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8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490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2748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6006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02524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70126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854137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854138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34372"/>
            <a:ext cx="301223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3" y="2934372"/>
            <a:ext cx="301223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34372"/>
            <a:ext cx="301223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8209" y="3003352"/>
            <a:ext cx="301223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3003352"/>
            <a:ext cx="301223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72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-9839" y="2194554"/>
            <a:ext cx="12192000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/>
        </p:nvSpPr>
        <p:spPr>
          <a:xfrm>
            <a:off x="-4795" y="2481740"/>
            <a:ext cx="12192000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12192000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/>
        </p:nvSpPr>
        <p:spPr>
          <a:xfrm>
            <a:off x="1" y="278650"/>
            <a:ext cx="12182160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194554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00680" y="838956"/>
            <a:ext cx="5666442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00680" y="452670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552" y="3062960"/>
            <a:ext cx="5666442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552" y="2676673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86850" y="4533123"/>
            <a:ext cx="11618299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97219"/>
            <a:ext cx="11618299" cy="891307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39790" y="5301208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641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2" y="4721615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5" y="519239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8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29" name="グループ化 28"/>
          <p:cNvGrpSpPr/>
          <p:nvPr/>
        </p:nvGrpSpPr>
        <p:grpSpPr>
          <a:xfrm>
            <a:off x="5513687" y="1790105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2126189" y="2932452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5523363" y="4074799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116512" y="5217147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2126189" y="64775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507970" y="70576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5826091" y="0"/>
            <a:ext cx="2571" cy="694750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5606336" y="73072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119142" y="1848113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5605986" y="1873071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52485" y="126684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119142" y="2409188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507970" y="2990460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5606336" y="3015418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52485" y="3551535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128819" y="4132808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5615663" y="4157765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28819" y="4693883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8293" y="5275155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596660" y="5300113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242808" y="583623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150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1371381" y="2612423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1371381" y="3505608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1371381" y="4398793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1371381" y="5291979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71381" y="171923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753162" y="177724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070932" y="0"/>
            <a:ext cx="351" cy="6858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4851353" y="180220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61220" y="2651357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4851353" y="2695389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455094" y="1729877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55094" y="262306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753162" y="356361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4851353" y="3588574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455094" y="3516248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761220" y="4437728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4851353" y="4481759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5455094" y="440943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753162" y="5349987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4851353" y="5374945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455094" y="5302619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39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1"/>
            <a:ext cx="12192000" cy="1588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87" y="254920"/>
            <a:ext cx="7528289" cy="6280786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671632" y="165600"/>
            <a:ext cx="6400455" cy="8016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15673" y="1777246"/>
            <a:ext cx="380196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415673" y="2274824"/>
            <a:ext cx="3805712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1013" y="3910846"/>
            <a:ext cx="2392426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51014" y="4408424"/>
            <a:ext cx="2394783" cy="1576742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746941" y="3395313"/>
            <a:ext cx="3137544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47595" y="3892891"/>
            <a:ext cx="3140636" cy="206456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239859" y="5259362"/>
            <a:ext cx="226310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2412" y="5756941"/>
            <a:ext cx="3024576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4239859" y="1944914"/>
            <a:ext cx="1016088" cy="87086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2761912" y="4184073"/>
            <a:ext cx="855284" cy="193964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/>
        </p:nvCxnSpPr>
        <p:spPr>
          <a:xfrm flipH="1">
            <a:off x="6502964" y="5338626"/>
            <a:ext cx="517285" cy="1607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/>
        </p:nvCxnSpPr>
        <p:spPr>
          <a:xfrm flipH="1" flipV="1">
            <a:off x="6713029" y="3519055"/>
            <a:ext cx="2033911" cy="116285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805363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689576" y="1028734"/>
            <a:ext cx="6401885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958726" y="21914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正方形/長方形 36"/>
          <p:cNvSpPr/>
          <p:nvPr/>
        </p:nvSpPr>
        <p:spPr>
          <a:xfrm>
            <a:off x="490012" y="432079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正方形/長方形 37"/>
          <p:cNvSpPr/>
          <p:nvPr/>
        </p:nvSpPr>
        <p:spPr>
          <a:xfrm>
            <a:off x="4254931" y="569203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/>
        </p:nvSpPr>
        <p:spPr>
          <a:xfrm>
            <a:off x="8834850" y="381705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22320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/>
        </p:nvSpPr>
        <p:spPr>
          <a:xfrm rot="2700000">
            <a:off x="916918" y="3006603"/>
            <a:ext cx="8564501" cy="5621275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4" y="607423"/>
            <a:ext cx="2762129" cy="5643155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637404" y="1338942"/>
            <a:ext cx="2350742" cy="421150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424339" y="1297577"/>
            <a:ext cx="7287487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511768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4338" y="3664893"/>
            <a:ext cx="7303471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/>
        </p:nvSpPr>
        <p:spPr>
          <a:xfrm rot="2700000">
            <a:off x="451884" y="4446244"/>
            <a:ext cx="5397865" cy="3542866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5" y="884900"/>
            <a:ext cx="3923154" cy="557758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" y="2934136"/>
            <a:ext cx="1740860" cy="3556657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7241" y="1410336"/>
            <a:ext cx="3393082" cy="4507865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20049" y="3409648"/>
            <a:ext cx="1453023" cy="262031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 rot="2700000">
            <a:off x="2920582" y="3058410"/>
            <a:ext cx="8253541" cy="6018152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517560" y="1297577"/>
            <a:ext cx="5185191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582653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3664893"/>
            <a:ext cx="5196564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20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413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正方形/長方形 1"/>
          <p:cNvSpPr/>
          <p:nvPr/>
        </p:nvSpPr>
        <p:spPr>
          <a:xfrm rot="2700000">
            <a:off x="4479169" y="1543335"/>
            <a:ext cx="5569813" cy="4260120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974393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4714934" y="607422"/>
            <a:ext cx="2762129" cy="3529149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4915835" y="1338942"/>
            <a:ext cx="2350742" cy="2797629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3435346" y="1132172"/>
            <a:ext cx="933774" cy="933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680729" y="137753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52158" y="1126561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2559" y="1490244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3435346" y="2636820"/>
            <a:ext cx="933774" cy="9336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80728" y="288218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552157" y="2631208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522558" y="2994892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7833557" y="1129752"/>
            <a:ext cx="933774" cy="9336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8078939" y="137511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8859890" y="1124141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859322" y="1487824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7833557" y="2636819"/>
            <a:ext cx="933774" cy="9336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078939" y="288218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859890" y="2631208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8859322" y="2994891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8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/>
        </p:nvSpPr>
        <p:spPr>
          <a:xfrm rot="18900000">
            <a:off x="2589422" y="1388046"/>
            <a:ext cx="7803078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887" y="1595852"/>
            <a:ext cx="6932503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51888" y="1200182"/>
            <a:ext cx="6932502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4294" y="553329"/>
            <a:ext cx="4128817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7632304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7612" y="3664893"/>
            <a:ext cx="4131548" cy="2308390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362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0"/>
            <a:ext cx="12192000" cy="298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4820" y="657984"/>
            <a:ext cx="11467281" cy="2254549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2001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454821" y="3047999"/>
            <a:ext cx="5380428" cy="302864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46069" y="3173789"/>
            <a:ext cx="6076032" cy="289318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68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4088193"/>
            <a:ext cx="12192000" cy="3047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1169670" y="4644571"/>
            <a:ext cx="1170920" cy="11708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931967" y="1067225"/>
            <a:ext cx="4603599" cy="460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円/楕円 1"/>
          <p:cNvSpPr/>
          <p:nvPr/>
        </p:nvSpPr>
        <p:spPr>
          <a:xfrm>
            <a:off x="1097441" y="1212190"/>
            <a:ext cx="4603599" cy="46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/>
        </p:nvSpPr>
        <p:spPr>
          <a:xfrm>
            <a:off x="5144857" y="1289337"/>
            <a:ext cx="936251" cy="936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593885" y="5602870"/>
            <a:ext cx="575785" cy="5757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10044" y="1125614"/>
            <a:ext cx="4602939" cy="460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95471" y="1654626"/>
            <a:ext cx="5826630" cy="1016005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5334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6095471" y="2804269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305887" y="3014668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77139" y="2804270"/>
            <a:ext cx="4944962" cy="789022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305887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681990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9184804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60906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6305887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681990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184804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560906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6035497" y="1158692"/>
            <a:ext cx="336278" cy="336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 flipH="1">
            <a:off x="4102754" y="1687675"/>
            <a:ext cx="2704733" cy="5028221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直角三角形 53"/>
            <p:cNvSpPr/>
            <p:nvPr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1398021" y="1689293"/>
            <a:ext cx="2704733" cy="5028221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直角三角形 86"/>
            <p:cNvSpPr/>
            <p:nvPr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8" name="直角三角形 25"/>
          <p:cNvSpPr/>
          <p:nvPr/>
        </p:nvSpPr>
        <p:spPr>
          <a:xfrm rot="16200000" flipH="1">
            <a:off x="589910" y="-589912"/>
            <a:ext cx="2923613" cy="4103437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フリーフォーム 67"/>
          <p:cNvSpPr/>
          <p:nvPr/>
        </p:nvSpPr>
        <p:spPr>
          <a:xfrm>
            <a:off x="4103435" y="1689293"/>
            <a:ext cx="667644" cy="1234321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36" name="直角三角形 35"/>
          <p:cNvSpPr/>
          <p:nvPr/>
        </p:nvSpPr>
        <p:spPr>
          <a:xfrm rot="16200000" flipH="1">
            <a:off x="561868" y="3175947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/>
          <p:nvPr/>
        </p:nvSpPr>
        <p:spPr>
          <a:xfrm rot="16200000" flipH="1">
            <a:off x="561868" y="645622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/>
          <p:nvPr/>
        </p:nvSpPr>
        <p:spPr>
          <a:xfrm rot="16200000" flipH="1">
            <a:off x="561869" y="1910784"/>
            <a:ext cx="2979696" cy="4103436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フリーフォーム 65"/>
          <p:cNvSpPr/>
          <p:nvPr/>
        </p:nvSpPr>
        <p:spPr>
          <a:xfrm>
            <a:off x="4103434" y="2665751"/>
            <a:ext cx="1351017" cy="1521264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3" name="フリーフォーム 62"/>
          <p:cNvSpPr/>
          <p:nvPr/>
        </p:nvSpPr>
        <p:spPr>
          <a:xfrm>
            <a:off x="4103435" y="3639102"/>
            <a:ext cx="2034968" cy="1812382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/>
        </p:nvGrpSpPr>
        <p:grpSpPr>
          <a:xfrm>
            <a:off x="4103433" y="4613276"/>
            <a:ext cx="2704733" cy="2104237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フリーフォーム 57"/>
            <p:cNvSpPr/>
            <p:nvPr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853258" y="1149611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853258" y="2418205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853258" y="3686799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853258" y="4955394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0370" y="2335395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476330" y="3438303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847286" y="4548907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200100" y="5643334"/>
            <a:ext cx="566181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366224" y="190090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366224" y="316813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366224" y="443536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366224" y="5702592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801788" y="1642182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509613" y="2597005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95126" y="3551828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6830906" y="4506651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029376" y="164638"/>
            <a:ext cx="78440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85" y="1028734"/>
            <a:ext cx="7773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4125395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698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/>
        </p:nvSpPr>
        <p:spPr>
          <a:xfrm rot="3600000">
            <a:off x="6248557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49" y="1772628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3" y="2243412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49" y="4049320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3" y="4520105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3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/>
        </p:nvSpPr>
        <p:spPr>
          <a:xfrm>
            <a:off x="1771139" y="1896217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/>
        </p:nvSpPr>
        <p:spPr>
          <a:xfrm>
            <a:off x="1771139" y="2789402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879" y="182389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879" y="2717076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771139" y="3682587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879" y="361026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1771139" y="4575773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879" y="4503447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771139" y="5468958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879" y="5396632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9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762013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" name="円/楕円 3"/>
          <p:cNvSpPr/>
          <p:nvPr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9956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4" name="グループ化 13"/>
          <p:cNvGrpSpPr/>
          <p:nvPr/>
        </p:nvGrpSpPr>
        <p:grpSpPr>
          <a:xfrm rot="17100000">
            <a:off x="4415471" y="1613249"/>
            <a:ext cx="3360000" cy="3360292"/>
            <a:chOff x="6682240" y="2680152"/>
            <a:chExt cx="5040000" cy="5040000"/>
          </a:xfrm>
        </p:grpSpPr>
        <p:sp>
          <p:nvSpPr>
            <p:cNvPr id="15" name="円/楕円 14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アーチ 15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/>
        </p:nvGrpSpPr>
        <p:grpSpPr>
          <a:xfrm rot="11994079">
            <a:off x="4295315" y="1493395"/>
            <a:ext cx="3600312" cy="3600000"/>
            <a:chOff x="6682240" y="2680152"/>
            <a:chExt cx="5040000" cy="5040000"/>
          </a:xfrm>
        </p:grpSpPr>
        <p:sp>
          <p:nvSpPr>
            <p:cNvPr id="18" name="円/楕円 17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アーチ 18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/>
        </p:nvGrpSpPr>
        <p:grpSpPr>
          <a:xfrm rot="3600000">
            <a:off x="4175471" y="1373228"/>
            <a:ext cx="3840000" cy="3840333"/>
            <a:chOff x="6682240" y="2680152"/>
            <a:chExt cx="5040000" cy="5040000"/>
          </a:xfrm>
        </p:grpSpPr>
        <p:sp>
          <p:nvSpPr>
            <p:cNvPr id="21" name="円/楕円 20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アーチ 21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/>
        </p:nvGrpSpPr>
        <p:grpSpPr>
          <a:xfrm rot="18000000">
            <a:off x="4055471" y="1253218"/>
            <a:ext cx="4080000" cy="4080354"/>
            <a:chOff x="6682240" y="2680152"/>
            <a:chExt cx="5040000" cy="5040000"/>
          </a:xfrm>
        </p:grpSpPr>
        <p:sp>
          <p:nvSpPr>
            <p:cNvPr id="24" name="円/楕円 23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アーチ 24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/>
        </p:nvGrpSpPr>
        <p:grpSpPr>
          <a:xfrm rot="7511662">
            <a:off x="3935471" y="1133207"/>
            <a:ext cx="4320000" cy="4320375"/>
            <a:chOff x="6682240" y="2680152"/>
            <a:chExt cx="5040000" cy="5040000"/>
          </a:xfrm>
        </p:grpSpPr>
        <p:sp>
          <p:nvSpPr>
            <p:cNvPr id="27" name="円/楕円 26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アーチ 27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/>
        </p:nvGrpSpPr>
        <p:grpSpPr>
          <a:xfrm rot="10993309">
            <a:off x="3815273" y="1013395"/>
            <a:ext cx="4560396" cy="4560000"/>
            <a:chOff x="6682240" y="2680152"/>
            <a:chExt cx="5040000" cy="5040000"/>
          </a:xfrm>
        </p:grpSpPr>
        <p:sp>
          <p:nvSpPr>
            <p:cNvPr id="30" name="円/楕円 29"/>
            <p:cNvSpPr/>
            <p:nvPr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アーチ 30"/>
            <p:cNvSpPr/>
            <p:nvPr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36" name="円/楕円 35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9" name="円/楕円 38"/>
          <p:cNvSpPr/>
          <p:nvPr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480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4741334"/>
            <a:ext cx="10370052" cy="1952029"/>
          </a:xfrm>
        </p:spPr>
        <p:txBody>
          <a:bodyPr anchor="b"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730640" y="4429600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0411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33195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34860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063143" y="4511094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052119" y="5301209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6874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2305422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7157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8038" y="5532123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391069" y="1248653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4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200218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92969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511686" y="5186020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471876" y="5530537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064983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9072445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44181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07409" y="4790962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464865" y="957488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73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/>
        </p:nvSpPr>
        <p:spPr>
          <a:xfrm>
            <a:off x="4067009" y="311508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47041" y="77546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円/楕円 27"/>
          <p:cNvSpPr/>
          <p:nvPr/>
        </p:nvSpPr>
        <p:spPr>
          <a:xfrm>
            <a:off x="845583" y="11707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円/楕円 29"/>
          <p:cNvSpPr/>
          <p:nvPr/>
        </p:nvSpPr>
        <p:spPr>
          <a:xfrm>
            <a:off x="1137774" y="69269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1040" y="740702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127059" y="16514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31040" y="1699902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247041" y="77546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403649" y="2559169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5627320" y="278282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7147592" y="2559168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/>
        </p:nvSpPr>
        <p:spPr>
          <a:xfrm>
            <a:off x="8880551" y="255916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7371263" y="278282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9104222" y="278281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028323" y="351971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768133" y="351971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496475" y="3518153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5326" y="4197086"/>
            <a:ext cx="10601349" cy="1344149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0" y="5685251"/>
            <a:ext cx="12192000" cy="1172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2677571" y="584876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5885323" y="584876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072640" y="584875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589730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6788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4994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382869" y="67945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円/楕円 25"/>
          <p:cNvSpPr/>
          <p:nvPr/>
        </p:nvSpPr>
        <p:spPr>
          <a:xfrm>
            <a:off x="1301673" y="71132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2" name="正方形/長方形 31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/>
        </p:nvSpPr>
        <p:spPr>
          <a:xfrm>
            <a:off x="4735518" y="285898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999" y="0"/>
            <a:ext cx="1744951" cy="1713600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999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973" y="0"/>
            <a:ext cx="1744951" cy="17136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973" y="1715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973" y="3429000"/>
            <a:ext cx="1744951" cy="17136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973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947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922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896" y="0"/>
            <a:ext cx="1744951" cy="17136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896" y="17154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896" y="5144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2872" y="0"/>
            <a:ext cx="1744951" cy="17136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2872" y="1715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2872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3429000"/>
            <a:ext cx="3482702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5222947" y="0"/>
            <a:ext cx="3482702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5485861" y="3498416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5581880" y="440917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85861" y="4457617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2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342900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999" y="0"/>
            <a:ext cx="1744951" cy="1713600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999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1742999" y="34290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1742999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973" y="0"/>
            <a:ext cx="1744951" cy="17136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973" y="1715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973" y="3429000"/>
            <a:ext cx="1744951" cy="17136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973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5222947" y="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5222947" y="1715400"/>
            <a:ext cx="1744951" cy="1713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5222947" y="34290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947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6962922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6962922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6962922" y="3429000"/>
            <a:ext cx="1744951" cy="17136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922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896" y="0"/>
            <a:ext cx="1744951" cy="17136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896" y="17154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8702896" y="34290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896" y="5144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2872" y="0"/>
            <a:ext cx="1744951" cy="17136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2872" y="1715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0442872" y="342900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2872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03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604798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438176"/>
            <a:ext cx="10801146" cy="79329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14955" y="534216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6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87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0202367" y="401413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1184136" y="2516899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413027" y="2228867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/>
        </p:nvSpPr>
        <p:spPr>
          <a:xfrm>
            <a:off x="2386628" y="269034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/>
        </p:nvSpPr>
        <p:spPr>
          <a:xfrm>
            <a:off x="10985753" y="3880494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2400000"/>
          </a:xfrm>
          <a:solidFill>
            <a:schemeClr val="accent1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29028"/>
            <a:ext cx="2400208" cy="24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24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29028"/>
            <a:ext cx="2400208" cy="24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24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3956" y="4419110"/>
            <a:ext cx="2400208" cy="2400000"/>
          </a:xfrm>
          <a:solidFill>
            <a:schemeClr val="accent5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2457215" y="4419110"/>
            <a:ext cx="2400208" cy="24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890473" y="4419110"/>
            <a:ext cx="2400208" cy="24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7324592" y="4419110"/>
            <a:ext cx="2400208" cy="24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9756991" y="4419110"/>
            <a:ext cx="2400208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2637235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15257" y="3547989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3852" y="3596435"/>
            <a:ext cx="11215678" cy="623628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11543659" y="3495431"/>
            <a:ext cx="505184" cy="5051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34292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429000"/>
            <a:ext cx="6095471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3413727" y="0"/>
            <a:ext cx="4746682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8160408" y="0"/>
            <a:ext cx="4031592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095471" y="3429000"/>
            <a:ext cx="2737071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8832541" y="3429000"/>
            <a:ext cx="3353115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822" y="500675"/>
            <a:ext cx="3120617" cy="1044621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2822" y="1701716"/>
            <a:ext cx="3120618" cy="1487257"/>
          </a:xfrm>
        </p:spPr>
        <p:txBody>
          <a:bodyPr anchor="t">
            <a:noAutofit/>
          </a:bodyPr>
          <a:lstStyle>
            <a:lvl1pPr algn="ctr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192019" y="3573016"/>
            <a:ext cx="2544503" cy="3120347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207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/>
        </p:nvSpPr>
        <p:spPr>
          <a:xfrm>
            <a:off x="0" y="3976914"/>
            <a:ext cx="12192000" cy="2881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65" y="2967732"/>
            <a:ext cx="672846" cy="100918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09" y="2971388"/>
            <a:ext cx="654562" cy="10055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84" y="2773940"/>
            <a:ext cx="804488" cy="120297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1" y="2470455"/>
            <a:ext cx="707584" cy="15064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572" y="2419264"/>
            <a:ext cx="782549" cy="155765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71" y="2188907"/>
            <a:ext cx="780720" cy="1788006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95256" y="1945551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8888" y="1374814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858678" y="1011208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256843" y="1590874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7870" y="804077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65563" y="431542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/>
        </p:nvCxnSpPr>
        <p:spPr>
          <a:xfrm>
            <a:off x="2158423" y="2425604"/>
            <a:ext cx="0" cy="448225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3617196" y="1944914"/>
            <a:ext cx="0" cy="922517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269588" y="1364343"/>
            <a:ext cx="0" cy="126594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713029" y="2098914"/>
            <a:ext cx="0" cy="223373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8321845" y="1507999"/>
            <a:ext cx="0" cy="814287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38852" y="922965"/>
            <a:ext cx="0" cy="1175948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1112762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64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5343196" y="37273"/>
            <a:ext cx="6848804" cy="4481941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直角三角形 11"/>
            <p:cNvSpPr/>
            <p:nvPr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9" y="471963"/>
            <a:ext cx="1282667" cy="404725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75" y="1017730"/>
            <a:ext cx="1187142" cy="350148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0" y="4519215"/>
            <a:ext cx="12192000" cy="23387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637788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15257" y="55485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7768456" y="397384"/>
            <a:ext cx="4036642" cy="821816"/>
          </a:xfrm>
        </p:spPr>
        <p:txBody>
          <a:bodyPr>
            <a:noAutofit/>
          </a:bodyPr>
          <a:lstStyle>
            <a:lvl1pPr algn="l">
              <a:defRPr sz="44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>
            <a:off x="305322" y="397384"/>
            <a:ext cx="3786740" cy="821816"/>
          </a:xfrm>
        </p:spPr>
        <p:txBody>
          <a:bodyPr>
            <a:noAutofit/>
          </a:bodyPr>
          <a:lstStyle>
            <a:lvl1pPr algn="r">
              <a:defRPr sz="44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286850" y="5688607"/>
            <a:ext cx="11618299" cy="998520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27632" y="1930400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57147" y="2121850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6" hasCustomPrompt="1"/>
          </p:nvPr>
        </p:nvSpPr>
        <p:spPr>
          <a:xfrm>
            <a:off x="727632" y="2697019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361179" y="2888469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727632" y="3463637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357147" y="3655086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372931" y="1932505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8002447" y="2123955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8372931" y="2699124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8002447" y="2890573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372931" y="3465742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8002447" y="3657191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正方形/長方形 29"/>
          <p:cNvSpPr/>
          <p:nvPr/>
        </p:nvSpPr>
        <p:spPr>
          <a:xfrm>
            <a:off x="2133262" y="1225923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正方形/長方形 30"/>
          <p:cNvSpPr/>
          <p:nvPr/>
        </p:nvSpPr>
        <p:spPr>
          <a:xfrm>
            <a:off x="7370735" y="1225923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282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0"/>
            <a:ext cx="12192000" cy="41510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98" y="308653"/>
            <a:ext cx="5274870" cy="4272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20" y="950241"/>
            <a:ext cx="2554068" cy="36311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8" y="1804275"/>
            <a:ext cx="1363426" cy="2777109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263469" y="2157779"/>
            <a:ext cx="1139924" cy="207010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660192" y="488673"/>
            <a:ext cx="4890968" cy="270415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8839080" y="1282700"/>
            <a:ext cx="2209992" cy="295639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514410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015257" y="54251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621862"/>
            <a:ext cx="11618299" cy="1006329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0" y="4233333"/>
            <a:ext cx="12192000" cy="2624667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535412" y="2170492"/>
            <a:ext cx="5690094" cy="3200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/>
        </p:nvSpPr>
        <p:spPr>
          <a:xfrm>
            <a:off x="535562" y="1845583"/>
            <a:ext cx="5690094" cy="32476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/>
        </p:nvSpPr>
        <p:spPr>
          <a:xfrm>
            <a:off x="535562" y="2128010"/>
            <a:ext cx="5690094" cy="4233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8" name="グループ化 17"/>
          <p:cNvGrpSpPr/>
          <p:nvPr/>
        </p:nvGrpSpPr>
        <p:grpSpPr>
          <a:xfrm>
            <a:off x="657131" y="1938114"/>
            <a:ext cx="361981" cy="95250"/>
            <a:chOff x="2524125" y="1614487"/>
            <a:chExt cx="542925" cy="142875"/>
          </a:xfrm>
        </p:grpSpPr>
        <p:sp>
          <p:nvSpPr>
            <p:cNvPr id="19" name="円/楕円 18"/>
            <p:cNvSpPr/>
            <p:nvPr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972541" y="1922238"/>
            <a:ext cx="133362" cy="1270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8" name="正方形/長方形 37"/>
          <p:cNvSpPr/>
          <p:nvPr/>
        </p:nvSpPr>
        <p:spPr>
          <a:xfrm rot="2700000">
            <a:off x="1592122" y="2906409"/>
            <a:ext cx="8518860" cy="64154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/>
        </p:nvSpPr>
        <p:spPr>
          <a:xfrm>
            <a:off x="6582653" y="439614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4476698"/>
            <a:ext cx="5196564" cy="1500769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6953138" y="1857789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6582654" y="2049239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6953138" y="2624408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6582654" y="2815857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6953138" y="3391026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6582654" y="3582475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13"/>
          <p:cNvSpPr/>
          <p:nvPr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円/楕円 43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153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397122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072940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985364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3127798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8643100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72702" y="2703891"/>
            <a:ext cx="4823863" cy="2208254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378147" y="5111521"/>
            <a:ext cx="4818418" cy="1390878"/>
          </a:xfrm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7319640" y="2147068"/>
            <a:ext cx="7132647" cy="26799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334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441048" y="4990568"/>
            <a:ext cx="2160187" cy="48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028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0" y="5708953"/>
            <a:ext cx="6095471" cy="780411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1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5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4518781"/>
            <a:ext cx="12192001" cy="1228876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304297" y="4596492"/>
            <a:ext cx="11583405" cy="10350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9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7"/>
            <a:ext cx="7536285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/>
        </p:nvSpPr>
        <p:spPr>
          <a:xfrm>
            <a:off x="0" y="1604797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4"/>
            <a:ext cx="3600712" cy="2688299"/>
          </a:xfrm>
        </p:spPr>
        <p:txBody>
          <a:bodyPr anchor="b">
            <a:normAutofit/>
          </a:bodyPr>
          <a:lstStyle>
            <a:lvl1pPr algn="r">
              <a:defRPr sz="2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08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77634"/>
            <a:ext cx="12192000" cy="1035050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304297" y="677635"/>
            <a:ext cx="11583405" cy="10350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0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7658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0307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83852" y="1886858"/>
            <a:ext cx="11218899" cy="291253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23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3976048"/>
            <a:ext cx="12192000" cy="2881952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89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4"/>
            <a:ext cx="3239679" cy="214571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7020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6526594" y="-15"/>
            <a:ext cx="5669937" cy="6862421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9" y="5146791"/>
            <a:ext cx="3239673" cy="1715616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472834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1200" y="5142367"/>
            <a:ext cx="12191989" cy="1715628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440481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 lateral patter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8146416" y="-15"/>
            <a:ext cx="4050115" cy="6862421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1931709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 bottom pattern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1200" y="5142367"/>
            <a:ext cx="12191989" cy="1715628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360506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963C36-F125-4C17-92B6-6E70B633302E}" type="datetimeFigureOut">
              <a:rPr lang="es-DO" smtClean="0"/>
              <a:t>8/4/2020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8963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3812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  <p:sldLayoutId id="2147483720" r:id="rId39"/>
    <p:sldLayoutId id="2147483721" r:id="rId40"/>
    <p:sldLayoutId id="2147483722" r:id="rId41"/>
    <p:sldLayoutId id="2147483723" r:id="rId42"/>
    <p:sldLayoutId id="2147483724" r:id="rId43"/>
    <p:sldLayoutId id="2147483725" r:id="rId4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1" y="164638"/>
            <a:ext cx="11006206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9"/>
          <p:cNvSpPr/>
          <p:nvPr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4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2917" y="164638"/>
            <a:ext cx="10959484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4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60033" y="2151032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4548F707-AC89-4676-8484-C07D52D42B0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015125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0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4000" r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857250" y="2771775"/>
            <a:ext cx="11630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6600" dirty="0">
                <a:solidFill>
                  <a:schemeClr val="bg1"/>
                </a:solidFill>
                <a:latin typeface="Cooper Black" panose="0208090404030B020404" pitchFamily="18" charset="0"/>
              </a:rPr>
              <a:t>IDEAS QUE SIEMBRAN </a:t>
            </a:r>
          </a:p>
        </p:txBody>
      </p:sp>
    </p:spTree>
    <p:extLst>
      <p:ext uri="{BB962C8B-B14F-4D97-AF65-F5344CB8AC3E}">
        <p14:creationId xmlns:p14="http://schemas.microsoft.com/office/powerpoint/2010/main" val="214985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14400" y="464949"/>
            <a:ext cx="6447295" cy="1192401"/>
          </a:xfrm>
          <a:prstGeom prst="rect">
            <a:avLst/>
          </a:prstGeom>
          <a:solidFill>
            <a:srgbClr val="E6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558" b="8261"/>
          <a:stretch/>
        </p:blipFill>
        <p:spPr>
          <a:xfrm>
            <a:off x="1438002" y="1047750"/>
            <a:ext cx="5074242" cy="12192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5781" y="2291487"/>
            <a:ext cx="7849841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000" b="1" i="0" u="none" strike="noStrike" cap="none" normalizeH="0" baseline="0" dirty="0">
                <a:ln>
                  <a:noFill/>
                </a:ln>
                <a:solidFill>
                  <a:srgbClr val="1F091F"/>
                </a:solidFill>
                <a:effectLst/>
                <a:latin typeface="Roboto"/>
              </a:rPr>
              <a:t>¡</a:t>
            </a:r>
            <a:r>
              <a:rPr kumimoji="0" lang="es-DO" altLang="es-DO" sz="2000" b="1" i="0" u="none" strike="noStrike" cap="none" normalizeH="0" baseline="0" dirty="0">
                <a:ln>
                  <a:noFill/>
                </a:ln>
                <a:solidFill>
                  <a:srgbClr val="1F09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JUNTOS PODEMOS GANAR LA LUCHA CONTRA EL COVID19!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000" b="1" i="0" u="none" strike="noStrike" cap="none" normalizeH="0" baseline="0" dirty="0">
              <a:ln>
                <a:noFill/>
              </a:ln>
              <a:solidFill>
                <a:srgbClr val="50658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000" b="1" i="0" u="none" strike="noStrike" cap="none" normalizeH="0" baseline="0" dirty="0">
                <a:ln>
                  <a:noFill/>
                </a:ln>
                <a:solidFill>
                  <a:srgbClr val="5A60A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¡QUEDATE EN CASA!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000" b="1" i="0" u="none" strike="noStrike" cap="none" normalizeH="0" baseline="0" dirty="0">
              <a:ln>
                <a:noFill/>
              </a:ln>
              <a:solidFill>
                <a:srgbClr val="3D4B6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000" b="1" i="0" u="none" strike="noStrike" cap="none" normalizeH="0" baseline="0" dirty="0">
                <a:ln>
                  <a:noFill/>
                </a:ln>
                <a:solidFill>
                  <a:srgbClr val="3D4B6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INNOVANDO EN CUARENTENA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000" b="0" i="0" u="none" strike="noStrike" cap="none" normalizeH="0" baseline="0" dirty="0">
                <a:ln>
                  <a:noFill/>
                </a:ln>
                <a:solidFill>
                  <a:srgbClr val="3D4B6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PRIMER HACKATHON VIRTUAL ITLA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rgbClr val="50658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8" descr="Infografía de coronavirus en español vector gratui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36" b="50600" l="33706" r="52716">
                        <a14:foregroundMark x1="36901" y1="33094" x2="36901" y2="33094"/>
                        <a14:foregroundMark x1="37061" y1="33813" x2="37061" y2="33813"/>
                        <a14:foregroundMark x1="37700" y1="33813" x2="37700" y2="33813"/>
                        <a14:foregroundMark x1="37700" y1="33813" x2="37700" y2="33813"/>
                        <a14:foregroundMark x1="48083" y1="31415" x2="48083" y2="31415"/>
                        <a14:foregroundMark x1="48083" y1="31415" x2="48083" y2="31415"/>
                        <a14:foregroundMark x1="47923" y1="42206" x2="47923" y2="42206"/>
                        <a14:foregroundMark x1="47923" y1="42206" x2="47923" y2="42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475" r="45101" b="48653"/>
          <a:stretch/>
        </p:blipFill>
        <p:spPr bwMode="auto">
          <a:xfrm>
            <a:off x="7361695" y="886134"/>
            <a:ext cx="2661003" cy="42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4000" r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731078" y="2699203"/>
            <a:ext cx="11630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PROGRESO</a:t>
            </a:r>
          </a:p>
        </p:txBody>
      </p:sp>
    </p:spTree>
    <p:extLst>
      <p:ext uri="{BB962C8B-B14F-4D97-AF65-F5344CB8AC3E}">
        <p14:creationId xmlns:p14="http://schemas.microsoft.com/office/powerpoint/2010/main" val="351967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4000" r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809874" y="2986087"/>
            <a:ext cx="6862763" cy="1171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DO" sz="9600" b="1" dirty="0">
                <a:solidFill>
                  <a:srgbClr val="DB2A5B"/>
                </a:solidFill>
              </a:rPr>
              <a:t>Y TRANSFORMAN</a:t>
            </a:r>
          </a:p>
        </p:txBody>
      </p:sp>
    </p:spTree>
    <p:extLst>
      <p:ext uri="{BB962C8B-B14F-4D97-AF65-F5344CB8AC3E}">
        <p14:creationId xmlns:p14="http://schemas.microsoft.com/office/powerpoint/2010/main" val="286143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671639" y="2214563"/>
            <a:ext cx="94583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DO" sz="4800" b="1" dirty="0">
                <a:solidFill>
                  <a:schemeClr val="bg1"/>
                </a:solidFill>
              </a:rPr>
              <a:t>PROGRAMANDO CON UN IMPACTO SOCIAL </a:t>
            </a:r>
            <a:endParaRPr lang="es-DO" sz="6000" dirty="0">
              <a:solidFill>
                <a:srgbClr val="FFFF00"/>
              </a:solidFill>
            </a:endParaRPr>
          </a:p>
          <a:p>
            <a:pPr algn="ctr"/>
            <a:r>
              <a:rPr lang="es-DO" sz="6000" dirty="0">
                <a:solidFill>
                  <a:srgbClr val="FFFF00"/>
                </a:solidFill>
              </a:rPr>
              <a:t> </a:t>
            </a:r>
            <a:r>
              <a:rPr lang="es-ES" sz="6000" dirty="0">
                <a:solidFill>
                  <a:srgbClr val="FFFF00"/>
                </a:solidFill>
              </a:rPr>
              <a:t>¡</a:t>
            </a:r>
            <a:r>
              <a:rPr lang="es-DO" sz="6000" dirty="0" err="1">
                <a:solidFill>
                  <a:srgbClr val="FFFF00"/>
                </a:solidFill>
              </a:rPr>
              <a:t>Based</a:t>
            </a:r>
            <a:r>
              <a:rPr lang="es-DO" sz="6000" dirty="0">
                <a:solidFill>
                  <a:srgbClr val="FFFF00"/>
                </a:solidFill>
              </a:rPr>
              <a:t> </a:t>
            </a:r>
            <a:r>
              <a:rPr lang="es-DO" sz="6000" dirty="0" err="1">
                <a:solidFill>
                  <a:srgbClr val="FFFF00"/>
                </a:solidFill>
              </a:rPr>
              <a:t>Dream</a:t>
            </a:r>
            <a:r>
              <a:rPr lang="es-DO" sz="6000" dirty="0">
                <a:solidFill>
                  <a:srgbClr val="FFFF00"/>
                </a:solidFill>
              </a:rPr>
              <a:t>!</a:t>
            </a:r>
          </a:p>
          <a:p>
            <a:endParaRPr lang="es-DO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s-DO" sz="2800" b="0" kern="1200" dirty="0">
                <a:solidFill>
                  <a:srgbClr val="1C1C1C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Organigrama de la organización del equipo </a:t>
            </a:r>
            <a:endParaRPr lang="es-D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57575"/>
              </p:ext>
            </p:extLst>
          </p:nvPr>
        </p:nvGraphicFramePr>
        <p:xfrm>
          <a:off x="1760538" y="2151063"/>
          <a:ext cx="8607425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458387" y="5096656"/>
            <a:ext cx="26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/>
              <a:t>Analista y diseñadora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546360" y="5187395"/>
            <a:ext cx="2563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DO" sz="1600" dirty="0">
                <a:solidFill>
                  <a:srgbClr val="000000"/>
                </a:solidFill>
              </a:rPr>
              <a:t>Analista y diseñadora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529403" y="5281322"/>
            <a:ext cx="1838230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/>
              <a:t>Desarrollador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81658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0716" y="571602"/>
            <a:ext cx="10515600" cy="1325563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b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lang="es-DO" dirty="0"/>
          </a:p>
        </p:txBody>
      </p:sp>
      <p:pic>
        <p:nvPicPr>
          <p:cNvPr id="3074" name="Picture 2" descr="Quedarse en casa, detener el personaje del concepto de coronavirus Vector Premiu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82" y="774456"/>
            <a:ext cx="7592566" cy="512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851334" y="774456"/>
            <a:ext cx="242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r>
              <a:rPr lang="es-DO" dirty="0"/>
              <a:t>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06044" y="2368507"/>
            <a:ext cx="70125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implementación del proyecto busca diseñar una página Web que proporcione un instrumento donde sea fácil el acceso a la información sobre el COVID-19  y las medidas adecuadas de higiene, proporcionando al usuario un modelo de Machine </a:t>
            </a:r>
            <a:r>
              <a:rPr lang="es-DO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D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valide las posiciones correctas al lavarse las manos. </a:t>
            </a:r>
          </a:p>
          <a:p>
            <a:endParaRPr lang="es-DO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D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4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50131" y="545886"/>
            <a:ext cx="8607600" cy="890800"/>
          </a:xfrm>
        </p:spPr>
        <p:txBody>
          <a:bodyPr/>
          <a:lstStyle/>
          <a:p>
            <a:pPr algn="ctr"/>
            <a:r>
              <a:rPr lang="es-D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  <a:r>
              <a:rPr lang="es-D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862" y="1759339"/>
            <a:ext cx="7049105" cy="4014736"/>
          </a:xfrm>
        </p:spPr>
        <p:txBody>
          <a:bodyPr>
            <a:noAutofit/>
          </a:bodyPr>
          <a:lstStyle/>
          <a:p>
            <a:pPr marL="88900" indent="0">
              <a:buNone/>
            </a:pPr>
            <a:r>
              <a:rPr lang="es-D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uso de las nuevas tecnologías de comunicación permiten al ser humano mejorar las herramientas para lograr una mayor interacción entre sus necesidades y la soluciones de estas, por lo tanto el hombre busca poseer instrumentos como lo son las página web, que le den accesibilidad a información que fortalezcan sus conocimientos y den respuesta a sus necesidades. </a:t>
            </a:r>
          </a:p>
        </p:txBody>
      </p:sp>
      <p:pic>
        <p:nvPicPr>
          <p:cNvPr id="6148" name="Picture 4" descr="Futurista estancia en casa durante el concepto de brote de coronavirus. concepto de prevención de la enfermedad covid-19 con células virales, bola realista brillante sobre fondo azul Vector Premium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809" r="522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911"/>
          <a:stretch/>
        </p:blipFill>
        <p:spPr bwMode="auto">
          <a:xfrm>
            <a:off x="7787480" y="1275313"/>
            <a:ext cx="3808776" cy="346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uturista estancia en casa durante el concepto de brote de coronavirus. concepto de prevención de la enfermedad covid-19 con células virales, bola realista brillante sobre fondo azul Vector Premium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5" r="79095" b="46945"/>
          <a:stretch/>
        </p:blipFill>
        <p:spPr bwMode="auto">
          <a:xfrm>
            <a:off x="9937719" y="3109220"/>
            <a:ext cx="2472634" cy="14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uturista estancia en casa durante el concepto de brote de coronavirus. concepto de prevención de la enfermedad covid-19 con células virales, bola realista brillante sobre fondo azul Vector Premium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5" r="79095" b="46945"/>
          <a:stretch/>
        </p:blipFill>
        <p:spPr bwMode="auto">
          <a:xfrm>
            <a:off x="8478749" y="877019"/>
            <a:ext cx="2472634" cy="14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uturista estancia en casa durante el concepto de brote de coronavirus. concepto de prevención de la enfermedad covid-19 con células virales, bola realista brillante sobre fondo azul Vector Premium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5" r="79095" b="46945"/>
          <a:stretch/>
        </p:blipFill>
        <p:spPr bwMode="auto">
          <a:xfrm>
            <a:off x="7185062" y="1969294"/>
            <a:ext cx="2472634" cy="14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uturista estancia en casa durante el concepto de brote de coronavirus. concepto de prevención de la enfermedad covid-19 con células virales, bola realista brillante sobre fondo azul Vector Premium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5" r="79095" b="46945"/>
          <a:stretch/>
        </p:blipFill>
        <p:spPr bwMode="auto">
          <a:xfrm>
            <a:off x="10031628" y="1897219"/>
            <a:ext cx="2472634" cy="14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uturista estancia en casa durante el concepto de brote de coronavirus. concepto de prevención de la enfermedad covid-19 con células virales, bola realista brillante sobre fondo azul Vector Premium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5" r="79095" b="46945"/>
          <a:stretch/>
        </p:blipFill>
        <p:spPr bwMode="auto">
          <a:xfrm>
            <a:off x="7329481" y="2944845"/>
            <a:ext cx="2472634" cy="14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uturista estancia en casa durante el concepto de brote de coronavirus. concepto de prevención de la enfermedad covid-19 con células virales, bola realista brillante sobre fondo azul Vector Premium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5" r="79095" b="46945"/>
          <a:stretch/>
        </p:blipFill>
        <p:spPr bwMode="auto">
          <a:xfrm>
            <a:off x="8615164" y="3745980"/>
            <a:ext cx="2472634" cy="14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4725" y="1725677"/>
            <a:ext cx="6880860" cy="3870000"/>
          </a:xfrm>
        </p:spPr>
        <p:txBody>
          <a:bodyPr/>
          <a:lstStyle/>
          <a:p>
            <a:pPr marL="8890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plan aquí expuesto contribuye a mejorar la gestión comercial del portal web  y lograr un posicionamiento frente a los usuarios, por lo tanto maximizar sus ganancias, evaluando y controlando de forma efectiva el proceso de la implementación.</a:t>
            </a:r>
          </a:p>
          <a:p>
            <a:pPr marL="88900" indent="0">
              <a:buNone/>
            </a:pPr>
            <a:endParaRPr lang="es-DO" dirty="0"/>
          </a:p>
        </p:txBody>
      </p:sp>
      <p:sp>
        <p:nvSpPr>
          <p:cNvPr id="5" name="Rectángulo 4"/>
          <p:cNvSpPr/>
          <p:nvPr/>
        </p:nvSpPr>
        <p:spPr>
          <a:xfrm>
            <a:off x="0" y="-85986"/>
            <a:ext cx="12192000" cy="1482811"/>
          </a:xfrm>
          <a:prstGeom prst="rect">
            <a:avLst/>
          </a:prstGeom>
          <a:solidFill>
            <a:srgbClr val="A4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CuadroTexto 5"/>
          <p:cNvSpPr txBox="1"/>
          <p:nvPr/>
        </p:nvSpPr>
        <p:spPr>
          <a:xfrm>
            <a:off x="1931670" y="424588"/>
            <a:ext cx="843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DO" sz="4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Plan de mercado </a:t>
            </a:r>
            <a:endParaRPr lang="es-D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" descr="Infografía de coronavirus en español vector gratui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6" b="50600" l="33706" r="52716">
                        <a14:foregroundMark x1="36901" y1="33094" x2="36901" y2="33094"/>
                        <a14:foregroundMark x1="37061" y1="33813" x2="37061" y2="33813"/>
                        <a14:foregroundMark x1="37700" y1="33813" x2="37700" y2="33813"/>
                        <a14:foregroundMark x1="37700" y1="33813" x2="37700" y2="33813"/>
                        <a14:foregroundMark x1="48083" y1="31415" x2="48083" y2="31415"/>
                        <a14:foregroundMark x1="48083" y1="31415" x2="48083" y2="31415"/>
                        <a14:foregroundMark x1="47923" y1="42206" x2="47923" y2="42206"/>
                        <a14:foregroundMark x1="47923" y1="42206" x2="47923" y2="42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475" r="45101" b="48653"/>
          <a:stretch/>
        </p:blipFill>
        <p:spPr bwMode="auto">
          <a:xfrm>
            <a:off x="7675585" y="424588"/>
            <a:ext cx="3657166" cy="58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16055"/>
            <a:ext cx="12192000" cy="1482811"/>
          </a:xfrm>
          <a:prstGeom prst="rect">
            <a:avLst/>
          </a:prstGeom>
          <a:solidFill>
            <a:srgbClr val="A4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DO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Resultados esperados </a:t>
            </a:r>
            <a:endParaRPr lang="es-DO" sz="4000" b="1" i="0" cap="all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95672" y="1467881"/>
            <a:ext cx="5350038" cy="4827988"/>
          </a:xfrm>
          <a:prstGeom prst="rect">
            <a:avLst/>
          </a:prstGeom>
          <a:solidFill>
            <a:srgbClr val="E6E6F2"/>
          </a:solidFill>
          <a:ln>
            <a:solidFill>
              <a:srgbClr val="E6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34873" y="1840905"/>
            <a:ext cx="4411675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r>
              <a:rPr kumimoji="1" lang="es-DO" sz="1600" dirty="0">
                <a:solidFill>
                  <a:srgbClr val="000000"/>
                </a:solidFill>
                <a:latin typeface="Open Sans"/>
              </a:rPr>
              <a:t>Propagar las medidas de higiene y de salud, para que todos los ciudadanos este conscientes de la situación por la que estamos pasando.</a:t>
            </a:r>
          </a:p>
          <a:p>
            <a:pPr marL="228600" lvl="0" indent="-2286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r>
              <a:rPr kumimoji="1" lang="es-DO" sz="1600" dirty="0">
                <a:solidFill>
                  <a:srgbClr val="000000"/>
                </a:solidFill>
                <a:latin typeface="Open Sans"/>
              </a:rPr>
              <a:t>Incentivar al pueblo dominicano a adoptar las medidas de prevención quedándose en casa, para que de esta manera puedan proteger la vida de sus seres queridos más vulnerables.</a:t>
            </a:r>
          </a:p>
          <a:p>
            <a:pPr marL="228600" lvl="0" indent="-2286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s-DO" sz="1600" kern="0" dirty="0">
                <a:solidFill>
                  <a:srgbClr val="000000"/>
                </a:solidFill>
                <a:sym typeface="Montserrat Light"/>
              </a:rPr>
              <a:t>Convidar un servicio a nuestro país, ofreciendo nuestra mano amiga por medio de los conocimientos que hemos adoptado en el transcurso de nuestra carrera</a:t>
            </a:r>
            <a:endParaRPr lang="es-DO" sz="2400" dirty="0">
              <a:solidFill>
                <a:srgbClr val="000000"/>
              </a:solidFill>
            </a:endParaRPr>
          </a:p>
          <a:p>
            <a:pPr lvl="0" defTabSz="1088556">
              <a:lnSpc>
                <a:spcPct val="120000"/>
              </a:lnSpc>
              <a:spcBef>
                <a:spcPts val="800"/>
              </a:spcBef>
            </a:pPr>
            <a:endParaRPr kumimoji="1" lang="es-DO" sz="1200" dirty="0">
              <a:solidFill>
                <a:srgbClr val="000000"/>
              </a:solidFill>
              <a:latin typeface="Open Sans"/>
            </a:endParaRPr>
          </a:p>
          <a:p>
            <a:pPr marL="228600" lvl="0" indent="-2286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endParaRPr kumimoji="1" lang="es-DO" sz="1200" dirty="0">
              <a:solidFill>
                <a:srgbClr val="000000"/>
              </a:solidFill>
              <a:latin typeface="Open Sans"/>
            </a:endParaRPr>
          </a:p>
          <a:p>
            <a:pPr marL="228600" lvl="0" indent="-2286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endParaRPr kumimoji="1" lang="es-DO" sz="120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0" name="Picture 4" descr="Infografía de coronavirus en español vector gratui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317" r="48127"/>
          <a:stretch/>
        </p:blipFill>
        <p:spPr bwMode="auto">
          <a:xfrm>
            <a:off x="448521" y="1614248"/>
            <a:ext cx="5900861" cy="3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68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39840"/>
            <a:ext cx="12192000" cy="745945"/>
          </a:xfrm>
          <a:prstGeom prst="rect">
            <a:avLst/>
          </a:prstGeom>
          <a:solidFill>
            <a:srgbClr val="A4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000" b="1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producto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98601" y="1285785"/>
            <a:ext cx="6181057" cy="3649072"/>
          </a:xfrm>
          <a:prstGeom prst="rect">
            <a:avLst/>
          </a:prstGeom>
          <a:solidFill>
            <a:srgbClr val="E6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s-D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223104" y="1442301"/>
            <a:ext cx="5341258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088556">
              <a:lnSpc>
                <a:spcPct val="120000"/>
              </a:lnSpc>
              <a:spcBef>
                <a:spcPts val="800"/>
              </a:spcBef>
            </a:pPr>
            <a:r>
              <a:rPr kumimoji="1" lang="es-D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Nuestra plataforma va a tener integrada las siguientes informaciones para el uso de los consumidores.</a:t>
            </a:r>
          </a:p>
          <a:p>
            <a:pPr marL="457200" lvl="0" indent="-4572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r>
              <a:rPr kumimoji="1" lang="es-D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Síntomas</a:t>
            </a:r>
          </a:p>
          <a:p>
            <a:pPr marL="457200" lvl="0" indent="-4572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r>
              <a:rPr kumimoji="1" lang="es-D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Prevención </a:t>
            </a:r>
          </a:p>
          <a:p>
            <a:pPr marL="457200" lvl="0" indent="-4572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r>
              <a:rPr kumimoji="1" lang="es-D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Tratamiento </a:t>
            </a:r>
          </a:p>
          <a:p>
            <a:pPr marL="457200" lvl="0" indent="-457200" defTabSz="1088556">
              <a:lnSpc>
                <a:spcPct val="120000"/>
              </a:lnSpc>
              <a:spcBef>
                <a:spcPts val="800"/>
              </a:spcBef>
              <a:buFont typeface="+mj-lt"/>
              <a:buAutoNum type="arabicPeriod"/>
            </a:pPr>
            <a:endParaRPr kumimoji="1" lang="es-DO" sz="2400" dirty="0">
              <a:solidFill>
                <a:srgbClr val="5454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88556">
              <a:lnSpc>
                <a:spcPct val="120000"/>
              </a:lnSpc>
              <a:spcBef>
                <a:spcPts val="800"/>
              </a:spcBef>
            </a:pPr>
            <a:endParaRPr kumimoji="1" lang="es-DO" sz="2400" dirty="0">
              <a:solidFill>
                <a:srgbClr val="5454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88556">
              <a:lnSpc>
                <a:spcPct val="120000"/>
              </a:lnSpc>
              <a:spcBef>
                <a:spcPts val="800"/>
              </a:spcBef>
            </a:pPr>
            <a:endParaRPr kumimoji="1" lang="es-DO" sz="2400" dirty="0">
              <a:solidFill>
                <a:srgbClr val="5454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88556">
              <a:lnSpc>
                <a:spcPct val="120000"/>
              </a:lnSpc>
              <a:spcBef>
                <a:spcPts val="800"/>
              </a:spcBef>
            </a:pPr>
            <a:endParaRPr kumimoji="1" lang="es-DO" sz="2400" dirty="0">
              <a:solidFill>
                <a:srgbClr val="5454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/>
          <p:cNvPicPr/>
          <p:nvPr/>
        </p:nvPicPr>
        <p:blipFill>
          <a:blip r:embed="rId2"/>
          <a:stretch>
            <a:fillRect/>
          </a:stretch>
        </p:blipFill>
        <p:spPr>
          <a:xfrm>
            <a:off x="7779658" y="1285785"/>
            <a:ext cx="3914037" cy="39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2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3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3" id="{B5AC4B41-D7DF-49C7-A888-1231EF151FF0}" vid="{52CA513F-F714-41B4-8F8C-ACE6AFFDEB95}"/>
    </a:ext>
  </a:extLst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Tema4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4" id="{25330313-EEBC-44A4-9EDF-D4CE18940A6F}" vid="{684FF8D5-79B4-45C2-ADB6-91B2D646C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Tema3</Template>
  <TotalTime>107</TotalTime>
  <Words>334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11</vt:i4>
      </vt:variant>
    </vt:vector>
  </HeadingPairs>
  <TitlesOfParts>
    <vt:vector size="30" baseType="lpstr">
      <vt:lpstr>Arial</vt:lpstr>
      <vt:lpstr>Cooper Black</vt:lpstr>
      <vt:lpstr>Montserrat</vt:lpstr>
      <vt:lpstr>Montserrat ExtraBold</vt:lpstr>
      <vt:lpstr>Montserrat Light</vt:lpstr>
      <vt:lpstr>Open Sans</vt:lpstr>
      <vt:lpstr>Open Sans Light</vt:lpstr>
      <vt:lpstr>Open Sans Semibold</vt:lpstr>
      <vt:lpstr>Roboto</vt:lpstr>
      <vt:lpstr>Route 159 Bold</vt:lpstr>
      <vt:lpstr>Route 159 Light</vt:lpstr>
      <vt:lpstr>Route 159 SemiBold</vt:lpstr>
      <vt:lpstr>Route 159 UltraLight</vt:lpstr>
      <vt:lpstr>Times New Roman</vt:lpstr>
      <vt:lpstr>Wingdings</vt:lpstr>
      <vt:lpstr>Tema3</vt:lpstr>
      <vt:lpstr>Vega - Footer Only</vt:lpstr>
      <vt:lpstr>Vega - Free</vt:lpstr>
      <vt:lpstr>Tema4</vt:lpstr>
      <vt:lpstr>Presentación de PowerPoint</vt:lpstr>
      <vt:lpstr>Presentación de PowerPoint</vt:lpstr>
      <vt:lpstr>Presentación de PowerPoint</vt:lpstr>
      <vt:lpstr>Organigrama de la organización del equipo </vt:lpstr>
      <vt:lpstr> </vt:lpstr>
      <vt:lpstr>Justificación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Gerlen Aquino</dc:creator>
  <cp:lastModifiedBy>lisbeth Corporan</cp:lastModifiedBy>
  <cp:revision>14</cp:revision>
  <dcterms:created xsi:type="dcterms:W3CDTF">2020-04-08T16:02:10Z</dcterms:created>
  <dcterms:modified xsi:type="dcterms:W3CDTF">2020-04-08T18:06:22Z</dcterms:modified>
</cp:coreProperties>
</file>