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ADCD-D9F2-4F96-97E5-9CC58F9383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DAE0-0E15-43D6-8B4D-44307B31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5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ADCD-D9F2-4F96-97E5-9CC58F9383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DAE0-0E15-43D6-8B4D-44307B31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9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ADCD-D9F2-4F96-97E5-9CC58F9383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DAE0-0E15-43D6-8B4D-44307B31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ADCD-D9F2-4F96-97E5-9CC58F9383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DAE0-0E15-43D6-8B4D-44307B31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2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ADCD-D9F2-4F96-97E5-9CC58F9383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DAE0-0E15-43D6-8B4D-44307B31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ADCD-D9F2-4F96-97E5-9CC58F9383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DAE0-0E15-43D6-8B4D-44307B31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5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ADCD-D9F2-4F96-97E5-9CC58F9383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DAE0-0E15-43D6-8B4D-44307B31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4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ADCD-D9F2-4F96-97E5-9CC58F9383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DAE0-0E15-43D6-8B4D-44307B31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5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ADCD-D9F2-4F96-97E5-9CC58F9383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DAE0-0E15-43D6-8B4D-44307B31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5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ADCD-D9F2-4F96-97E5-9CC58F9383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DAE0-0E15-43D6-8B4D-44307B31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ADCD-D9F2-4F96-97E5-9CC58F9383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DAE0-0E15-43D6-8B4D-44307B31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4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FADCD-D9F2-4F96-97E5-9CC58F9383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7DAE0-0E15-43D6-8B4D-44307B31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7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Valuation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 smtClean="0"/>
              <a:t> Science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8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66" y="0"/>
            <a:ext cx="10529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3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8" y="0"/>
            <a:ext cx="11467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3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478"/>
            <a:ext cx="12192000" cy="52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6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472" y="539496"/>
            <a:ext cx="8796528" cy="350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</a:p>
          <a:p>
            <a:endParaRPr lang="en-US" b="1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house ages range from 0 to over 40 years. Majority of the houses range from 10 years to 20 years.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houses are within 1000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metres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kilometre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to the MRT station.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houses in this region are not evenly distributed with most distribution on the eastern side of the town.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western side of the town has houses of lower price per unit area as compared to the eastern side.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2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26" y="-27432"/>
            <a:ext cx="9138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3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" y="1347497"/>
            <a:ext cx="11279174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6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4360" y="365760"/>
            <a:ext cx="85496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variables that are highly correlated to our target column (Unit price) are: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MRT station(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metres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Convenience stores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variables will have an effect on the prediction of Real Estate Valuation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16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9" y="671127"/>
            <a:ext cx="11260121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7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880707"/>
            <a:ext cx="11431595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40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5" y="361522"/>
            <a:ext cx="11603069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7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850" y="419100"/>
            <a:ext cx="88201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estate valuation is the process of determining the value of real estate property.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factors affecting the value of houses are location, home size and useable space, age and condition of the house, and availability of social amenities.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examining real estate valuation, we understand the reasons for people's choice when purchasing a real estate property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620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49" y="290074"/>
            <a:ext cx="11469701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32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3" y="599680"/>
            <a:ext cx="11669754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96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504" y="987552"/>
            <a:ext cx="85404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b="1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a house is affected by Latitude and Longitude(location), how far it is from the MRT station and the number of convenience stores around.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House age(years) and Transaction date have an effect but are not significant.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2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40" y="393192"/>
            <a:ext cx="81747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on the dataset</a:t>
            </a: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Title: Real estate valuation data set</a:t>
            </a: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is of market historical dataset of real estate valuation collected from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Sindian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District, New Taipei City, Taiwan.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price per unit is based on a unit measure of 3.3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metres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squared. There are 414 instances with 7 attributes.</a:t>
            </a:r>
          </a:p>
        </p:txBody>
      </p:sp>
    </p:spTree>
    <p:extLst>
      <p:ext uri="{BB962C8B-B14F-4D97-AF65-F5344CB8AC3E}">
        <p14:creationId xmlns:p14="http://schemas.microsoft.com/office/powerpoint/2010/main" val="351588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0352" y="905256"/>
            <a:ext cx="86410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 Owner and Donor: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 Prof. I-Cheng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Yeh</a:t>
            </a:r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Institutions: Department of Civil Engineering,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Tamkang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Taiwan.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UCI Irvine Machine Learning Repository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u="sng" dirty="0" smtClean="0">
              <a:solidFill>
                <a:srgbClr val="296EA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sng" dirty="0" smtClean="0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https://archive.ics.uci.edu/ml/datasets/Real+estate+valuation+data+set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51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920" y="448056"/>
            <a:ext cx="86410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columns</a:t>
            </a:r>
          </a:p>
          <a:p>
            <a:endParaRPr lang="en-US" b="1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 no: House number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 date: Date when the purchase was done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 age(years): The age of the house in years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MRT station(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metres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Distance from MRT station in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metres</a:t>
            </a:r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Convenience stores: Number of convenience stores around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Latitude: Geographical coordinate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Longitude: Geographical coordinate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price: House price of unit area(3.3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metres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squared)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216" y="822960"/>
            <a:ext cx="8558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Statement.</a:t>
            </a: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model that can be used to predict real estate value.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63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5939"/>
            <a:ext cx="12192000" cy="530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7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2175"/>
            <a:ext cx="12192000" cy="339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8" y="952154"/>
            <a:ext cx="10631384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5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396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Real Estate 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Valuation</dc:title>
  <dc:creator>ERIC</dc:creator>
  <cp:lastModifiedBy>ERIC</cp:lastModifiedBy>
  <cp:revision>9</cp:revision>
  <dcterms:created xsi:type="dcterms:W3CDTF">2022-07-12T19:07:34Z</dcterms:created>
  <dcterms:modified xsi:type="dcterms:W3CDTF">2022-07-12T20:21:56Z</dcterms:modified>
</cp:coreProperties>
</file>