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304" r:id="rId4"/>
    <p:sldId id="299" r:id="rId5"/>
    <p:sldId id="30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304"/>
            <p14:sldId id="299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88790" autoAdjust="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1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81200" y="304800"/>
            <a:ext cx="6629400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-4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 all the spring boot applications with Eureka Server &amp; establish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communication them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Yogita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Balpande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23/06/2020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143000"/>
            <a:ext cx="7924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300" dirty="0" smtClean="0"/>
              <a:t>Final step is used to eureka service registry to automatically register the applications and </a:t>
            </a:r>
          </a:p>
          <a:p>
            <a:pPr>
              <a:lnSpc>
                <a:spcPct val="150000"/>
              </a:lnSpc>
            </a:pPr>
            <a:r>
              <a:rPr lang="en-US" sz="3300" dirty="0" smtClean="0"/>
              <a:t>Communicate without specifying IP address and port.</a:t>
            </a:r>
          </a:p>
          <a:p>
            <a:pPr>
              <a:lnSpc>
                <a:spcPct val="150000"/>
              </a:lnSpc>
            </a:pPr>
            <a:r>
              <a:rPr lang="en-US" sz="3300" dirty="0" smtClean="0"/>
              <a:t>Eureka provides way to add required details in .</a:t>
            </a:r>
            <a:r>
              <a:rPr lang="en-US" sz="3300" dirty="0" err="1" smtClean="0"/>
              <a:t>preoperties</a:t>
            </a:r>
            <a:r>
              <a:rPr lang="en-US" sz="3300" dirty="0" smtClean="0"/>
              <a:t> files and get register on Eureka server.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Register at startup</a:t>
            </a:r>
          </a:p>
          <a:p>
            <a:r>
              <a:rPr lang="en-US" sz="2400" dirty="0" smtClean="0"/>
              <a:t>Send a heartbeat every 30 seconds indicating they are alive.</a:t>
            </a:r>
          </a:p>
          <a:p>
            <a:r>
              <a:rPr lang="en-US" sz="2400" dirty="0" smtClean="0"/>
              <a:t>Provide client-side registry cache(in-memory).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62200" y="3276600"/>
            <a:ext cx="5228822" cy="221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Service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219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Single Corner Rectangle 11"/>
          <p:cNvSpPr/>
          <p:nvPr/>
        </p:nvSpPr>
        <p:spPr>
          <a:xfrm>
            <a:off x="2286000" y="1447800"/>
            <a:ext cx="5791200" cy="4038600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Service Registration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124200" y="31242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Eureka Server : 8761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172200" y="18288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: 9090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38862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Custmer</a:t>
            </a:r>
            <a:r>
              <a:rPr lang="en-US" sz="1200" dirty="0" smtClean="0"/>
              <a:t>: 8080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288110" y="26047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Eureka Client1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211910" y="4724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Eureka </a:t>
            </a:r>
            <a:r>
              <a:rPr lang="en-US" sz="1200" dirty="0" smtClean="0"/>
              <a:t>Client2</a:t>
            </a:r>
            <a:endParaRPr lang="en-US" sz="1200" dirty="0"/>
          </a:p>
        </p:txBody>
      </p:sp>
      <p:cxnSp>
        <p:nvCxnSpPr>
          <p:cNvPr id="9" name="Elbow Connector 8"/>
          <p:cNvCxnSpPr>
            <a:stCxn id="5" idx="1"/>
            <a:endCxn id="3" idx="0"/>
          </p:cNvCxnSpPr>
          <p:nvPr/>
        </p:nvCxnSpPr>
        <p:spPr>
          <a:xfrm rot="10800000" flipV="1">
            <a:off x="3733800" y="2171700"/>
            <a:ext cx="24384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1"/>
            <a:endCxn id="3" idx="2"/>
          </p:cNvCxnSpPr>
          <p:nvPr/>
        </p:nvCxnSpPr>
        <p:spPr>
          <a:xfrm rot="10800000">
            <a:off x="3733800" y="3810000"/>
            <a:ext cx="24384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5518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local Host (127.0.0.1)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6585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</a:p>
          <a:p>
            <a:r>
              <a:rPr lang="en-US" dirty="0" smtClean="0"/>
              <a:t>Any Q ?.........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8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98</Words>
  <Application>Microsoft Office PowerPoint</Application>
  <PresentationFormat>On-screen Show (4:3)</PresentationFormat>
  <Paragraphs>24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</vt:lpstr>
      <vt:lpstr>Task -4 Register all the spring boot applications with Eureka Server &amp; establish communication them</vt:lpstr>
      <vt:lpstr>Problem Statement</vt:lpstr>
      <vt:lpstr>Service Registration</vt:lpstr>
      <vt:lpstr>Service Registration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2020-05-19T06:17:55Z</dcterms:created>
  <dcterms:modified xsi:type="dcterms:W3CDTF">2020-06-23T07:03:30Z</dcterms:modified>
</cp:coreProperties>
</file>