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1" r:id="rId3"/>
    <p:sldId id="304" r:id="rId4"/>
    <p:sldId id="299" r:id="rId5"/>
    <p:sldId id="306" r:id="rId6"/>
    <p:sldId id="30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304"/>
            <p14:sldId id="299"/>
            <p14:sldId id="306"/>
            <p14:sldId id="3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88790" autoAdjust="0"/>
  </p:normalViewPr>
  <p:slideViewPr>
    <p:cSldViewPr>
      <p:cViewPr varScale="1">
        <p:scale>
          <a:sx n="74" d="100"/>
          <a:sy n="74" d="100"/>
        </p:scale>
        <p:origin x="-1278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16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4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981200" y="304800"/>
            <a:ext cx="6629400" cy="3276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Task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-4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Register all the spring boot applications with Eureka Server &amp; establish 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communication them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Yogita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Balpande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23/06/2020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971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Problem Statement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4724400"/>
            <a:ext cx="8077200" cy="1169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143000"/>
            <a:ext cx="7924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300" dirty="0" smtClean="0"/>
              <a:t>Final step is used to eureka service registry to automatically register the applications and </a:t>
            </a:r>
          </a:p>
          <a:p>
            <a:pPr>
              <a:lnSpc>
                <a:spcPct val="150000"/>
              </a:lnSpc>
            </a:pPr>
            <a:r>
              <a:rPr lang="en-US" sz="3300" dirty="0" smtClean="0"/>
              <a:t>Communicate without specifying IP address and port.</a:t>
            </a:r>
          </a:p>
          <a:p>
            <a:pPr>
              <a:lnSpc>
                <a:spcPct val="150000"/>
              </a:lnSpc>
            </a:pPr>
            <a:r>
              <a:rPr lang="en-US" sz="3300" dirty="0" smtClean="0"/>
              <a:t>Eureka provides way to add required details in .</a:t>
            </a:r>
            <a:r>
              <a:rPr lang="en-US" sz="3300" dirty="0" err="1" smtClean="0"/>
              <a:t>preoperties</a:t>
            </a:r>
            <a:r>
              <a:rPr lang="en-US" sz="3300" dirty="0" smtClean="0"/>
              <a:t> files and get register on Eureka server.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8077200" cy="4297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Register at startup</a:t>
            </a:r>
          </a:p>
          <a:p>
            <a:r>
              <a:rPr lang="en-US" sz="2400" dirty="0" smtClean="0"/>
              <a:t>Send a heartbeat every 30 seconds indicating they are alive.</a:t>
            </a:r>
          </a:p>
          <a:p>
            <a:r>
              <a:rPr lang="en-US" sz="2400" dirty="0" smtClean="0"/>
              <a:t>Provide client-side registry cache(in-memory).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62200" y="3276600"/>
            <a:ext cx="5228822" cy="221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077200" cy="1143000"/>
          </a:xfrm>
        </p:spPr>
        <p:txBody>
          <a:bodyPr/>
          <a:lstStyle/>
          <a:p>
            <a:pPr algn="ctr"/>
            <a:r>
              <a:rPr lang="en-US" dirty="0" smtClean="0"/>
              <a:t>Service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219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Single Corner Rectangle 11"/>
          <p:cNvSpPr/>
          <p:nvPr/>
        </p:nvSpPr>
        <p:spPr>
          <a:xfrm>
            <a:off x="2286000" y="1447800"/>
            <a:ext cx="5791200" cy="4038600"/>
          </a:xfrm>
          <a:prstGeom prst="snip1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077200" cy="1143000"/>
          </a:xfrm>
        </p:spPr>
        <p:txBody>
          <a:bodyPr/>
          <a:lstStyle/>
          <a:p>
            <a:pPr algn="ctr"/>
            <a:r>
              <a:rPr lang="en-US" dirty="0" smtClean="0"/>
              <a:t>Service Registration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124200" y="3124200"/>
            <a:ext cx="12192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Eureka Server : 8761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172200" y="1828800"/>
            <a:ext cx="12192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Account : 9090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172200" y="3886200"/>
            <a:ext cx="12192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Custmer</a:t>
            </a:r>
            <a:r>
              <a:rPr lang="en-US" sz="1200" dirty="0" smtClean="0"/>
              <a:t>: 8080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288110" y="26047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Eureka Client1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11910" y="47244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Eureka </a:t>
            </a:r>
            <a:r>
              <a:rPr lang="en-US" sz="1200" dirty="0" smtClean="0"/>
              <a:t>Client2</a:t>
            </a:r>
            <a:endParaRPr lang="en-US" sz="1200" dirty="0"/>
          </a:p>
        </p:txBody>
      </p:sp>
      <p:cxnSp>
        <p:nvCxnSpPr>
          <p:cNvPr id="9" name="Elbow Connector 8"/>
          <p:cNvCxnSpPr>
            <a:stCxn id="5" idx="1"/>
            <a:endCxn id="3" idx="0"/>
          </p:cNvCxnSpPr>
          <p:nvPr/>
        </p:nvCxnSpPr>
        <p:spPr>
          <a:xfrm rot="10800000" flipV="1">
            <a:off x="3733800" y="2171700"/>
            <a:ext cx="2438400" cy="952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1"/>
            <a:endCxn id="3" idx="2"/>
          </p:cNvCxnSpPr>
          <p:nvPr/>
        </p:nvCxnSpPr>
        <p:spPr>
          <a:xfrm rot="10800000">
            <a:off x="3733800" y="3810000"/>
            <a:ext cx="2438400" cy="419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0800" y="1551801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local Host (127.0.0.1)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65850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077200" cy="1143000"/>
          </a:xfrm>
        </p:spPr>
        <p:txBody>
          <a:bodyPr/>
          <a:lstStyle/>
          <a:p>
            <a:pPr algn="ctr"/>
            <a:r>
              <a:rPr lang="en-US" dirty="0" smtClean="0"/>
              <a:t>Eureka Server Dashboard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199" y="1295400"/>
            <a:ext cx="8069687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167457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</a:p>
          <a:p>
            <a:r>
              <a:rPr lang="en-US" dirty="0" smtClean="0"/>
              <a:t>Any Q ?.........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68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101</Words>
  <Application>Microsoft Office PowerPoint</Application>
  <PresentationFormat>On-screen Show (4:3)</PresentationFormat>
  <Paragraphs>25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Training</vt:lpstr>
      <vt:lpstr>Task -4 Register all the spring boot applications with Eureka Server &amp; establish communication them</vt:lpstr>
      <vt:lpstr>Problem Statement</vt:lpstr>
      <vt:lpstr>Service Registration</vt:lpstr>
      <vt:lpstr>Service Registration</vt:lpstr>
      <vt:lpstr>Eureka Server Dashboard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2020-05-19T06:17:55Z</dcterms:created>
  <dcterms:modified xsi:type="dcterms:W3CDTF">2020-07-01T07:55:40Z</dcterms:modified>
</cp:coreProperties>
</file>