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C1B4-D439-4DDB-8193-5CB7BF3C4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9CAA-9C61-4AAF-96D2-49F75CA2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C1B4-D439-4DDB-8193-5CB7BF3C4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9CAA-9C61-4AAF-96D2-49F75CA2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C1B4-D439-4DDB-8193-5CB7BF3C4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9CAA-9C61-4AAF-96D2-49F75CA2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C1B4-D439-4DDB-8193-5CB7BF3C4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9CAA-9C61-4AAF-96D2-49F75CA2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C1B4-D439-4DDB-8193-5CB7BF3C4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9CAA-9C61-4AAF-96D2-49F75CA2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C1B4-D439-4DDB-8193-5CB7BF3C4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9CAA-9C61-4AAF-96D2-49F75CA2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3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C1B4-D439-4DDB-8193-5CB7BF3C4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9CAA-9C61-4AAF-96D2-49F75CA2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4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C1B4-D439-4DDB-8193-5CB7BF3C4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9CAA-9C61-4AAF-96D2-49F75CA2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C1B4-D439-4DDB-8193-5CB7BF3C4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9CAA-9C61-4AAF-96D2-49F75CA2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8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C1B4-D439-4DDB-8193-5CB7BF3C4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9CAA-9C61-4AAF-96D2-49F75CA2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C1B4-D439-4DDB-8193-5CB7BF3C4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9CAA-9C61-4AAF-96D2-49F75CA2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4C1B4-D439-4DDB-8193-5CB7BF3C4FC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9CAA-9C61-4AAF-96D2-49F75CA2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3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pringRestfulWebServicesExample/customers/%7bcustomerId%7d" TargetMode="External"/><Relationship Id="rId2" Type="http://schemas.openxmlformats.org/officeDocument/2006/relationships/hyperlink" Target="http://localhost:8080/SpringRestfulWebServicesExample/custom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SpringRestfulWebServicesExample/customers/%7bgender%7d/%7bdateOfBirth%7d" TargetMode="External"/><Relationship Id="rId5" Type="http://schemas.openxmlformats.org/officeDocument/2006/relationships/hyperlink" Target="http://localhost:8080/SpringRestfulWebServicesExample/customers/dob/(dateOfBirth" TargetMode="External"/><Relationship Id="rId4" Type="http://schemas.openxmlformats.org/officeDocument/2006/relationships/hyperlink" Target="http://localhost:8080/SpringRestfulWebServicesExample/customers/gender/%7bgender%7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balpand/SpringMvcUsingRM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of</a:t>
            </a:r>
            <a:br>
              <a:rPr lang="en-US" dirty="0" smtClean="0"/>
            </a:br>
            <a:r>
              <a:rPr lang="en-US" dirty="0" smtClean="0"/>
              <a:t>Spring Core &amp; Spring MVC</a:t>
            </a:r>
            <a:br>
              <a:rPr lang="en-US" dirty="0" smtClean="0"/>
            </a:br>
            <a:r>
              <a:rPr lang="en-US" dirty="0" smtClean="0"/>
              <a:t>with REST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By </a:t>
            </a:r>
            <a:r>
              <a:rPr lang="en-US" sz="2800" dirty="0" err="1" smtClean="0"/>
              <a:t>Yogita</a:t>
            </a:r>
            <a:r>
              <a:rPr lang="en-US" sz="2800" dirty="0" smtClean="0"/>
              <a:t> </a:t>
            </a:r>
            <a:r>
              <a:rPr lang="en-US" sz="2800" dirty="0" err="1" smtClean="0"/>
              <a:t>Balpande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08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274638"/>
            <a:ext cx="8229600" cy="11430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600200"/>
            <a:ext cx="8229600" cy="4525963"/>
          </a:xfrm>
        </p:spPr>
        <p:txBody>
          <a:bodyPr/>
          <a:lstStyle/>
          <a:p>
            <a:r>
              <a:rPr lang="en-US" dirty="0" smtClean="0"/>
              <a:t>The first application will handle customer details and its multiple identity documents with details like document id , address issue, </a:t>
            </a:r>
            <a:r>
              <a:rPr lang="en-US" dirty="0" err="1" smtClean="0"/>
              <a:t>expiary</a:t>
            </a:r>
            <a:r>
              <a:rPr lang="en-US" dirty="0" smtClean="0"/>
              <a:t> date etc…</a:t>
            </a:r>
          </a:p>
          <a:p>
            <a:r>
              <a:rPr lang="en-US" dirty="0" smtClean="0"/>
              <a:t>The Spring MVC/Spring Boot application will provide Rest API for creation, inquiry and update the details.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solution to cater problem need using below technology/Tool</a:t>
            </a:r>
          </a:p>
          <a:p>
            <a:pPr lvl="1"/>
            <a:r>
              <a:rPr lang="en-US" dirty="0" smtClean="0"/>
              <a:t>SPRING MVC / SPRING REST</a:t>
            </a:r>
          </a:p>
          <a:p>
            <a:pPr lvl="1"/>
            <a:r>
              <a:rPr lang="en-US" dirty="0" smtClean="0"/>
              <a:t>Core JAVA</a:t>
            </a:r>
          </a:p>
          <a:p>
            <a:pPr lvl="1"/>
            <a:r>
              <a:rPr lang="en-US" dirty="0" smtClean="0"/>
              <a:t>Logger (log4J)</a:t>
            </a:r>
          </a:p>
          <a:p>
            <a:pPr lvl="1"/>
            <a:r>
              <a:rPr lang="en-US" dirty="0" smtClean="0"/>
              <a:t>REST API</a:t>
            </a:r>
          </a:p>
          <a:p>
            <a:pPr lvl="1"/>
            <a:r>
              <a:rPr lang="en-US" dirty="0" smtClean="0"/>
              <a:t>Tomcat Sever</a:t>
            </a:r>
          </a:p>
          <a:p>
            <a:pPr lvl="1"/>
            <a:r>
              <a:rPr lang="en-US" dirty="0" smtClean="0"/>
              <a:t>POSTMAN </a:t>
            </a:r>
          </a:p>
          <a:p>
            <a:pPr lvl="1"/>
            <a:r>
              <a:rPr lang="en-US" dirty="0" smtClean="0"/>
              <a:t>Apache 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7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Richardson Maturity Model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01" y="1600200"/>
            <a:ext cx="6950799" cy="4800600"/>
          </a:xfrm>
        </p:spPr>
      </p:pic>
    </p:spTree>
    <p:extLst>
      <p:ext uri="{BB962C8B-B14F-4D97-AF65-F5344CB8AC3E}">
        <p14:creationId xmlns:p14="http://schemas.microsoft.com/office/powerpoint/2010/main" val="150478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REST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943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GET Method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http://localhost:8080/SpringRestfulWebServicesExample/customers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/>
              <a:t>Method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localhost:8080/SpringRestfulWebServicesExample/customers/{</a:t>
            </a:r>
            <a:r>
              <a:rPr lang="en-US" dirty="0" smtClean="0">
                <a:hlinkClick r:id="rId3"/>
              </a:rPr>
              <a:t>customerId</a:t>
            </a:r>
            <a:r>
              <a:rPr lang="en-US" dirty="0" smtClean="0">
                <a:hlinkClick r:id="rId3"/>
              </a:rPr>
              <a:t>}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POST Method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http://localhost:8080/SpringRestfulWebServicesExample/customers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PUT Method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http://localhost:8080/SpringRestfulWebServicesExample/customers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DELETE Method</a:t>
            </a:r>
          </a:p>
          <a:p>
            <a:pPr lvl="1"/>
            <a:r>
              <a:rPr lang="en-US" dirty="0">
                <a:hlinkClick r:id="rId3"/>
              </a:rPr>
              <a:t>http://localhost:8080/SpringRestfulWebServicesExample/customers/{customerId</a:t>
            </a:r>
            <a:r>
              <a:rPr lang="en-US" dirty="0" smtClean="0">
                <a:hlinkClick r:id="rId3"/>
              </a:rPr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 Method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localhost:8080/SpringRestfulWebServicesExample/customers/gender/{gender}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GET </a:t>
            </a:r>
            <a:r>
              <a:rPr lang="en-US" dirty="0" smtClean="0"/>
              <a:t>Method </a:t>
            </a:r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localhost:8080/SpringRestfulWebServicesExample/customers/dob/(dateOfBirth</a:t>
            </a:r>
            <a:r>
              <a:rPr lang="en-US" dirty="0" smtClean="0"/>
              <a:t>}</a:t>
            </a:r>
          </a:p>
          <a:p>
            <a:pPr marL="0" lvl="1" indent="0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GET Method</a:t>
            </a:r>
          </a:p>
          <a:p>
            <a:pPr lvl="1"/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localhost:8080/SpringRestfulWebServicesExample/customers/{gender}/{dateOfBirth}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982"/>
            <a:ext cx="8229600" cy="1143000"/>
          </a:xfrm>
        </p:spPr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4724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2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Demo all API using postman</a:t>
            </a:r>
          </a:p>
          <a:p>
            <a:r>
              <a:rPr lang="en-US" dirty="0" smtClean="0"/>
              <a:t>Source code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://github.com/Ybalpand/SpringMvcUsingRMM</a:t>
            </a:r>
            <a:endParaRPr lang="en-US" dirty="0" smtClean="0"/>
          </a:p>
          <a:p>
            <a:r>
              <a:rPr lang="en-US" dirty="0" smtClean="0"/>
              <a:t>Suggestions and Feedback</a:t>
            </a:r>
          </a:p>
          <a:p>
            <a:pPr lvl="1"/>
            <a:r>
              <a:rPr lang="en-US" dirty="0" smtClean="0"/>
              <a:t>list down all suggestion for improvement and enhancement.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3613" y="2967335"/>
            <a:ext cx="34367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Thanks you</a:t>
            </a:r>
          </a:p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Problem statement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Some Clarity on next task </a:t>
            </a:r>
          </a:p>
          <a:p>
            <a:r>
              <a:rPr lang="en-US" dirty="0" smtClean="0"/>
              <a:t>Can I extend same application for </a:t>
            </a:r>
            <a:r>
              <a:rPr lang="en-US" dirty="0" err="1" smtClean="0"/>
              <a:t>db</a:t>
            </a:r>
            <a:r>
              <a:rPr lang="en-US" dirty="0" smtClean="0"/>
              <a:t> connectivity</a:t>
            </a:r>
          </a:p>
          <a:p>
            <a:r>
              <a:rPr lang="en-US" dirty="0" smtClean="0"/>
              <a:t>And used java 8 features .</a:t>
            </a:r>
          </a:p>
          <a:p>
            <a:r>
              <a:rPr lang="en-US" dirty="0" smtClean="0"/>
              <a:t>What do u mean by collating filter data using java 8.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3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197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Demo of Spring Core &amp; Spring MVC with REST API</vt:lpstr>
      <vt:lpstr>Problem Statement</vt:lpstr>
      <vt:lpstr>Solution</vt:lpstr>
      <vt:lpstr>Richardson Maturity Model </vt:lpstr>
      <vt:lpstr>REST API </vt:lpstr>
      <vt:lpstr>Project Structure</vt:lpstr>
      <vt:lpstr>DEMO</vt:lpstr>
      <vt:lpstr>PowerPoint Presentation</vt:lpstr>
      <vt:lpstr>2nd Problem statement 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Task1-Spring Core &amp; Spring MVC</dc:title>
  <dc:creator>pankaj</dc:creator>
  <cp:lastModifiedBy>pankaj</cp:lastModifiedBy>
  <cp:revision>63</cp:revision>
  <dcterms:created xsi:type="dcterms:W3CDTF">2020-05-03T08:14:19Z</dcterms:created>
  <dcterms:modified xsi:type="dcterms:W3CDTF">2020-05-11T12:24:14Z</dcterms:modified>
</cp:coreProperties>
</file>