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8" r:id="rId4"/>
    <p:sldId id="292" r:id="rId5"/>
    <p:sldId id="290" r:id="rId6"/>
    <p:sldId id="293" r:id="rId7"/>
    <p:sldId id="283" r:id="rId8"/>
    <p:sldId id="294" r:id="rId9"/>
    <p:sldId id="291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92"/>
            <p14:sldId id="290"/>
            <p14:sldId id="293"/>
            <p14:sldId id="283"/>
            <p14:sldId id="294"/>
            <p14:sldId id="291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88790" autoAdjust="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1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RestfulWebServicesExample/customers/%7bcustomerId%7d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pringbootrestapi/customers/search?gender=MALE&amp;dateOfBirth=20-05-2020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hyperlink" Target="http://localhost:8080/springbootrestapi/customers/filterOnCustomerName/%7bcustomerName%7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hyperlink" Target="https://github.com/Ybalpand/SprinBootRESTAPIWithJava8" TargetMode="Externa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5000" y="685800"/>
            <a:ext cx="6629400" cy="2667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-2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Demo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 8 Spring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Data JPA,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, CRUD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 REST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Yogita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Balpande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27/05/2020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You…</a:t>
            </a:r>
            <a:br>
              <a:rPr lang="en-US" dirty="0" smtClean="0"/>
            </a:br>
            <a:r>
              <a:rPr lang="en-US" dirty="0" smtClean="0"/>
              <a:t>	&amp;</a:t>
            </a:r>
            <a:br>
              <a:rPr lang="en-US" dirty="0" smtClean="0"/>
            </a:br>
            <a:r>
              <a:rPr lang="en-US" dirty="0" smtClean="0"/>
              <a:t>Questions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430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Java 8 features to collate filter the data. Persist the entities using Spring data JPA in Postgresql, </a:t>
            </a:r>
            <a:r>
              <a:rPr lang="en-US" dirty="0" err="1"/>
              <a:t>Mysql</a:t>
            </a:r>
            <a:r>
              <a:rPr lang="en-US" dirty="0"/>
              <a:t> or Mango DB(Any one DB). Also provide ways to select data on the basis of duration of date of birth and other details captured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Use Java 8 features like functional interfaces, Streams, Optional interface in the applications developed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Java 8, Spring Data JPA and persist and fetch Data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Tools &amp; Technologies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500981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295400"/>
            <a:ext cx="8001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Developed solution to cater problem need using below technology/Tool</a:t>
            </a:r>
          </a:p>
          <a:p>
            <a:pPr lvl="1"/>
            <a:r>
              <a:rPr lang="en-US" dirty="0" smtClean="0"/>
              <a:t>SPRING BOOT  - 2.0.4.RELEASE</a:t>
            </a:r>
          </a:p>
          <a:p>
            <a:pPr lvl="1"/>
            <a:r>
              <a:rPr lang="en-US" dirty="0"/>
              <a:t>Spring Framework - 5.0.8 RELEASE</a:t>
            </a:r>
            <a:endParaRPr lang="en-US" dirty="0" smtClean="0"/>
          </a:p>
          <a:p>
            <a:pPr lvl="1"/>
            <a:r>
              <a:rPr lang="en-US" dirty="0" smtClean="0"/>
              <a:t>Core JAVA – 1.8</a:t>
            </a:r>
          </a:p>
          <a:p>
            <a:pPr lvl="1"/>
            <a:r>
              <a:rPr lang="en-US" dirty="0" smtClean="0"/>
              <a:t>SPRING DATA JPA  - 2.0.10.RELEASE</a:t>
            </a:r>
          </a:p>
          <a:p>
            <a:pPr lvl="1"/>
            <a:r>
              <a:rPr lang="en-US" dirty="0" smtClean="0"/>
              <a:t>MYSQL  - 5.1.47</a:t>
            </a:r>
          </a:p>
          <a:p>
            <a:pPr lvl="1"/>
            <a:r>
              <a:rPr lang="en-US" dirty="0" smtClean="0"/>
              <a:t>Logger (log4J)</a:t>
            </a:r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Tomcat Sever</a:t>
            </a:r>
          </a:p>
          <a:p>
            <a:pPr lvl="1"/>
            <a:r>
              <a:rPr lang="en-US" dirty="0" smtClean="0"/>
              <a:t>POSTMAN  client</a:t>
            </a:r>
          </a:p>
          <a:p>
            <a:pPr lvl="1"/>
            <a:r>
              <a:rPr lang="en-US" dirty="0" smtClean="0"/>
              <a:t>Apache Maven – 3.2+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848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8244"/>
              </p:ext>
            </p:extLst>
          </p:nvPr>
        </p:nvGraphicFramePr>
        <p:xfrm>
          <a:off x="76199" y="838202"/>
          <a:ext cx="8915402" cy="601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82"/>
                <a:gridCol w="1025666"/>
                <a:gridCol w="3146453"/>
                <a:gridCol w="1344066"/>
                <a:gridCol w="2846935"/>
              </a:tblGrid>
              <a:tr h="6796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/customers/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Customer Resource Fetched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/customers/{</a:t>
                      </a:r>
                      <a:r>
                        <a:rPr lang="en-US" dirty="0" err="1" smtClean="0">
                          <a:hlinkClick r:id="rId3"/>
                        </a:rPr>
                        <a:t>customerId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Customer resource is Fetched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</a:p>
                    <a:p>
                      <a:r>
                        <a:rPr lang="en-US" dirty="0" smtClean="0"/>
                        <a:t>(Created)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new Customer Resource is Created</a:t>
                      </a:r>
                      <a:endParaRPr lang="en-US" dirty="0"/>
                    </a:p>
                  </a:txBody>
                  <a:tcPr/>
                </a:tc>
              </a:tr>
              <a:tr h="97093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/customers/{</a:t>
                      </a:r>
                      <a:r>
                        <a:rPr lang="en-US" dirty="0" err="1" smtClean="0">
                          <a:hlinkClick r:id="rId3"/>
                        </a:rPr>
                        <a:t>customerId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Customer Resource is Updated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093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/customers/{</a:t>
                      </a:r>
                      <a:r>
                        <a:rPr lang="en-US" dirty="0" err="1" smtClean="0">
                          <a:hlinkClick r:id="rId3"/>
                        </a:rPr>
                        <a:t>customerId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</a:p>
                    <a:p>
                      <a:r>
                        <a:rPr lang="en-US" dirty="0" smtClean="0"/>
                        <a:t>(No 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Existing Customer Resource is Deleted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/customers/gender{gender}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Customer With Gender</a:t>
                      </a:r>
                      <a:endParaRPr lang="en-US" dirty="0"/>
                    </a:p>
                  </a:txBody>
                  <a:tcPr/>
                </a:tc>
              </a:tr>
              <a:tr h="67965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/customers/dob/{</a:t>
                      </a:r>
                      <a:r>
                        <a:rPr lang="en-US" dirty="0" err="1" smtClean="0">
                          <a:hlinkClick r:id="rId3"/>
                        </a:rPr>
                        <a:t>dateOfBirth</a:t>
                      </a:r>
                      <a:r>
                        <a:rPr lang="en-US" dirty="0" smtClean="0">
                          <a:hlinkClick r:id="rId3"/>
                        </a:rPr>
                        <a:t>}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</a:p>
                    <a:p>
                      <a:r>
                        <a:rPr lang="en-US" dirty="0" smtClean="0"/>
                        <a:t>(OK)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All Customer With </a:t>
                      </a:r>
                      <a:r>
                        <a:rPr lang="en-US" dirty="0" err="1" smtClean="0"/>
                        <a:t>DateOfBirth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762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 API’s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145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305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GET Method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localhost:8080/springbootrestapi/customers/search?gender=MALE&amp;dateOfBirth=20-05-2020</a:t>
            </a:r>
            <a:endParaRPr lang="en-US" dirty="0" smtClean="0"/>
          </a:p>
          <a:p>
            <a:pPr lvl="1"/>
            <a:r>
              <a:rPr lang="en-US" dirty="0" smtClean="0"/>
              <a:t>Used Request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GET Method</a:t>
            </a:r>
          </a:p>
          <a:p>
            <a:pPr lvl="1"/>
            <a:r>
              <a:rPr lang="en-US" dirty="0" smtClean="0">
                <a:hlinkClick r:id="rId4"/>
              </a:rPr>
              <a:t>http://localhost:8080/</a:t>
            </a:r>
            <a:r>
              <a:rPr lang="en-US" dirty="0" smtClean="0">
                <a:hlinkClick r:id="rId4"/>
              </a:rPr>
              <a:t>springbootrestapi/</a:t>
            </a:r>
            <a:r>
              <a:rPr lang="en-US" dirty="0" smtClean="0">
                <a:hlinkClick r:id="rId4"/>
              </a:rPr>
              <a:t>customers/</a:t>
            </a:r>
            <a:r>
              <a:rPr lang="en-US" dirty="0" smtClean="0">
                <a:hlinkClick r:id="rId4"/>
              </a:rPr>
              <a:t>filterOnCustomerName</a:t>
            </a:r>
            <a:r>
              <a:rPr lang="en-US" dirty="0">
                <a:hlinkClick r:id="rId4"/>
              </a:rPr>
              <a:t>/{customerName</a:t>
            </a:r>
            <a:r>
              <a:rPr lang="en-US" dirty="0" smtClean="0">
                <a:hlinkClick r:id="rId4"/>
              </a:rPr>
              <a:t>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33400" y="762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 API’s </a:t>
            </a:r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35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-762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Structure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3581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3962400" y="2457450"/>
            <a:ext cx="2286000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48400" y="2297668"/>
            <a:ext cx="164557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Controller Class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31242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3059668"/>
            <a:ext cx="289194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DAO Implementation Classes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480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4583668"/>
            <a:ext cx="158299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Service Classes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3810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3454" y="3669268"/>
            <a:ext cx="13062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Entity Bean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05200" y="5791200"/>
            <a:ext cx="2362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574268"/>
            <a:ext cx="18419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95600" y="6553200"/>
            <a:ext cx="2971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6336268"/>
            <a:ext cx="205889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Maven 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88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800" y="1101106"/>
            <a:ext cx="8610600" cy="408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71500" y="762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Configuration MySQL Database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71500" y="76200"/>
            <a:ext cx="807720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Exception Handling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362200"/>
            <a:ext cx="617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    "timestamp": "2020-05-25T11:57:14.950+0000",</a:t>
            </a:r>
          </a:p>
          <a:p>
            <a:r>
              <a:rPr lang="en-US" dirty="0"/>
              <a:t>    "status": 404,</a:t>
            </a:r>
          </a:p>
          <a:p>
            <a:r>
              <a:rPr lang="en-US" dirty="0"/>
              <a:t>    "error": "Not Found",</a:t>
            </a:r>
          </a:p>
          <a:p>
            <a:r>
              <a:rPr lang="en-US" dirty="0"/>
              <a:t>    "message": "Invalid Value for Customer : 0",</a:t>
            </a:r>
          </a:p>
          <a:p>
            <a:r>
              <a:rPr lang="en-US" dirty="0"/>
              <a:t>    "path": "/</a:t>
            </a:r>
            <a:r>
              <a:rPr lang="en-US" dirty="0" err="1"/>
              <a:t>springbootrestapi</a:t>
            </a:r>
            <a:r>
              <a:rPr lang="en-US" dirty="0"/>
              <a:t>/customers/"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720" y="914400"/>
            <a:ext cx="7600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Spring Boot provides a good default implementation for exception handling for </a:t>
            </a:r>
            <a:r>
              <a:rPr lang="en-US" dirty="0" err="1"/>
              <a:t>RESTful</a:t>
            </a:r>
            <a:r>
              <a:rPr lang="en-US" dirty="0"/>
              <a:t> Services.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Resource Not </a:t>
            </a:r>
            <a:r>
              <a:rPr lang="en-US" b="1" dirty="0" smtClean="0"/>
              <a:t>Present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63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7971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4724400"/>
            <a:ext cx="8077200" cy="116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500981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295400"/>
            <a:ext cx="8001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Demo all API using postman</a:t>
            </a:r>
          </a:p>
          <a:p>
            <a:r>
              <a:rPr lang="en-US" dirty="0"/>
              <a:t>Source </a:t>
            </a: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github.com/Ybalpand/SprinBootRESTAPIWithJava8</a:t>
            </a:r>
            <a:endParaRPr lang="en-US" dirty="0" smtClean="0"/>
          </a:p>
          <a:p>
            <a:pPr lvl="1"/>
            <a:r>
              <a:rPr lang="en-US" dirty="0" smtClean="0"/>
              <a:t>Suggestions </a:t>
            </a:r>
            <a:r>
              <a:rPr lang="en-US" dirty="0"/>
              <a:t>and Feedback</a:t>
            </a:r>
          </a:p>
          <a:p>
            <a:pPr lvl="1"/>
            <a:r>
              <a:rPr lang="en-US" dirty="0"/>
              <a:t>list down all suggestion for improvement and enhancement.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05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342</Words>
  <Application>Microsoft Office PowerPoint</Application>
  <PresentationFormat>On-screen Show (4:3)</PresentationFormat>
  <Paragraphs>116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</vt:lpstr>
      <vt:lpstr>Task -2  Demo of Java 8 Spring Boot, Data JPA, MySql , CRUD  with REST API </vt:lpstr>
      <vt:lpstr>Problem Statement</vt:lpstr>
      <vt:lpstr>Tools &amp;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 Thank You…  &amp;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2020-05-19T06:17:55Z</dcterms:created>
  <dcterms:modified xsi:type="dcterms:W3CDTF">2020-05-26T11:16:39Z</dcterms:modified>
</cp:coreProperties>
</file>