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88" r:id="rId4"/>
    <p:sldId id="295" r:id="rId5"/>
    <p:sldId id="298" r:id="rId6"/>
    <p:sldId id="296" r:id="rId7"/>
    <p:sldId id="292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95"/>
            <p14:sldId id="298"/>
            <p14:sldId id="296"/>
            <p14:sldId id="292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8790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1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springbootrestapiwebclient/customers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hyperlink" Target="http://localhost:9090/springbootrestapiwebclient/customers/getCustomerByAccountId?accountId=10002" TargetMode="External"/><Relationship Id="rId4" Type="http://schemas.openxmlformats.org/officeDocument/2006/relationships/hyperlink" Target="http://localhost:9090/springbootrestapiwebclient/customers/getAccountByCustomerId?customerId=1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RestfulWebServicesExample/customers/%7bcustomerId%7d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RestfulWebServicesExample/customers/%7bcustomerId%7d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hyperlink" Target="https://github.com/Ybalpand/SprinBootRESTAPIWithJava8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685800"/>
            <a:ext cx="66294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Enable communication between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appications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with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Yogita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Balpande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09/06/2020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430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Develop two applications and call rest </a:t>
            </a:r>
            <a:r>
              <a:rPr lang="en-US" dirty="0" err="1" smtClean="0"/>
              <a:t>api</a:t>
            </a:r>
            <a:r>
              <a:rPr lang="en-US" dirty="0" smtClean="0"/>
              <a:t> of another applications with spring </a:t>
            </a:r>
            <a:r>
              <a:rPr lang="en-US" dirty="0" err="1" smtClean="0"/>
              <a:t>webclient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second app will handle account and transaction details and its association with customer in first applications.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client has to be used for communications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00981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295400"/>
            <a:ext cx="8001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solution to cater problem need using below technology/Tool</a:t>
            </a:r>
          </a:p>
          <a:p>
            <a:pPr lvl="1"/>
            <a:r>
              <a:rPr lang="en-US" dirty="0" smtClean="0"/>
              <a:t>SPRING BOOT  - 2.0.4.RELEASE</a:t>
            </a:r>
          </a:p>
          <a:p>
            <a:pPr lvl="1"/>
            <a:r>
              <a:rPr lang="en-US" dirty="0"/>
              <a:t>Spring Framework - 5.0.8 RELEASE</a:t>
            </a:r>
            <a:endParaRPr lang="en-US" dirty="0" smtClean="0"/>
          </a:p>
          <a:p>
            <a:pPr lvl="1"/>
            <a:r>
              <a:rPr lang="en-US" dirty="0" smtClean="0"/>
              <a:t>Core JAVA – 1.8</a:t>
            </a:r>
          </a:p>
          <a:p>
            <a:pPr lvl="1"/>
            <a:r>
              <a:rPr lang="en-US" dirty="0" smtClean="0"/>
              <a:t>SPRING DATA JPA  - 2.0.10.RELEASE</a:t>
            </a:r>
          </a:p>
          <a:p>
            <a:pPr lvl="1"/>
            <a:r>
              <a:rPr lang="en-US" dirty="0" smtClean="0"/>
              <a:t>MYSQL  - 5.1.47</a:t>
            </a:r>
          </a:p>
          <a:p>
            <a:pPr lvl="1"/>
            <a:r>
              <a:rPr lang="en-US" dirty="0" smtClean="0"/>
              <a:t>Logger (log4J)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Tomcat Sever</a:t>
            </a:r>
          </a:p>
          <a:p>
            <a:pPr lvl="1"/>
            <a:r>
              <a:rPr lang="en-US" dirty="0" smtClean="0"/>
              <a:t>POSTMAN  client</a:t>
            </a:r>
          </a:p>
          <a:p>
            <a:pPr lvl="1"/>
            <a:r>
              <a:rPr lang="en-US" dirty="0" smtClean="0"/>
              <a:t>Apache Maven – 3.2+</a:t>
            </a:r>
          </a:p>
          <a:p>
            <a:pPr lvl="1"/>
            <a:r>
              <a:rPr lang="en-US" dirty="0" smtClean="0"/>
              <a:t>Web Client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848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8799" y="4495800"/>
            <a:ext cx="5607005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010275" y="4778062"/>
            <a:ext cx="1228725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1981201"/>
            <a:ext cx="1695450" cy="30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Https://localhost:9090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3831062" y="2742124"/>
            <a:ext cx="1502938" cy="191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2435717"/>
            <a:ext cx="1600200" cy="862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0355" y="2382583"/>
            <a:ext cx="1695450" cy="862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24614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 </a:t>
            </a:r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98501" y="5759351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Accounts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4680" y="5698901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Customer info</a:t>
            </a:r>
            <a:endParaRPr lang="en-US" sz="1000" dirty="0"/>
          </a:p>
        </p:txBody>
      </p:sp>
      <p:sp>
        <p:nvSpPr>
          <p:cNvPr id="19" name="Up-Down Arrow 18"/>
          <p:cNvSpPr/>
          <p:nvPr/>
        </p:nvSpPr>
        <p:spPr>
          <a:xfrm>
            <a:off x="2600325" y="3628309"/>
            <a:ext cx="1905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6479952" y="3584022"/>
            <a:ext cx="1905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95600" y="3761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5600" y="372498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52650" y="4495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MYSQL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41802" y="32454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App</a:t>
            </a:r>
          </a:p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2600" y="3307023"/>
            <a:ext cx="23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Account &amp; Transactions App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5740355" y="1976909"/>
            <a:ext cx="1695450" cy="30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Https://localhost:8080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2081212" y="4778062"/>
            <a:ext cx="1228725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2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839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GET Method</a:t>
            </a:r>
          </a:p>
          <a:p>
            <a:pPr lvl="1"/>
            <a:r>
              <a:rPr lang="en-US" dirty="0">
                <a:hlinkClick r:id="rId3"/>
              </a:rPr>
              <a:t>http://localhost:9090/springbootrestapiwebclient/customers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GET Method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localhost:9090/springbootrestapiwebclient/customers/getAccountByCustomerId?customerId=101</a:t>
            </a:r>
            <a:endParaRPr lang="en-US" dirty="0" smtClean="0"/>
          </a:p>
          <a:p>
            <a:pPr lvl="1"/>
            <a:r>
              <a:rPr lang="en-US" dirty="0"/>
              <a:t>Used Request </a:t>
            </a:r>
            <a:r>
              <a:rPr lang="en-US" dirty="0" err="1"/>
              <a:t>Param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GET Method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localhost:9090/springbootrestapiwebclient/customers/getCustomerByAccountId?accountId=10002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Request </a:t>
            </a:r>
            <a:r>
              <a:rPr lang="en-US" dirty="0" err="1"/>
              <a:t>Param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45206" y="104104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Rest API’s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WebClient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communication between Task-2 &amp; Task-3</a:t>
            </a:r>
          </a:p>
        </p:txBody>
      </p:sp>
    </p:spTree>
    <p:extLst>
      <p:ext uri="{BB962C8B-B14F-4D97-AF65-F5344CB8AC3E}">
        <p14:creationId xmlns:p14="http://schemas.microsoft.com/office/powerpoint/2010/main" val="216893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313"/>
              </p:ext>
            </p:extLst>
          </p:nvPr>
        </p:nvGraphicFramePr>
        <p:xfrm>
          <a:off x="3220" y="533400"/>
          <a:ext cx="9140780" cy="623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80"/>
                <a:gridCol w="1295400"/>
                <a:gridCol w="2819400"/>
                <a:gridCol w="1447800"/>
                <a:gridCol w="3048000"/>
              </a:tblGrid>
              <a:tr h="6796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954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/account/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(</a:t>
                      </a:r>
                      <a:r>
                        <a:rPr lang="en-US" dirty="0" smtClean="0"/>
                        <a:t>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account Fetched</a:t>
                      </a:r>
                      <a:endParaRPr lang="en-US" dirty="0"/>
                    </a:p>
                  </a:txBody>
                  <a:tcPr/>
                </a:tc>
              </a:tr>
              <a:tr h="48767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</a:t>
                      </a:r>
                      <a:r>
                        <a:rPr lang="en-US" dirty="0" smtClean="0">
                          <a:hlinkClick r:id="rId3"/>
                        </a:rPr>
                        <a:t>account</a:t>
                      </a:r>
                      <a:r>
                        <a:rPr lang="en-US" dirty="0" smtClean="0">
                          <a:hlinkClick r:id="rId3"/>
                        </a:rPr>
                        <a:t>/{</a:t>
                      </a:r>
                      <a:r>
                        <a:rPr lang="en-US" dirty="0" err="1" smtClean="0">
                          <a:hlinkClick r:id="rId3"/>
                        </a:rPr>
                        <a:t>accountId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(OK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is Fetched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/account/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 Created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new </a:t>
                      </a:r>
                      <a:r>
                        <a:rPr lang="en-US" dirty="0" smtClean="0"/>
                        <a:t>Account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is </a:t>
                      </a:r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/account/{</a:t>
                      </a:r>
                      <a:r>
                        <a:rPr lang="en-US" dirty="0" err="1" smtClean="0">
                          <a:hlinkClick r:id="rId3"/>
                        </a:rPr>
                        <a:t>accountId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 (OK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</a:t>
                      </a:r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is </a:t>
                      </a:r>
                      <a:r>
                        <a:rPr lang="en-US" dirty="0" smtClean="0"/>
                        <a:t>Updated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/account/{</a:t>
                      </a:r>
                      <a:r>
                        <a:rPr lang="en-US" dirty="0" err="1" smtClean="0">
                          <a:hlinkClick r:id="rId3"/>
                        </a:rPr>
                        <a:t>accountId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</a:p>
                    <a:p>
                      <a:r>
                        <a:rPr lang="en-US" dirty="0" smtClean="0"/>
                        <a:t>(No 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</a:t>
                      </a:r>
                      <a:r>
                        <a:rPr lang="en-US" dirty="0" smtClean="0"/>
                        <a:t>Account is </a:t>
                      </a:r>
                      <a:r>
                        <a:rPr lang="en-US" dirty="0" smtClean="0"/>
                        <a:t>Deleted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/transaction/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 (OK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</a:t>
                      </a:r>
                      <a:r>
                        <a:rPr lang="en-US" dirty="0" smtClean="0"/>
                        <a:t>transaction Fetched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</a:t>
                      </a:r>
                      <a:r>
                        <a:rPr lang="en-US" dirty="0" smtClean="0">
                          <a:hlinkClick r:id="rId3"/>
                        </a:rPr>
                        <a:t>transaction</a:t>
                      </a:r>
                      <a:r>
                        <a:rPr lang="en-US" dirty="0" smtClean="0">
                          <a:hlinkClick r:id="rId3"/>
                        </a:rPr>
                        <a:t>/{</a:t>
                      </a:r>
                      <a:r>
                        <a:rPr lang="en-US" dirty="0" err="1" smtClean="0">
                          <a:hlinkClick r:id="rId3"/>
                        </a:rPr>
                        <a:t>transactionId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 (OK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transaction is Fetched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</a:t>
                      </a:r>
                      <a:r>
                        <a:rPr lang="en-US" dirty="0" smtClean="0">
                          <a:hlinkClick r:id="rId3"/>
                        </a:rPr>
                        <a:t>transaction</a:t>
                      </a:r>
                      <a:r>
                        <a:rPr lang="en-US" dirty="0" smtClean="0">
                          <a:hlinkClick r:id="rId3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201(Created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new </a:t>
                      </a:r>
                      <a:r>
                        <a:rPr lang="en-US" dirty="0" smtClean="0"/>
                        <a:t>transaction is </a:t>
                      </a:r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</a:t>
                      </a:r>
                      <a:r>
                        <a:rPr lang="en-US" dirty="0" smtClean="0">
                          <a:hlinkClick r:id="rId3"/>
                        </a:rPr>
                        <a:t>transaction</a:t>
                      </a:r>
                      <a:r>
                        <a:rPr lang="en-US" dirty="0" smtClean="0">
                          <a:hlinkClick r:id="rId3"/>
                        </a:rPr>
                        <a:t>/{</a:t>
                      </a:r>
                      <a:r>
                        <a:rPr lang="en-US" dirty="0" err="1" smtClean="0">
                          <a:hlinkClick r:id="rId3"/>
                        </a:rPr>
                        <a:t>transactionId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(OK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</a:t>
                      </a:r>
                      <a:r>
                        <a:rPr lang="en-US" dirty="0" smtClean="0"/>
                        <a:t>transaction is </a:t>
                      </a:r>
                      <a:r>
                        <a:rPr lang="en-US" dirty="0" smtClean="0"/>
                        <a:t>Updated</a:t>
                      </a:r>
                    </a:p>
                  </a:txBody>
                  <a:tcPr/>
                </a:tc>
              </a:tr>
              <a:tr h="5194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</a:t>
                      </a:r>
                      <a:r>
                        <a:rPr lang="en-US" dirty="0" smtClean="0">
                          <a:hlinkClick r:id="rId3"/>
                        </a:rPr>
                        <a:t>transaction</a:t>
                      </a:r>
                      <a:r>
                        <a:rPr lang="en-US" dirty="0" smtClean="0">
                          <a:hlinkClick r:id="rId3"/>
                        </a:rPr>
                        <a:t>/{</a:t>
                      </a:r>
                      <a:r>
                        <a:rPr lang="en-US" dirty="0" err="1" smtClean="0">
                          <a:hlinkClick r:id="rId3"/>
                        </a:rPr>
                        <a:t>transaction</a:t>
                      </a:r>
                      <a:r>
                        <a:rPr lang="en-US" dirty="0" err="1" smtClean="0">
                          <a:hlinkClick r:id="rId3"/>
                        </a:rPr>
                        <a:t>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</a:p>
                    <a:p>
                      <a:r>
                        <a:rPr lang="en-US" dirty="0" smtClean="0"/>
                        <a:t>(No 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</a:t>
                      </a:r>
                      <a:r>
                        <a:rPr lang="en-US" dirty="0" smtClean="0"/>
                        <a:t>transaction is </a:t>
                      </a:r>
                      <a:r>
                        <a:rPr lang="en-US" dirty="0" smtClean="0"/>
                        <a:t>Deleted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-1524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API’s for Account &amp;Transaction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16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8244"/>
              </p:ext>
            </p:extLst>
          </p:nvPr>
        </p:nvGraphicFramePr>
        <p:xfrm>
          <a:off x="76199" y="838202"/>
          <a:ext cx="8915402" cy="60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82"/>
                <a:gridCol w="1025666"/>
                <a:gridCol w="3146453"/>
                <a:gridCol w="1344066"/>
                <a:gridCol w="2846935"/>
              </a:tblGrid>
              <a:tr h="6796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Customer Resource Fetched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Customer resource is Fetched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</a:p>
                    <a:p>
                      <a:r>
                        <a:rPr lang="en-US" dirty="0" smtClean="0"/>
                        <a:t>(Created)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new Customer Resource is Created</a:t>
                      </a:r>
                      <a:endParaRPr lang="en-US" dirty="0"/>
                    </a:p>
                  </a:txBody>
                  <a:tcPr/>
                </a:tc>
              </a:tr>
              <a:tr h="97093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Customer Resource is Updated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093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</a:p>
                    <a:p>
                      <a:r>
                        <a:rPr lang="en-US" dirty="0" smtClean="0"/>
                        <a:t>(No 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Customer Resource is Deleted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/customers/gender{gender}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Customer With Gender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/customers/dob/{</a:t>
                      </a:r>
                      <a:r>
                        <a:rPr lang="en-US" dirty="0" err="1" smtClean="0">
                          <a:hlinkClick r:id="rId3"/>
                        </a:rPr>
                        <a:t>dateOfBirth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Customer With </a:t>
                      </a:r>
                      <a:r>
                        <a:rPr lang="en-US" dirty="0" err="1" smtClean="0"/>
                        <a:t>DateOfBirth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API’s for customer info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145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00981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295400"/>
            <a:ext cx="8001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 all API using postman</a:t>
            </a:r>
          </a:p>
          <a:p>
            <a:r>
              <a:rPr lang="en-US" dirty="0"/>
              <a:t>Source </a:t>
            </a: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github.com/Ybalpand/SprinBootRESTAPIWithJava8</a:t>
            </a:r>
            <a:endParaRPr lang="en-US" dirty="0" smtClean="0"/>
          </a:p>
          <a:p>
            <a:pPr lvl="1"/>
            <a:r>
              <a:rPr lang="en-US" dirty="0" smtClean="0"/>
              <a:t>Suggestions </a:t>
            </a:r>
            <a:r>
              <a:rPr lang="en-US" dirty="0"/>
              <a:t>and Feedback</a:t>
            </a:r>
          </a:p>
          <a:p>
            <a:pPr lvl="1"/>
            <a:r>
              <a:rPr lang="en-US" dirty="0"/>
              <a:t>list down all suggestion for improvement and enhancement.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0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459</Words>
  <Application>Microsoft Office PowerPoint</Application>
  <PresentationFormat>On-screen Show (4:3)</PresentationFormat>
  <Paragraphs>168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Training</vt:lpstr>
      <vt:lpstr>Task -3 Demo of Enable communication between appications with webclient</vt:lpstr>
      <vt:lpstr>Problem Statement</vt:lpstr>
      <vt:lpstr>Tools &amp; Technologies</vt:lpstr>
      <vt:lpstr>High Level Architecture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2020-05-19T06:17:55Z</dcterms:created>
  <dcterms:modified xsi:type="dcterms:W3CDTF">2020-06-10T07:19:05Z</dcterms:modified>
</cp:coreProperties>
</file>