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544" r:id="rId3"/>
    <p:sldId id="462" r:id="rId4"/>
    <p:sldId id="401" r:id="rId5"/>
    <p:sldId id="357" r:id="rId6"/>
    <p:sldId id="358" r:id="rId7"/>
    <p:sldId id="359" r:id="rId8"/>
    <p:sldId id="360" r:id="rId9"/>
    <p:sldId id="361" r:id="rId10"/>
    <p:sldId id="491" r:id="rId11"/>
    <p:sldId id="492" r:id="rId12"/>
    <p:sldId id="493" r:id="rId13"/>
    <p:sldId id="352" r:id="rId14"/>
    <p:sldId id="377" r:id="rId15"/>
    <p:sldId id="348" r:id="rId16"/>
    <p:sldId id="389" r:id="rId17"/>
    <p:sldId id="388" r:id="rId18"/>
    <p:sldId id="433" r:id="rId19"/>
    <p:sldId id="434" r:id="rId20"/>
    <p:sldId id="435" r:id="rId21"/>
    <p:sldId id="436" r:id="rId22"/>
    <p:sldId id="437" r:id="rId23"/>
    <p:sldId id="438" r:id="rId24"/>
    <p:sldId id="439" r:id="rId25"/>
    <p:sldId id="440" r:id="rId26"/>
    <p:sldId id="441" r:id="rId27"/>
    <p:sldId id="443" r:id="rId28"/>
    <p:sldId id="444" r:id="rId29"/>
    <p:sldId id="410" r:id="rId30"/>
    <p:sldId id="546" r:id="rId31"/>
    <p:sldId id="547" r:id="rId3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E02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7" d="100"/>
          <a:sy n="87" d="100"/>
        </p:scale>
        <p:origin x="1084" y="48"/>
      </p:cViewPr>
      <p:guideLst>
        <p:guide orient="horz" pos="2160"/>
        <p:guide pos="28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页眉占位符 5121"/>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sz="1200" strike="noStrike" noProof="1"/>
          </a:p>
        </p:txBody>
      </p:sp>
      <p:sp>
        <p:nvSpPr>
          <p:cNvPr id="5123" name="日期占位符 5122"/>
          <p:cNvSpPr>
            <a:spLocks noGrp="1"/>
          </p:cNvSpPr>
          <p:nvPr>
            <p:ph type="dt" idx="1"/>
          </p:nvPr>
        </p:nvSpPr>
        <p:spPr>
          <a:xfrm>
            <a:off x="3886200" y="0"/>
            <a:ext cx="2971800" cy="457200"/>
          </a:xfrm>
          <a:prstGeom prst="rect">
            <a:avLst/>
          </a:prstGeom>
          <a:noFill/>
          <a:ln w="9525">
            <a:noFill/>
            <a:miter/>
          </a:ln>
        </p:spPr>
        <p:txBody>
          <a:bodyPr/>
          <a:lstStyle/>
          <a:p>
            <a:pPr lvl="0" algn="r" fontAlgn="base"/>
            <a:endParaRPr lang="zh-CN" altLang="en-US" sz="1200" strike="noStrike" noProof="1"/>
          </a:p>
        </p:txBody>
      </p:sp>
      <p:sp>
        <p:nvSpPr>
          <p:cNvPr id="5124" name="幻灯片图像占位符 5123"/>
          <p:cNvSpPr>
            <a:spLocks noGrp="1" noRot="1" noChangeAspect="1"/>
          </p:cNvSpPr>
          <p:nvPr>
            <p:ph type="sldImg"/>
          </p:nvPr>
        </p:nvSpPr>
        <p:spPr>
          <a:xfrm>
            <a:off x="1143000" y="685800"/>
            <a:ext cx="4572000" cy="3429000"/>
          </a:xfrm>
          <a:prstGeom prst="rect">
            <a:avLst/>
          </a:prstGeom>
          <a:noFill/>
          <a:ln w="9525">
            <a:noFill/>
          </a:ln>
        </p:spPr>
      </p:sp>
      <p:sp>
        <p:nvSpPr>
          <p:cNvPr id="5125" name="文本占位符 5124"/>
          <p:cNvSpPr>
            <a:spLocks noGrp="1"/>
          </p:cNvSpPr>
          <p:nvPr>
            <p:ph type="body" sz="quarter"/>
          </p:nvPr>
        </p:nvSpPr>
        <p:spPr>
          <a:xfrm>
            <a:off x="914400" y="4343400"/>
            <a:ext cx="5029200" cy="4114800"/>
          </a:xfrm>
          <a:prstGeom prst="rect">
            <a:avLst/>
          </a:prstGeom>
          <a:noFill/>
          <a:ln w="9525">
            <a:noFill/>
          </a:ln>
        </p:spPr>
        <p:txBody>
          <a:bodyPr anchor="ctr"/>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5126" name="页脚占位符 5125"/>
          <p:cNvSpPr>
            <a:spLocks noGrp="1"/>
          </p:cNvSpPr>
          <p:nvPr>
            <p:ph type="ftr" sz="quarter" idx="4"/>
          </p:nvPr>
        </p:nvSpPr>
        <p:spPr>
          <a:xfrm>
            <a:off x="0" y="8686800"/>
            <a:ext cx="2971800" cy="457200"/>
          </a:xfrm>
          <a:prstGeom prst="rect">
            <a:avLst/>
          </a:prstGeom>
          <a:noFill/>
          <a:ln w="9525">
            <a:noFill/>
            <a:miter/>
          </a:ln>
        </p:spPr>
        <p:txBody>
          <a:bodyPr anchor="b"/>
          <a:lstStyle/>
          <a:p>
            <a:pPr lvl="0" fontAlgn="base"/>
            <a:endParaRPr lang="zh-CN" sz="1200" strike="noStrike" noProof="1"/>
          </a:p>
        </p:txBody>
      </p:sp>
      <p:sp>
        <p:nvSpPr>
          <p:cNvPr id="5127" name="灯片编号占位符 5126"/>
          <p:cNvSpPr>
            <a:spLocks noGrp="1"/>
          </p:cNvSpPr>
          <p:nvPr>
            <p:ph type="sldNum" sz="quarter" idx="5"/>
          </p:nvPr>
        </p:nvSpPr>
        <p:spPr>
          <a:xfrm>
            <a:off x="3886200" y="8686800"/>
            <a:ext cx="2971800" cy="457200"/>
          </a:xfrm>
          <a:prstGeom prst="rect">
            <a:avLst/>
          </a:prstGeom>
          <a:noFill/>
          <a:ln w="9525">
            <a:noFill/>
            <a:miter/>
          </a:ln>
        </p:spPr>
        <p:txBody>
          <a:bodyPr anchor="b"/>
          <a:lstStyle/>
          <a:p>
            <a:pPr lvl="0" algn="r" fontAlgn="base"/>
            <a:fld id="{9A0DB2DC-4C9A-4742-B13C-FB6460FD3503}" type="slidenum">
              <a:rPr lang="en-US" altLang="zh-CN" sz="1200" strike="noStrike" noProof="1">
                <a:latin typeface="Times New Roman" panose="02020603050405020304" pitchFamily="2" charset="0"/>
                <a:ea typeface="宋体" panose="02010600030101010101" pitchFamily="2" charset="-122"/>
                <a:cs typeface="+mn-ea"/>
              </a:rPr>
              <a:t>‹#›</a:t>
            </a:fld>
            <a:endParaRPr lang="zh-CN"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spcBef>
        <a:spcPct val="30000"/>
      </a:spcBef>
      <a:spcAft>
        <a:spcPct val="0"/>
      </a:spcAft>
      <a:buNone/>
      <a:defRPr sz="1200" u="none" kern="1200" baseline="0">
        <a:solidFill>
          <a:schemeClr val="tx1"/>
        </a:solidFill>
        <a:latin typeface="+mn-lt"/>
        <a:ea typeface="+mn-ea"/>
        <a:cs typeface="+mn-cs"/>
      </a:defRPr>
    </a:lvl1pPr>
    <a:lvl2pPr marL="457200" lvl="1" indent="0" algn="l" defTabSz="914400" eaLnBrk="1" fontAlgn="base" latinLnBrk="0" hangingPunct="1">
      <a:spcBef>
        <a:spcPct val="30000"/>
      </a:spcBef>
      <a:spcAft>
        <a:spcPct val="0"/>
      </a:spcAft>
      <a:buNone/>
      <a:defRPr sz="1200" u="none" kern="1200" baseline="0">
        <a:solidFill>
          <a:schemeClr val="tx1"/>
        </a:solidFill>
        <a:latin typeface="+mn-lt"/>
        <a:ea typeface="+mn-ea"/>
        <a:cs typeface="+mn-cs"/>
      </a:defRPr>
    </a:lvl2pPr>
    <a:lvl3pPr marL="914400" lvl="2" indent="0" algn="l" defTabSz="914400" eaLnBrk="1" fontAlgn="base" latinLnBrk="0" hangingPunct="1">
      <a:spcBef>
        <a:spcPct val="30000"/>
      </a:spcBef>
      <a:spcAft>
        <a:spcPct val="0"/>
      </a:spcAft>
      <a:buNone/>
      <a:defRPr sz="1200" u="none" kern="1200" baseline="0">
        <a:solidFill>
          <a:schemeClr val="tx1"/>
        </a:solidFill>
        <a:latin typeface="+mn-lt"/>
        <a:ea typeface="+mn-ea"/>
        <a:cs typeface="+mn-cs"/>
      </a:defRPr>
    </a:lvl3pPr>
    <a:lvl4pPr marL="1371600" lvl="3" indent="0" algn="l" defTabSz="914400" eaLnBrk="1" fontAlgn="base" latinLnBrk="0" hangingPunct="1">
      <a:spcBef>
        <a:spcPct val="30000"/>
      </a:spcBef>
      <a:spcAft>
        <a:spcPct val="0"/>
      </a:spcAft>
      <a:buNone/>
      <a:defRPr sz="1200" u="none" kern="1200" baseline="0">
        <a:solidFill>
          <a:schemeClr val="tx1"/>
        </a:solidFill>
        <a:latin typeface="+mn-lt"/>
        <a:ea typeface="+mn-ea"/>
        <a:cs typeface="+mn-cs"/>
      </a:defRPr>
    </a:lvl4pPr>
    <a:lvl5pPr marL="1828800" lvl="4" indent="0" algn="l" defTabSz="914400" eaLnBrk="1" fontAlgn="base" latinLnBrk="0" hangingPunct="1">
      <a:spcBef>
        <a:spcPct val="30000"/>
      </a:spcBef>
      <a:spcAft>
        <a:spcPct val="0"/>
      </a:spcAft>
      <a:buNone/>
      <a:defRPr sz="1200" u="none" kern="1200" baseline="0">
        <a:solidFill>
          <a:schemeClr val="tx1"/>
        </a:solidFill>
        <a:latin typeface="+mn-lt"/>
        <a:ea typeface="+mn-ea"/>
        <a:cs typeface="+mn-cs"/>
      </a:defRPr>
    </a:lvl5pPr>
    <a:lvl6pPr marL="2286000" lvl="5" indent="0" algn="l" defTabSz="914400" eaLnBrk="1" fontAlgn="base" latinLnBrk="0" hangingPunct="1">
      <a:spcBef>
        <a:spcPct val="30000"/>
      </a:spcBef>
      <a:spcAft>
        <a:spcPct val="0"/>
      </a:spcAft>
      <a:buNone/>
      <a:defRPr sz="120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3074" name="组合 2049"/>
          <p:cNvGrpSpPr/>
          <p:nvPr/>
        </p:nvGrpSpPr>
        <p:grpSpPr>
          <a:xfrm>
            <a:off x="0" y="2438400"/>
            <a:ext cx="9009063" cy="1052513"/>
            <a:chOff x="0" y="0"/>
            <a:chExt cx="5675" cy="663"/>
          </a:xfrm>
        </p:grpSpPr>
        <p:grpSp>
          <p:nvGrpSpPr>
            <p:cNvPr id="3075" name="组合 2050"/>
            <p:cNvGrpSpPr/>
            <p:nvPr/>
          </p:nvGrpSpPr>
          <p:grpSpPr>
            <a:xfrm>
              <a:off x="183" y="68"/>
              <a:ext cx="448" cy="299"/>
              <a:chOff x="0" y="0"/>
              <a:chExt cx="624" cy="432"/>
            </a:xfrm>
          </p:grpSpPr>
          <p:sp>
            <p:nvSpPr>
              <p:cNvPr id="3076" name="矩形 2051"/>
              <p:cNvSpPr/>
              <p:nvPr/>
            </p:nvSpPr>
            <p:spPr>
              <a:xfrm>
                <a:off x="0" y="0"/>
                <a:ext cx="384" cy="432"/>
              </a:xfrm>
              <a:prstGeom prst="rect">
                <a:avLst/>
              </a:prstGeom>
              <a:solidFill>
                <a:schemeClr val="folHlink"/>
              </a:soli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077" name="矩形 2052"/>
              <p:cNvSpPr/>
              <p:nvPr/>
            </p:nvSpPr>
            <p:spPr>
              <a:xfrm>
                <a:off x="336" y="0"/>
                <a:ext cx="288" cy="432"/>
              </a:xfrm>
              <a:prstGeom prst="rect">
                <a:avLst/>
              </a:prstGeom>
              <a:gradFill rotWithShape="0">
                <a:gsLst>
                  <a:gs pos="0">
                    <a:schemeClr val="folHlink"/>
                  </a:gs>
                  <a:gs pos="100000">
                    <a:schemeClr val="bg1"/>
                  </a:gs>
                </a:gsLst>
                <a:lin ang="0" scaled="1"/>
                <a:tileRect/>
              </a:gra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grpSp>
        <p:grpSp>
          <p:nvGrpSpPr>
            <p:cNvPr id="3078" name="组合 2053"/>
            <p:cNvGrpSpPr/>
            <p:nvPr/>
          </p:nvGrpSpPr>
          <p:grpSpPr>
            <a:xfrm>
              <a:off x="261" y="334"/>
              <a:ext cx="465" cy="299"/>
              <a:chOff x="0" y="0"/>
              <a:chExt cx="672" cy="432"/>
            </a:xfrm>
          </p:grpSpPr>
          <p:sp>
            <p:nvSpPr>
              <p:cNvPr id="3079" name="矩形 2054"/>
              <p:cNvSpPr/>
              <p:nvPr/>
            </p:nvSpPr>
            <p:spPr>
              <a:xfrm>
                <a:off x="0" y="0"/>
                <a:ext cx="384" cy="432"/>
              </a:xfrm>
              <a:prstGeom prst="rect">
                <a:avLst/>
              </a:prstGeom>
              <a:solidFill>
                <a:schemeClr val="accent2"/>
              </a:soli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080" name="矩形 2055"/>
              <p:cNvSpPr/>
              <p:nvPr/>
            </p:nvSpPr>
            <p:spPr>
              <a:xfrm>
                <a:off x="336" y="0"/>
                <a:ext cx="336" cy="432"/>
              </a:xfrm>
              <a:prstGeom prst="rect">
                <a:avLst/>
              </a:prstGeom>
              <a:gradFill rotWithShape="0">
                <a:gsLst>
                  <a:gs pos="0">
                    <a:schemeClr val="accent2"/>
                  </a:gs>
                  <a:gs pos="100000">
                    <a:schemeClr val="bg1"/>
                  </a:gs>
                </a:gsLst>
                <a:lin ang="0" scaled="1"/>
                <a:tileRect/>
              </a:gra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grpSp>
        <p:sp>
          <p:nvSpPr>
            <p:cNvPr id="3081" name="矩形 2056"/>
            <p:cNvSpPr/>
            <p:nvPr/>
          </p:nvSpPr>
          <p:spPr>
            <a:xfrm>
              <a:off x="0" y="288"/>
              <a:ext cx="353" cy="266"/>
            </a:xfrm>
            <a:prstGeom prst="rect">
              <a:avLst/>
            </a:prstGeom>
            <a:gradFill rotWithShape="0">
              <a:gsLst>
                <a:gs pos="0">
                  <a:schemeClr val="bg1"/>
                </a:gs>
                <a:gs pos="100000">
                  <a:schemeClr val="hlink"/>
                </a:gs>
              </a:gsLst>
              <a:lin ang="18900000" scaled="1"/>
              <a:tileRect/>
            </a:gra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082" name="矩形 2057"/>
            <p:cNvSpPr/>
            <p:nvPr/>
          </p:nvSpPr>
          <p:spPr>
            <a:xfrm>
              <a:off x="400" y="0"/>
              <a:ext cx="20" cy="663"/>
            </a:xfrm>
            <a:prstGeom prst="rect">
              <a:avLst/>
            </a:prstGeom>
            <a:solidFill>
              <a:schemeClr val="bg2"/>
            </a:soli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083" name="矩形 2058"/>
            <p:cNvSpPr/>
            <p:nvPr/>
          </p:nvSpPr>
          <p:spPr>
            <a:xfrm flipV="1">
              <a:off x="199" y="518"/>
              <a:ext cx="5476" cy="35"/>
            </a:xfrm>
            <a:prstGeom prst="rect">
              <a:avLst/>
            </a:prstGeom>
            <a:gradFill rotWithShape="0">
              <a:gsLst>
                <a:gs pos="0">
                  <a:schemeClr val="bg2"/>
                </a:gs>
                <a:gs pos="100000">
                  <a:schemeClr val="bg1"/>
                </a:gs>
              </a:gsLst>
              <a:lin ang="0" scaled="1"/>
              <a:tileRect/>
            </a:gra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grpSp>
      <p:sp>
        <p:nvSpPr>
          <p:cNvPr id="2060" name="标题 2059"/>
          <p:cNvSpPr>
            <a:spLocks noGrp="1"/>
          </p:cNvSpPr>
          <p:nvPr>
            <p:ph type="ctrTitle"/>
          </p:nvPr>
        </p:nvSpPr>
        <p:spPr>
          <a:xfrm>
            <a:off x="990600" y="1676400"/>
            <a:ext cx="7772400" cy="1462088"/>
          </a:xfrm>
          <a:prstGeom prst="rect">
            <a:avLst/>
          </a:prstGeom>
          <a:noFill/>
          <a:ln w="9525">
            <a:noFill/>
            <a:miter/>
          </a:ln>
        </p:spPr>
        <p:txBody>
          <a:bodyPr anchor="b"/>
          <a:lstStyle>
            <a:lvl1pPr lvl="0">
              <a:defRPr kern="1200"/>
            </a:lvl1pPr>
          </a:lstStyle>
          <a:p>
            <a:pPr lvl="0" fontAlgn="base"/>
            <a:r>
              <a:rPr lang="zh-CN" altLang="en-US" strike="noStrike" noProof="1"/>
              <a:t>单击此处编辑母版标题样式</a:t>
            </a:r>
          </a:p>
        </p:txBody>
      </p:sp>
      <p:sp>
        <p:nvSpPr>
          <p:cNvPr id="2061" name="副标题 2060"/>
          <p:cNvSpPr>
            <a:spLocks noGrp="1"/>
          </p:cNvSpPr>
          <p:nvPr>
            <p:ph type="subTitle" idx="1"/>
          </p:nvPr>
        </p:nvSpPr>
        <p:spPr>
          <a:xfrm>
            <a:off x="1371600" y="3886200"/>
            <a:ext cx="64008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p>
        </p:txBody>
      </p:sp>
      <p:sp>
        <p:nvSpPr>
          <p:cNvPr id="2062" name="日期占位符 2061"/>
          <p:cNvSpPr>
            <a:spLocks noGrp="1"/>
          </p:cNvSpPr>
          <p:nvPr>
            <p:ph type="dt" sz="half" idx="2"/>
          </p:nvPr>
        </p:nvSpPr>
        <p:spPr>
          <a:xfrm>
            <a:off x="990600" y="6248400"/>
            <a:ext cx="1905000" cy="457200"/>
          </a:xfrm>
          <a:prstGeom prst="rect">
            <a:avLst/>
          </a:prstGeom>
          <a:noFill/>
          <a:ln w="9525">
            <a:noFill/>
            <a:miter/>
          </a:ln>
        </p:spPr>
        <p:txBody>
          <a:bodyPr anchor="b"/>
          <a:lstStyle/>
          <a:p>
            <a:pPr fontAlgn="base"/>
            <a:fld id="{BB962C8B-B14F-4D97-AF65-F5344CB8AC3E}" type="datetimeFigureOut">
              <a:rPr lang="zh-CN" altLang="en-US" strike="noStrike" noProof="1">
                <a:solidFill>
                  <a:schemeClr val="bg2"/>
                </a:solidFill>
                <a:latin typeface="Tahoma" panose="020B0604030504040204" pitchFamily="2" charset="0"/>
                <a:ea typeface="宋体" panose="02010600030101010101" pitchFamily="2" charset="-122"/>
                <a:cs typeface="+mn-ea"/>
              </a:rPr>
              <a:t>2022/3/8</a:t>
            </a:fld>
            <a:endParaRPr lang="zh-CN" altLang="en-US" strike="noStrike" noProof="1">
              <a:solidFill>
                <a:schemeClr val="bg2"/>
              </a:solidFill>
              <a:latin typeface="Tahoma" panose="020B0604030504040204" pitchFamily="2" charset="0"/>
              <a:ea typeface="宋体" panose="02010600030101010101" pitchFamily="2" charset="-122"/>
              <a:cs typeface="+mn-ea"/>
            </a:endParaRPr>
          </a:p>
        </p:txBody>
      </p:sp>
      <p:sp>
        <p:nvSpPr>
          <p:cNvPr id="2063" name="页脚占位符 2062"/>
          <p:cNvSpPr>
            <a:spLocks noGrp="1"/>
          </p:cNvSpPr>
          <p:nvPr>
            <p:ph type="ftr" sz="quarter" idx="3"/>
          </p:nvPr>
        </p:nvSpPr>
        <p:spPr>
          <a:xfrm>
            <a:off x="3429000" y="6248400"/>
            <a:ext cx="2895600" cy="457200"/>
          </a:xfrm>
          <a:prstGeom prst="rect">
            <a:avLst/>
          </a:prstGeom>
          <a:noFill/>
          <a:ln w="9525">
            <a:noFill/>
            <a:miter/>
          </a:ln>
        </p:spPr>
        <p:txBody>
          <a:bodyPr anchor="b"/>
          <a:lstStyle/>
          <a:p>
            <a:pPr fontAlgn="base"/>
            <a:endParaRPr lang="zh-CN" strike="noStrike" noProof="1">
              <a:solidFill>
                <a:schemeClr val="bg2"/>
              </a:solidFill>
              <a:latin typeface="Tahoma" panose="020B0604030504040204" pitchFamily="2" charset="0"/>
            </a:endParaRPr>
          </a:p>
        </p:txBody>
      </p:sp>
      <p:sp>
        <p:nvSpPr>
          <p:cNvPr id="2064" name="灯片编号占位符 2063"/>
          <p:cNvSpPr>
            <a:spLocks noGrp="1"/>
          </p:cNvSpPr>
          <p:nvPr>
            <p:ph type="sldNum" sz="quarter" idx="4"/>
          </p:nvPr>
        </p:nvSpPr>
        <p:spPr>
          <a:xfrm>
            <a:off x="6858000" y="6248400"/>
            <a:ext cx="1905000" cy="457200"/>
          </a:xfrm>
          <a:prstGeom prst="rect">
            <a:avLst/>
          </a:prstGeom>
          <a:noFill/>
          <a:ln w="9525">
            <a:noFill/>
            <a:miter/>
          </a:ln>
        </p:spPr>
        <p:txBody>
          <a:bodyPr anchor="b"/>
          <a:lstStyle/>
          <a:p>
            <a:pPr fontAlgn="base"/>
            <a:fld id="{9A0DB2DC-4C9A-4742-B13C-FB6460FD3503}" type="slidenum">
              <a:rPr lang="en-US" altLang="zh-CN" strike="noStrike" noProof="1">
                <a:solidFill>
                  <a:schemeClr val="bg2"/>
                </a:solidFill>
                <a:latin typeface="Tahoma" panose="020B0604030504040204" pitchFamily="2" charset="0"/>
                <a:ea typeface="宋体" panose="02010600030101010101" pitchFamily="2" charset="-122"/>
                <a:cs typeface="+mn-ea"/>
              </a:rPr>
              <a:t>‹#›</a:t>
            </a:fld>
            <a:endParaRPr lang="zh-CN" strike="noStrike" noProof="1">
              <a:solidFill>
                <a:schemeClr val="bg2"/>
              </a:solidFill>
              <a:latin typeface="Tahoma" panose="020B060403050404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组合 2049"/>
          <p:cNvGrpSpPr/>
          <p:nvPr/>
        </p:nvGrpSpPr>
        <p:grpSpPr>
          <a:xfrm>
            <a:off x="0" y="2438400"/>
            <a:ext cx="9009063" cy="1052513"/>
            <a:chOff x="0" y="0"/>
            <a:chExt cx="5675" cy="663"/>
          </a:xfrm>
        </p:grpSpPr>
        <p:grpSp>
          <p:nvGrpSpPr>
            <p:cNvPr id="4099" name="组合 2050"/>
            <p:cNvGrpSpPr/>
            <p:nvPr/>
          </p:nvGrpSpPr>
          <p:grpSpPr>
            <a:xfrm>
              <a:off x="183" y="68"/>
              <a:ext cx="448" cy="299"/>
              <a:chOff x="0" y="0"/>
              <a:chExt cx="624" cy="432"/>
            </a:xfrm>
          </p:grpSpPr>
          <p:sp>
            <p:nvSpPr>
              <p:cNvPr id="4100" name="矩形 2051"/>
              <p:cNvSpPr/>
              <p:nvPr/>
            </p:nvSpPr>
            <p:spPr>
              <a:xfrm>
                <a:off x="0" y="0"/>
                <a:ext cx="384" cy="432"/>
              </a:xfrm>
              <a:prstGeom prst="rect">
                <a:avLst/>
              </a:prstGeom>
              <a:solidFill>
                <a:schemeClr val="folHlink"/>
              </a:soli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4101" name="矩形 2052"/>
              <p:cNvSpPr/>
              <p:nvPr/>
            </p:nvSpPr>
            <p:spPr>
              <a:xfrm>
                <a:off x="336" y="0"/>
                <a:ext cx="288" cy="432"/>
              </a:xfrm>
              <a:prstGeom prst="rect">
                <a:avLst/>
              </a:prstGeom>
              <a:gradFill rotWithShape="0">
                <a:gsLst>
                  <a:gs pos="0">
                    <a:schemeClr val="folHlink"/>
                  </a:gs>
                  <a:gs pos="100000">
                    <a:schemeClr val="bg1"/>
                  </a:gs>
                </a:gsLst>
                <a:lin ang="0" scaled="1"/>
                <a:tileRect/>
              </a:gra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grpSp>
        <p:grpSp>
          <p:nvGrpSpPr>
            <p:cNvPr id="4102" name="组合 2053"/>
            <p:cNvGrpSpPr/>
            <p:nvPr/>
          </p:nvGrpSpPr>
          <p:grpSpPr>
            <a:xfrm>
              <a:off x="261" y="334"/>
              <a:ext cx="465" cy="299"/>
              <a:chOff x="0" y="0"/>
              <a:chExt cx="672" cy="432"/>
            </a:xfrm>
          </p:grpSpPr>
          <p:sp>
            <p:nvSpPr>
              <p:cNvPr id="4103" name="矩形 2054"/>
              <p:cNvSpPr/>
              <p:nvPr/>
            </p:nvSpPr>
            <p:spPr>
              <a:xfrm>
                <a:off x="0" y="0"/>
                <a:ext cx="384" cy="432"/>
              </a:xfrm>
              <a:prstGeom prst="rect">
                <a:avLst/>
              </a:prstGeom>
              <a:solidFill>
                <a:schemeClr val="accent2"/>
              </a:soli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4104" name="矩形 2055"/>
              <p:cNvSpPr/>
              <p:nvPr/>
            </p:nvSpPr>
            <p:spPr>
              <a:xfrm>
                <a:off x="336" y="0"/>
                <a:ext cx="336" cy="432"/>
              </a:xfrm>
              <a:prstGeom prst="rect">
                <a:avLst/>
              </a:prstGeom>
              <a:gradFill rotWithShape="0">
                <a:gsLst>
                  <a:gs pos="0">
                    <a:schemeClr val="accent2"/>
                  </a:gs>
                  <a:gs pos="100000">
                    <a:schemeClr val="bg1"/>
                  </a:gs>
                </a:gsLst>
                <a:lin ang="0" scaled="1"/>
                <a:tileRect/>
              </a:gra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grpSp>
        <p:sp>
          <p:nvSpPr>
            <p:cNvPr id="4105" name="矩形 2056"/>
            <p:cNvSpPr/>
            <p:nvPr/>
          </p:nvSpPr>
          <p:spPr>
            <a:xfrm>
              <a:off x="0" y="288"/>
              <a:ext cx="353" cy="266"/>
            </a:xfrm>
            <a:prstGeom prst="rect">
              <a:avLst/>
            </a:prstGeom>
            <a:gradFill rotWithShape="0">
              <a:gsLst>
                <a:gs pos="0">
                  <a:schemeClr val="bg1"/>
                </a:gs>
                <a:gs pos="100000">
                  <a:schemeClr val="hlink"/>
                </a:gs>
              </a:gsLst>
              <a:lin ang="18900000" scaled="1"/>
              <a:tileRect/>
            </a:gra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4106" name="矩形 2057"/>
            <p:cNvSpPr/>
            <p:nvPr/>
          </p:nvSpPr>
          <p:spPr>
            <a:xfrm>
              <a:off x="400" y="0"/>
              <a:ext cx="20" cy="663"/>
            </a:xfrm>
            <a:prstGeom prst="rect">
              <a:avLst/>
            </a:prstGeom>
            <a:solidFill>
              <a:schemeClr val="bg2"/>
            </a:soli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4107" name="矩形 2058"/>
            <p:cNvSpPr/>
            <p:nvPr/>
          </p:nvSpPr>
          <p:spPr>
            <a:xfrm flipV="1">
              <a:off x="199" y="518"/>
              <a:ext cx="5476" cy="35"/>
            </a:xfrm>
            <a:prstGeom prst="rect">
              <a:avLst/>
            </a:prstGeom>
            <a:gradFill rotWithShape="0">
              <a:gsLst>
                <a:gs pos="0">
                  <a:schemeClr val="bg2"/>
                </a:gs>
                <a:gs pos="100000">
                  <a:schemeClr val="bg1"/>
                </a:gs>
              </a:gsLst>
              <a:lin ang="0" scaled="1"/>
              <a:tileRect/>
            </a:gradFill>
            <a:ln w="9525">
              <a:noFill/>
            </a:ln>
          </p:spPr>
          <p:txBody>
            <a:bodyPr anchor="t"/>
            <a:lstStyle/>
            <a:p>
              <a:pPr lvl="0"/>
              <a:endParaRPr lang="zh-CN" altLang="en-US">
                <a:latin typeface="Times New Roman" panose="02020603050405020304" pitchFamily="2" charset="0"/>
                <a:ea typeface="宋体" panose="02010600030101010101" pitchFamily="2" charset="-122"/>
              </a:endParaRPr>
            </a:p>
          </p:txBody>
        </p:sp>
      </p:grpSp>
      <p:sp>
        <p:nvSpPr>
          <p:cNvPr id="2060" name="标题 2059"/>
          <p:cNvSpPr>
            <a:spLocks noGrp="1"/>
          </p:cNvSpPr>
          <p:nvPr>
            <p:ph type="ctrTitle"/>
          </p:nvPr>
        </p:nvSpPr>
        <p:spPr>
          <a:xfrm>
            <a:off x="990600" y="1676400"/>
            <a:ext cx="7772400" cy="1462088"/>
          </a:xfrm>
          <a:prstGeom prst="rect">
            <a:avLst/>
          </a:prstGeom>
          <a:noFill/>
          <a:ln w="9525">
            <a:noFill/>
            <a:miter/>
          </a:ln>
        </p:spPr>
        <p:txBody>
          <a:bodyPr anchor="b"/>
          <a:lstStyle>
            <a:lvl1pPr lvl="0">
              <a:defRPr kern="1200"/>
            </a:lvl1pPr>
          </a:lstStyle>
          <a:p>
            <a:pPr lvl="0" fontAlgn="base"/>
            <a:r>
              <a:rPr lang="zh-CN" altLang="en-US" strike="noStrike" noProof="1"/>
              <a:t>单击此处编辑母版标题样式</a:t>
            </a:r>
          </a:p>
        </p:txBody>
      </p:sp>
      <p:sp>
        <p:nvSpPr>
          <p:cNvPr id="2061" name="副标题 2060"/>
          <p:cNvSpPr>
            <a:spLocks noGrp="1"/>
          </p:cNvSpPr>
          <p:nvPr>
            <p:ph type="subTitle" idx="1"/>
          </p:nvPr>
        </p:nvSpPr>
        <p:spPr>
          <a:xfrm>
            <a:off x="1371600" y="3886200"/>
            <a:ext cx="64008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p>
        </p:txBody>
      </p:sp>
      <p:sp>
        <p:nvSpPr>
          <p:cNvPr id="2062" name="日期占位符 2061"/>
          <p:cNvSpPr>
            <a:spLocks noGrp="1"/>
          </p:cNvSpPr>
          <p:nvPr>
            <p:ph type="dt" sz="half" idx="2"/>
          </p:nvPr>
        </p:nvSpPr>
        <p:spPr>
          <a:xfrm>
            <a:off x="990600" y="6248400"/>
            <a:ext cx="1905000" cy="457200"/>
          </a:xfrm>
          <a:prstGeom prst="rect">
            <a:avLst/>
          </a:prstGeom>
          <a:noFill/>
          <a:ln w="9525">
            <a:noFill/>
            <a:miter/>
          </a:ln>
        </p:spPr>
        <p:txBody>
          <a:bodyPr anchor="b"/>
          <a:lstStyle/>
          <a:p>
            <a:pPr fontAlgn="base"/>
            <a:fld id="{BB962C8B-B14F-4D97-AF65-F5344CB8AC3E}" type="datetimeFigureOut">
              <a:rPr lang="zh-CN" altLang="en-US" strike="noStrike" noProof="1">
                <a:solidFill>
                  <a:schemeClr val="bg2"/>
                </a:solidFill>
                <a:latin typeface="Tahoma" panose="020B0604030504040204" pitchFamily="2" charset="0"/>
                <a:ea typeface="宋体" panose="02010600030101010101" pitchFamily="2" charset="-122"/>
                <a:cs typeface="+mn-ea"/>
              </a:rPr>
              <a:t>2022/3/8</a:t>
            </a:fld>
            <a:endParaRPr lang="zh-CN" altLang="en-US" strike="noStrike" noProof="1">
              <a:solidFill>
                <a:schemeClr val="bg2"/>
              </a:solidFill>
              <a:latin typeface="Tahoma" panose="020B0604030504040204" pitchFamily="2" charset="0"/>
              <a:ea typeface="宋体" panose="02010600030101010101" pitchFamily="2" charset="-122"/>
              <a:cs typeface="+mn-ea"/>
            </a:endParaRPr>
          </a:p>
        </p:txBody>
      </p:sp>
      <p:sp>
        <p:nvSpPr>
          <p:cNvPr id="2063" name="页脚占位符 2062"/>
          <p:cNvSpPr>
            <a:spLocks noGrp="1"/>
          </p:cNvSpPr>
          <p:nvPr>
            <p:ph type="ftr" sz="quarter" idx="3"/>
          </p:nvPr>
        </p:nvSpPr>
        <p:spPr>
          <a:xfrm>
            <a:off x="3429000" y="6248400"/>
            <a:ext cx="2895600" cy="457200"/>
          </a:xfrm>
          <a:prstGeom prst="rect">
            <a:avLst/>
          </a:prstGeom>
          <a:noFill/>
          <a:ln w="9525">
            <a:noFill/>
            <a:miter/>
          </a:ln>
        </p:spPr>
        <p:txBody>
          <a:bodyPr anchor="b"/>
          <a:lstStyle/>
          <a:p>
            <a:pPr fontAlgn="base"/>
            <a:endParaRPr lang="zh-CN" strike="noStrike" noProof="1">
              <a:solidFill>
                <a:schemeClr val="bg2"/>
              </a:solidFill>
              <a:latin typeface="Tahoma" panose="020B0604030504040204" pitchFamily="2" charset="0"/>
            </a:endParaRPr>
          </a:p>
        </p:txBody>
      </p:sp>
      <p:sp>
        <p:nvSpPr>
          <p:cNvPr id="2064" name="灯片编号占位符 2063"/>
          <p:cNvSpPr>
            <a:spLocks noGrp="1"/>
          </p:cNvSpPr>
          <p:nvPr>
            <p:ph type="sldNum" sz="quarter" idx="4"/>
          </p:nvPr>
        </p:nvSpPr>
        <p:spPr>
          <a:xfrm>
            <a:off x="6858000" y="6248400"/>
            <a:ext cx="1905000" cy="457200"/>
          </a:xfrm>
          <a:prstGeom prst="rect">
            <a:avLst/>
          </a:prstGeom>
          <a:noFill/>
          <a:ln w="9525">
            <a:noFill/>
            <a:miter/>
          </a:ln>
        </p:spPr>
        <p:txBody>
          <a:bodyPr anchor="b"/>
          <a:lstStyle/>
          <a:p>
            <a:pPr fontAlgn="base"/>
            <a:fld id="{9A0DB2DC-4C9A-4742-B13C-FB6460FD3503}" type="slidenum">
              <a:rPr lang="en-US" altLang="zh-CN" strike="noStrike" noProof="1">
                <a:solidFill>
                  <a:schemeClr val="bg2"/>
                </a:solidFill>
                <a:latin typeface="Tahoma" panose="020B0604030504040204" pitchFamily="2" charset="0"/>
                <a:ea typeface="宋体" panose="02010600030101010101" pitchFamily="2" charset="-122"/>
                <a:cs typeface="+mn-ea"/>
              </a:rPr>
              <a:t>‹#›</a:t>
            </a:fld>
            <a:endParaRPr lang="zh-CN" strike="noStrike" noProof="1">
              <a:solidFill>
                <a:schemeClr val="bg2"/>
              </a:solidFill>
              <a:latin typeface="Tahoma" panose="020B0604030504040204"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417513" y="1098550"/>
            <a:ext cx="438150" cy="474663"/>
          </a:xfrm>
          <a:prstGeom prst="rect">
            <a:avLst/>
          </a:prstGeom>
          <a:solidFill>
            <a:schemeClr val="accent2"/>
          </a:soli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1027" name="矩形 1026"/>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1028" name="矩形 1027"/>
          <p:cNvSpPr/>
          <p:nvPr/>
        </p:nvSpPr>
        <p:spPr>
          <a:xfrm>
            <a:off x="541338" y="1520825"/>
            <a:ext cx="422275" cy="474663"/>
          </a:xfrm>
          <a:prstGeom prst="rect">
            <a:avLst/>
          </a:prstGeom>
          <a:solidFill>
            <a:schemeClr val="folHlink"/>
          </a:soli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1029" name="矩形 1028"/>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1030" name="矩形 1029"/>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1031" name="矩形 1030"/>
          <p:cNvSpPr/>
          <p:nvPr/>
        </p:nvSpPr>
        <p:spPr>
          <a:xfrm>
            <a:off x="762000" y="990600"/>
            <a:ext cx="31750" cy="1052513"/>
          </a:xfrm>
          <a:prstGeom prst="rect">
            <a:avLst/>
          </a:prstGeom>
          <a:solidFill>
            <a:schemeClr val="bg2"/>
          </a:soli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1032" name="矩形 1031"/>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1033" name="标题 1032"/>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a:t>单击此处编辑母版标题样式</a:t>
            </a:r>
          </a:p>
        </p:txBody>
      </p:sp>
      <p:sp>
        <p:nvSpPr>
          <p:cNvPr id="1034" name="文本占位符 1033"/>
          <p:cNvSpPr>
            <a:spLocks noGrp="1"/>
          </p:cNvSpPr>
          <p:nvPr>
            <p:ph type="body"/>
          </p:nvPr>
        </p:nvSpPr>
        <p:spPr>
          <a:xfrm>
            <a:off x="1182688" y="2017713"/>
            <a:ext cx="7772400" cy="4114800"/>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35" name="日期占位符 1034"/>
          <p:cNvSpPr>
            <a:spLocks noGrp="1"/>
          </p:cNvSpPr>
          <p:nvPr>
            <p:ph type="dt" sz="half" idx="2"/>
          </p:nvPr>
        </p:nvSpPr>
        <p:spPr>
          <a:xfrm>
            <a:off x="1162050" y="6243638"/>
            <a:ext cx="1905000" cy="457200"/>
          </a:xfrm>
          <a:prstGeom prst="rect">
            <a:avLst/>
          </a:prstGeom>
          <a:noFill/>
          <a:ln w="9525">
            <a:noFill/>
            <a:miter/>
          </a:ln>
        </p:spPr>
        <p:txBody>
          <a:bodyPr anchor="b"/>
          <a:lstStyle>
            <a:lvl1pPr>
              <a:defRPr sz="1400">
                <a:latin typeface="Tahoma" panose="020B0604030504040204" pitchFamily="2" charset="0"/>
              </a:defRPr>
            </a:lvl1p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1036" name="页脚占位符 1035"/>
          <p:cNvSpPr>
            <a:spLocks noGrp="1"/>
          </p:cNvSpPr>
          <p:nvPr>
            <p:ph type="ftr" sz="quarter" idx="3"/>
          </p:nvPr>
        </p:nvSpPr>
        <p:spPr>
          <a:xfrm>
            <a:off x="3657600" y="6243638"/>
            <a:ext cx="2895600" cy="457200"/>
          </a:xfrm>
          <a:prstGeom prst="rect">
            <a:avLst/>
          </a:prstGeom>
          <a:noFill/>
          <a:ln w="9525">
            <a:noFill/>
            <a:miter/>
          </a:ln>
        </p:spPr>
        <p:txBody>
          <a:bodyPr anchor="b"/>
          <a:lstStyle>
            <a:lvl1pPr algn="ctr">
              <a:defRPr sz="1400">
                <a:latin typeface="Tahoma" panose="020B0604030504040204" pitchFamily="2" charset="0"/>
              </a:defRPr>
            </a:lvl1pPr>
          </a:lstStyle>
          <a:p>
            <a:pPr lvl="0" fontAlgn="base"/>
            <a:endParaRPr lang="zh-CN" strike="noStrike" noProof="1"/>
          </a:p>
        </p:txBody>
      </p:sp>
      <p:sp>
        <p:nvSpPr>
          <p:cNvPr id="1037" name="灯片编号占位符 1036"/>
          <p:cNvSpPr>
            <a:spLocks noGrp="1"/>
          </p:cNvSpPr>
          <p:nvPr>
            <p:ph type="sldNum" sz="quarter" idx="4"/>
          </p:nvPr>
        </p:nvSpPr>
        <p:spPr>
          <a:xfrm>
            <a:off x="7042150" y="6243638"/>
            <a:ext cx="1905000" cy="457200"/>
          </a:xfrm>
          <a:prstGeom prst="rect">
            <a:avLst/>
          </a:prstGeom>
          <a:noFill/>
          <a:ln w="9525">
            <a:noFill/>
            <a:miter/>
          </a:ln>
        </p:spPr>
        <p:txBody>
          <a:bodyPr anchor="b"/>
          <a:lstStyle>
            <a:lvl1pPr algn="r">
              <a:defRPr sz="1400">
                <a:latin typeface="Tahoma" panose="020B0604030504040204" pitchFamily="2" charset="0"/>
              </a:defRPr>
            </a:lvl1p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eaLnBrk="1" fontAlgn="base" latinLnBrk="0" hangingPunct="1">
        <a:spcBef>
          <a:spcPct val="0"/>
        </a:spcBef>
        <a:spcAft>
          <a:spcPct val="0"/>
        </a:spcAft>
        <a:buNone/>
        <a:defRPr sz="440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40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矩形 1025"/>
          <p:cNvSpPr/>
          <p:nvPr/>
        </p:nvSpPr>
        <p:spPr>
          <a:xfrm>
            <a:off x="417513" y="1098550"/>
            <a:ext cx="438150" cy="474663"/>
          </a:xfrm>
          <a:prstGeom prst="rect">
            <a:avLst/>
          </a:prstGeom>
          <a:solidFill>
            <a:schemeClr val="accent2"/>
          </a:soli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2051" name="矩形 1026"/>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2052" name="矩形 1027"/>
          <p:cNvSpPr/>
          <p:nvPr/>
        </p:nvSpPr>
        <p:spPr>
          <a:xfrm>
            <a:off x="541338" y="1520825"/>
            <a:ext cx="422275" cy="474663"/>
          </a:xfrm>
          <a:prstGeom prst="rect">
            <a:avLst/>
          </a:prstGeom>
          <a:solidFill>
            <a:schemeClr val="folHlink"/>
          </a:soli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2053" name="矩形 1028"/>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2054" name="矩形 1029"/>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2055" name="矩形 1030"/>
          <p:cNvSpPr/>
          <p:nvPr/>
        </p:nvSpPr>
        <p:spPr>
          <a:xfrm>
            <a:off x="762000" y="990600"/>
            <a:ext cx="31750" cy="1052513"/>
          </a:xfrm>
          <a:prstGeom prst="rect">
            <a:avLst/>
          </a:prstGeom>
          <a:solidFill>
            <a:schemeClr val="bg2"/>
          </a:soli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2056" name="矩形 1031"/>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a:endParaRPr lang="zh-CN" altLang="en-US" sz="2400">
              <a:latin typeface="Tahoma" panose="020B0604030504040204" pitchFamily="2" charset="0"/>
              <a:ea typeface="宋体" panose="02010600030101010101" pitchFamily="2" charset="-122"/>
            </a:endParaRPr>
          </a:p>
        </p:txBody>
      </p:sp>
      <p:sp>
        <p:nvSpPr>
          <p:cNvPr id="2057" name="标题 1032"/>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a:t>单击此处编辑母版标题样式</a:t>
            </a:r>
          </a:p>
        </p:txBody>
      </p:sp>
      <p:sp>
        <p:nvSpPr>
          <p:cNvPr id="2058" name="文本占位符 1033"/>
          <p:cNvSpPr>
            <a:spLocks noGrp="1"/>
          </p:cNvSpPr>
          <p:nvPr>
            <p:ph type="body"/>
          </p:nvPr>
        </p:nvSpPr>
        <p:spPr>
          <a:xfrm>
            <a:off x="1182688" y="2017713"/>
            <a:ext cx="7772400" cy="4114800"/>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35" name="日期占位符 1034"/>
          <p:cNvSpPr>
            <a:spLocks noGrp="1"/>
          </p:cNvSpPr>
          <p:nvPr>
            <p:ph type="dt" sz="half" idx="2"/>
          </p:nvPr>
        </p:nvSpPr>
        <p:spPr>
          <a:xfrm>
            <a:off x="1162050" y="6243638"/>
            <a:ext cx="1905000" cy="457200"/>
          </a:xfrm>
          <a:prstGeom prst="rect">
            <a:avLst/>
          </a:prstGeom>
          <a:noFill/>
          <a:ln w="9525">
            <a:noFill/>
            <a:miter/>
          </a:ln>
        </p:spPr>
        <p:txBody>
          <a:bodyPr anchor="b"/>
          <a:lstStyle>
            <a:lvl1pPr>
              <a:defRPr sz="1400">
                <a:latin typeface="Tahoma" panose="020B0604030504040204" pitchFamily="2" charset="0"/>
              </a:defRPr>
            </a:lvl1pPr>
          </a:lstStyle>
          <a:p>
            <a:pPr lvl="0" fontAlgn="base"/>
            <a:fld id="{BB962C8B-B14F-4D97-AF65-F5344CB8AC3E}" type="datetimeFigureOut">
              <a:rPr lang="zh-CN" altLang="en-US" strike="noStrike" noProof="1">
                <a:latin typeface="Tahoma" panose="020B0604030504040204" pitchFamily="2" charset="0"/>
                <a:ea typeface="宋体" panose="02010600030101010101" pitchFamily="2" charset="-122"/>
                <a:cs typeface="+mn-ea"/>
              </a:rPr>
              <a:t>2022/3/8</a:t>
            </a:fld>
            <a:endParaRPr lang="zh-CN" altLang="en-US" strike="noStrike" noProof="1">
              <a:latin typeface="Tahoma" panose="020B0604030504040204" pitchFamily="2" charset="0"/>
              <a:ea typeface="宋体" panose="02010600030101010101" pitchFamily="2" charset="-122"/>
              <a:cs typeface="+mn-ea"/>
            </a:endParaRPr>
          </a:p>
        </p:txBody>
      </p:sp>
      <p:sp>
        <p:nvSpPr>
          <p:cNvPr id="1036" name="页脚占位符 1035"/>
          <p:cNvSpPr>
            <a:spLocks noGrp="1"/>
          </p:cNvSpPr>
          <p:nvPr>
            <p:ph type="ftr" sz="quarter" idx="3"/>
          </p:nvPr>
        </p:nvSpPr>
        <p:spPr>
          <a:xfrm>
            <a:off x="3657600" y="6243638"/>
            <a:ext cx="2895600" cy="457200"/>
          </a:xfrm>
          <a:prstGeom prst="rect">
            <a:avLst/>
          </a:prstGeom>
          <a:noFill/>
          <a:ln w="9525">
            <a:noFill/>
            <a:miter/>
          </a:ln>
        </p:spPr>
        <p:txBody>
          <a:bodyPr anchor="b"/>
          <a:lstStyle>
            <a:lvl1pPr algn="ctr">
              <a:defRPr sz="1400">
                <a:latin typeface="Tahoma" panose="020B0604030504040204" pitchFamily="2" charset="0"/>
              </a:defRPr>
            </a:lvl1pPr>
          </a:lstStyle>
          <a:p>
            <a:pPr lvl="0" fontAlgn="base"/>
            <a:endParaRPr lang="zh-CN" strike="noStrike" noProof="1"/>
          </a:p>
        </p:txBody>
      </p:sp>
      <p:sp>
        <p:nvSpPr>
          <p:cNvPr id="1037" name="灯片编号占位符 1036"/>
          <p:cNvSpPr>
            <a:spLocks noGrp="1"/>
          </p:cNvSpPr>
          <p:nvPr>
            <p:ph type="sldNum" sz="quarter" idx="4"/>
          </p:nvPr>
        </p:nvSpPr>
        <p:spPr>
          <a:xfrm>
            <a:off x="7042150" y="6243638"/>
            <a:ext cx="1905000" cy="457200"/>
          </a:xfrm>
          <a:prstGeom prst="rect">
            <a:avLst/>
          </a:prstGeom>
          <a:noFill/>
          <a:ln w="9525">
            <a:noFill/>
            <a:miter/>
          </a:ln>
        </p:spPr>
        <p:txBody>
          <a:bodyPr anchor="b"/>
          <a:lstStyle>
            <a:lvl1pPr algn="r">
              <a:defRPr sz="1400">
                <a:latin typeface="Tahoma" panose="020B0604030504040204" pitchFamily="2" charset="0"/>
              </a:defRPr>
            </a:lvl1pPr>
          </a:lstStyle>
          <a:p>
            <a:pPr lvl="0" fontAlgn="base"/>
            <a:fld id="{9A0DB2DC-4C9A-4742-B13C-FB6460FD3503}" type="slidenum">
              <a:rPr lang="en-US" altLang="zh-CN" strike="noStrike" noProof="1">
                <a:latin typeface="Tahoma" panose="020B0604030504040204" pitchFamily="2"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lvl="0" indent="0" algn="l" defTabSz="914400" eaLnBrk="1" fontAlgn="base" latinLnBrk="0" hangingPunct="1">
        <a:spcBef>
          <a:spcPct val="0"/>
        </a:spcBef>
        <a:spcAft>
          <a:spcPct val="0"/>
        </a:spcAft>
        <a:buNone/>
        <a:defRPr sz="440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320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40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cm.hdu.edu.cn/showproblem.php?pid=454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cm.hdu.edu.cn/showproblem.php?pid=108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cm.hdu.edu.cn/showproblem.php?pid=142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cm.hdu.edu.cn/showproblem.php?pid=105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acm.hdu.edu.cn/showproblem.php?pid=117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5" name="图片 4097" descr="icpc-logo"/>
          <p:cNvPicPr>
            <a:picLocks noChangeAspect="1"/>
          </p:cNvPicPr>
          <p:nvPr/>
        </p:nvPicPr>
        <p:blipFill>
          <a:blip r:embed="rId2"/>
          <a:stretch>
            <a:fillRect/>
          </a:stretch>
        </p:blipFill>
        <p:spPr>
          <a:xfrm>
            <a:off x="755650" y="3584575"/>
            <a:ext cx="7626350" cy="3273425"/>
          </a:xfrm>
          <a:prstGeom prst="rect">
            <a:avLst/>
          </a:prstGeom>
          <a:noFill/>
          <a:ln w="9525">
            <a:noFill/>
          </a:ln>
        </p:spPr>
      </p:pic>
      <p:sp>
        <p:nvSpPr>
          <p:cNvPr id="6146" name="标题 4098"/>
          <p:cNvSpPr>
            <a:spLocks noGrp="1"/>
          </p:cNvSpPr>
          <p:nvPr>
            <p:ph type="ctrTitle"/>
          </p:nvPr>
        </p:nvSpPr>
        <p:spPr>
          <a:xfrm>
            <a:off x="1143000" y="685800"/>
            <a:ext cx="6781800" cy="1676400"/>
          </a:xfrm>
        </p:spPr>
        <p:txBody>
          <a:bodyPr anchor="b"/>
          <a:lstStyle/>
          <a:p>
            <a:pPr algn="ctr" defTabSz="914400">
              <a:lnSpc>
                <a:spcPct val="140000"/>
              </a:lnSpc>
              <a:buClrTx/>
              <a:buSzTx/>
              <a:buFontTx/>
            </a:pPr>
            <a:r>
              <a:rPr lang="en-US" altLang="zh-CN" sz="7200" b="1" kern="1200" baseline="0">
                <a:latin typeface="Gungsuh" panose="02030600000101010101" pitchFamily="2" charset="-127"/>
                <a:ea typeface="Gungsuh" panose="02030600000101010101" pitchFamily="2" charset="-127"/>
                <a:cs typeface="+mj-cs"/>
              </a:rPr>
              <a:t>ACM</a:t>
            </a:r>
            <a:r>
              <a:rPr lang="zh-CN" altLang="en-US" sz="7200" b="1" kern="1200" baseline="0">
                <a:latin typeface="Tahoma" panose="020B0604030504040204" pitchFamily="2" charset="0"/>
                <a:ea typeface="黑体" panose="02010609060101010101" pitchFamily="1" charset="-122"/>
                <a:cs typeface="+mj-cs"/>
              </a:rPr>
              <a:t>程序设计</a:t>
            </a:r>
            <a:endParaRPr lang="zh-CN" altLang="en-US" sz="4000" kern="1200" baseline="0">
              <a:latin typeface="Gungsuh" panose="02030600000101010101" pitchFamily="2" charset="-127"/>
              <a:ea typeface="Gungsuh" panose="02030600000101010101" pitchFamily="2" charset="-127"/>
              <a:cs typeface="+mj-cs"/>
            </a:endParaRPr>
          </a:p>
        </p:txBody>
      </p:sp>
      <p:sp>
        <p:nvSpPr>
          <p:cNvPr id="6147" name="副标题 4099"/>
          <p:cNvSpPr>
            <a:spLocks noGrp="1"/>
          </p:cNvSpPr>
          <p:nvPr>
            <p:ph type="subTitle" idx="1"/>
          </p:nvPr>
        </p:nvSpPr>
        <p:spPr>
          <a:xfrm>
            <a:off x="1371600" y="2625725"/>
            <a:ext cx="6248400" cy="1071563"/>
          </a:xfrm>
        </p:spPr>
        <p:txBody>
          <a:bodyPr anchor="t"/>
          <a:lstStyle/>
          <a:p>
            <a:pPr defTabSz="914400">
              <a:buSzPct val="60000"/>
            </a:pPr>
            <a:r>
              <a:rPr lang="zh-CN" altLang="en-US" b="1" kern="1200" baseline="0">
                <a:latin typeface="仿宋" panose="02010609060101010101" charset="-122"/>
                <a:ea typeface="仿宋" panose="02010609060101010101" charset="-122"/>
                <a:cs typeface="+mn-cs"/>
              </a:rPr>
              <a:t>杭州电子科技大学  刘春英</a:t>
            </a:r>
            <a:endParaRPr lang="zh-CN" altLang="en-US" kern="1200" baseline="0">
              <a:latin typeface="Tahoma" panose="020B0604030504040204" pitchFamily="2" charset="0"/>
              <a:ea typeface="+mn-ea"/>
              <a:cs typeface="+mn-cs"/>
            </a:endParaRPr>
          </a:p>
          <a:p>
            <a:pPr defTabSz="914400">
              <a:buSzPct val="60000"/>
            </a:pPr>
            <a:r>
              <a:rPr lang="en-US" altLang="zh-CN" kern="1200" baseline="0">
                <a:latin typeface="Gungsuh" panose="02030600000101010101" pitchFamily="2" charset="-127"/>
                <a:ea typeface="Gungsuh" panose="02030600000101010101" pitchFamily="2" charset="-127"/>
                <a:cs typeface="+mn-cs"/>
              </a:rPr>
              <a:t>acm@hdu.edu.cn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6385"/>
          <p:cNvSpPr>
            <a:spLocks noGrp="1"/>
          </p:cNvSpPr>
          <p:nvPr>
            <p:ph type="title"/>
          </p:nvPr>
        </p:nvSpPr>
        <p:spPr>
          <a:xfrm>
            <a:off x="1150938" y="873125"/>
            <a:ext cx="5257800" cy="911225"/>
          </a:xfrm>
        </p:spPr>
        <p:txBody>
          <a:bodyPr anchor="b"/>
          <a:lstStyle/>
          <a:p>
            <a:pPr>
              <a:buSzTx/>
            </a:pPr>
            <a:r>
              <a:rPr lang="zh-CN" altLang="en-US" sz="3600" b="1">
                <a:latin typeface="Times New Roman" panose="02020603050405020304" pitchFamily="2" charset="0"/>
                <a:ea typeface="黑体" panose="02010609060101010101" pitchFamily="1" charset="-122"/>
              </a:rPr>
              <a:t>如何解决？</a:t>
            </a:r>
          </a:p>
        </p:txBody>
      </p:sp>
      <p:sp>
        <p:nvSpPr>
          <p:cNvPr id="16386" name="文本占位符 16386"/>
          <p:cNvSpPr>
            <a:spLocks noGrp="1"/>
          </p:cNvSpPr>
          <p:nvPr>
            <p:ph idx="1"/>
          </p:nvPr>
        </p:nvSpPr>
        <p:spPr>
          <a:xfrm>
            <a:off x="827088" y="2751138"/>
            <a:ext cx="7772400" cy="2622550"/>
          </a:xfrm>
        </p:spPr>
        <p:txBody>
          <a:bodyPr anchor="t"/>
          <a:lstStyle/>
          <a:p>
            <a:pPr algn="ctr">
              <a:buNone/>
            </a:pPr>
            <a:r>
              <a:rPr lang="zh-CN" altLang="en-US" sz="6000" b="1">
                <a:solidFill>
                  <a:schemeClr val="hlink"/>
                </a:solidFill>
                <a:latin typeface="仿宋_GB2312" pitchFamily="1" charset="-122"/>
                <a:ea typeface="仿宋_GB2312" pitchFamily="1" charset="-122"/>
              </a:rPr>
              <a:t>请发表见解 </a:t>
            </a:r>
          </a:p>
          <a:p>
            <a:pPr algn="ctr">
              <a:buNone/>
            </a:pPr>
            <a:r>
              <a:rPr lang="en-US" altLang="zh-CN" sz="6000" b="1">
                <a:solidFill>
                  <a:schemeClr val="hlink"/>
                </a:solidFill>
                <a:latin typeface="仿宋_GB2312" pitchFamily="1" charset="-122"/>
                <a:ea typeface="仿宋_GB2312" pitchFamily="1" charset="-122"/>
                <a:sym typeface="Wingdings" panose="05000000000000000000" pitchFamily="2" charset="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7409"/>
          <p:cNvSpPr>
            <a:spLocks noGrp="1"/>
          </p:cNvSpPr>
          <p:nvPr>
            <p:ph type="title"/>
          </p:nvPr>
        </p:nvSpPr>
        <p:spPr>
          <a:xfrm>
            <a:off x="1008063" y="2097088"/>
            <a:ext cx="7831137" cy="1152525"/>
          </a:xfrm>
        </p:spPr>
        <p:txBody>
          <a:bodyPr anchor="b"/>
          <a:lstStyle/>
          <a:p>
            <a:pPr algn="ctr"/>
            <a:r>
              <a:rPr lang="zh-CN" altLang="en-US" sz="4000" b="1">
                <a:solidFill>
                  <a:schemeClr val="hlink"/>
                </a:solidFill>
                <a:latin typeface="仿宋" panose="02010609060101010101" charset="-122"/>
                <a:ea typeface="仿宋" panose="02010609060101010101" charset="-122"/>
                <a:hlinkClick r:id="rId2" action="ppaction://hlinkfile"/>
              </a:rPr>
              <a:t>威威猫系列故事</a:t>
            </a:r>
            <a:r>
              <a:rPr lang="en-US" altLang="zh-CN" sz="4000" b="1">
                <a:solidFill>
                  <a:schemeClr val="hlink"/>
                </a:solidFill>
                <a:latin typeface="仿宋" panose="02010609060101010101" charset="-122"/>
                <a:ea typeface="仿宋" panose="02010609060101010101" charset="-122"/>
                <a:hlinkClick r:id="rId2" action="ppaction://hlinkfile"/>
              </a:rPr>
              <a:t>——</a:t>
            </a:r>
            <a:r>
              <a:rPr lang="zh-CN" altLang="en-US" sz="4000" b="1">
                <a:solidFill>
                  <a:schemeClr val="hlink"/>
                </a:solidFill>
                <a:latin typeface="仿宋" panose="02010609060101010101" charset="-122"/>
                <a:ea typeface="仿宋" panose="02010609060101010101" charset="-122"/>
                <a:hlinkClick r:id="rId2" action="ppaction://hlinkfile"/>
              </a:rPr>
              <a:t>打地鼠</a:t>
            </a:r>
            <a:r>
              <a:rPr lang="zh-CN" altLang="en-US" sz="2400">
                <a:latin typeface="仿宋" panose="02010609060101010101" charset="-122"/>
                <a:ea typeface="仿宋" panose="02010609060101010101" charset="-122"/>
                <a:hlinkClick r:id="rId2" action="ppaction://hlinkfile"/>
              </a:rPr>
              <a:t> </a:t>
            </a:r>
          </a:p>
        </p:txBody>
      </p:sp>
      <p:sp>
        <p:nvSpPr>
          <p:cNvPr id="17410" name="矩形 17410"/>
          <p:cNvSpPr>
            <a:spLocks noGrp="1"/>
          </p:cNvSpPr>
          <p:nvPr/>
        </p:nvSpPr>
        <p:spPr>
          <a:xfrm>
            <a:off x="1316038" y="904875"/>
            <a:ext cx="4229100" cy="831850"/>
          </a:xfrm>
          <a:prstGeom prst="rect">
            <a:avLst/>
          </a:prstGeom>
          <a:noFill/>
          <a:ln w="9525">
            <a:noFill/>
          </a:ln>
        </p:spPr>
        <p:txBody>
          <a:bodyPr wrap="square" anchor="b"/>
          <a:lstStyle/>
          <a:p>
            <a:pPr>
              <a:buSzTx/>
            </a:pPr>
            <a:r>
              <a:rPr lang="zh-CN" altLang="en-US" sz="3600" b="1">
                <a:solidFill>
                  <a:schemeClr val="tx2"/>
                </a:solidFill>
                <a:latin typeface="Times New Roman" panose="02020603050405020304" pitchFamily="2" charset="0"/>
                <a:ea typeface="黑体" panose="02010609060101010101" pitchFamily="1" charset="-122"/>
              </a:rPr>
              <a:t>再思考：</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8433"/>
          <p:cNvSpPr>
            <a:spLocks noGrp="1"/>
          </p:cNvSpPr>
          <p:nvPr>
            <p:ph type="title"/>
          </p:nvPr>
        </p:nvSpPr>
        <p:spPr>
          <a:xfrm>
            <a:off x="1150938" y="836613"/>
            <a:ext cx="7793037" cy="911225"/>
          </a:xfrm>
        </p:spPr>
        <p:txBody>
          <a:bodyPr anchor="b"/>
          <a:lstStyle/>
          <a:p>
            <a:pPr>
              <a:buSzTx/>
            </a:pPr>
            <a:r>
              <a:rPr lang="zh-CN" altLang="en-US" sz="3600" b="1">
                <a:latin typeface="Times New Roman" panose="02020603050405020304" pitchFamily="2" charset="0"/>
                <a:ea typeface="黑体" panose="02010609060101010101" pitchFamily="1" charset="-122"/>
              </a:rPr>
              <a:t>二、</a:t>
            </a:r>
            <a:r>
              <a:rPr lang="zh-CN" altLang="en-US" sz="3600" b="1">
                <a:solidFill>
                  <a:srgbClr val="FF0000"/>
                </a:solidFill>
                <a:latin typeface="Times New Roman" panose="02020603050405020304" pitchFamily="2" charset="0"/>
                <a:ea typeface="黑体" panose="02010609060101010101" pitchFamily="1" charset="-122"/>
              </a:rPr>
              <a:t>经典问题</a:t>
            </a:r>
            <a:r>
              <a:rPr lang="zh-CN" altLang="en-US" sz="3600" b="1">
                <a:latin typeface="Times New Roman" panose="02020603050405020304" pitchFamily="2" charset="0"/>
                <a:ea typeface="黑体" panose="02010609060101010101" pitchFamily="1" charset="-122"/>
              </a:rPr>
              <a:t>：最长有序子序列</a:t>
            </a:r>
          </a:p>
        </p:txBody>
      </p:sp>
      <p:graphicFrame>
        <p:nvGraphicFramePr>
          <p:cNvPr id="18435" name="内容占位符 18434"/>
          <p:cNvGraphicFramePr>
            <a:graphicFrameLocks noGrp="1"/>
          </p:cNvGraphicFramePr>
          <p:nvPr>
            <p:ph sz="half" idx="1"/>
          </p:nvPr>
        </p:nvGraphicFramePr>
        <p:xfrm>
          <a:off x="971550" y="2486025"/>
          <a:ext cx="7685405" cy="1250315"/>
        </p:xfrm>
        <a:graphic>
          <a:graphicData uri="http://schemas.openxmlformats.org/drawingml/2006/table">
            <a:tbl>
              <a:tblPr/>
              <a:tblGrid>
                <a:gridCol w="1329690">
                  <a:extLst>
                    <a:ext uri="{9D8B030D-6E8A-4147-A177-3AD203B41FA5}">
                      <a16:colId xmlns:a16="http://schemas.microsoft.com/office/drawing/2014/main" val="20000"/>
                    </a:ext>
                  </a:extLst>
                </a:gridCol>
                <a:gridCol w="661035">
                  <a:extLst>
                    <a:ext uri="{9D8B030D-6E8A-4147-A177-3AD203B41FA5}">
                      <a16:colId xmlns:a16="http://schemas.microsoft.com/office/drawing/2014/main" val="20001"/>
                    </a:ext>
                  </a:extLst>
                </a:gridCol>
                <a:gridCol w="617220">
                  <a:extLst>
                    <a:ext uri="{9D8B030D-6E8A-4147-A177-3AD203B41FA5}">
                      <a16:colId xmlns:a16="http://schemas.microsoft.com/office/drawing/2014/main" val="20002"/>
                    </a:ext>
                  </a:extLst>
                </a:gridCol>
                <a:gridCol w="685165">
                  <a:extLst>
                    <a:ext uri="{9D8B030D-6E8A-4147-A177-3AD203B41FA5}">
                      <a16:colId xmlns:a16="http://schemas.microsoft.com/office/drawing/2014/main" val="20003"/>
                    </a:ext>
                  </a:extLst>
                </a:gridCol>
                <a:gridCol w="713740">
                  <a:extLst>
                    <a:ext uri="{9D8B030D-6E8A-4147-A177-3AD203B41FA5}">
                      <a16:colId xmlns:a16="http://schemas.microsoft.com/office/drawing/2014/main" val="20004"/>
                    </a:ext>
                  </a:extLst>
                </a:gridCol>
                <a:gridCol w="747395">
                  <a:extLst>
                    <a:ext uri="{9D8B030D-6E8A-4147-A177-3AD203B41FA5}">
                      <a16:colId xmlns:a16="http://schemas.microsoft.com/office/drawing/2014/main" val="20005"/>
                    </a:ext>
                  </a:extLst>
                </a:gridCol>
                <a:gridCol w="748665">
                  <a:extLst>
                    <a:ext uri="{9D8B030D-6E8A-4147-A177-3AD203B41FA5}">
                      <a16:colId xmlns:a16="http://schemas.microsoft.com/office/drawing/2014/main" val="20006"/>
                    </a:ext>
                  </a:extLst>
                </a:gridCol>
                <a:gridCol w="716915">
                  <a:extLst>
                    <a:ext uri="{9D8B030D-6E8A-4147-A177-3AD203B41FA5}">
                      <a16:colId xmlns:a16="http://schemas.microsoft.com/office/drawing/2014/main" val="20007"/>
                    </a:ext>
                  </a:extLst>
                </a:gridCol>
                <a:gridCol w="748665">
                  <a:extLst>
                    <a:ext uri="{9D8B030D-6E8A-4147-A177-3AD203B41FA5}">
                      <a16:colId xmlns:a16="http://schemas.microsoft.com/office/drawing/2014/main" val="20008"/>
                    </a:ext>
                  </a:extLst>
                </a:gridCol>
                <a:gridCol w="716915">
                  <a:extLst>
                    <a:ext uri="{9D8B030D-6E8A-4147-A177-3AD203B41FA5}">
                      <a16:colId xmlns:a16="http://schemas.microsoft.com/office/drawing/2014/main" val="20009"/>
                    </a:ext>
                  </a:extLst>
                </a:gridCol>
              </a:tblGrid>
              <a:tr h="577850">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I</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246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Num[I]</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9</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9457"/>
          <p:cNvSpPr>
            <a:spLocks noGrp="1"/>
          </p:cNvSpPr>
          <p:nvPr>
            <p:ph type="title"/>
          </p:nvPr>
        </p:nvSpPr>
        <p:spPr>
          <a:xfrm>
            <a:off x="1350963" y="1016000"/>
            <a:ext cx="5092700" cy="695325"/>
          </a:xfrm>
        </p:spPr>
        <p:txBody>
          <a:bodyPr anchor="b"/>
          <a:lstStyle/>
          <a:p>
            <a:pPr>
              <a:buSzTx/>
            </a:pPr>
            <a:r>
              <a:rPr lang="zh-CN" altLang="en-US" sz="3600" b="1">
                <a:latin typeface="Times New Roman" panose="02020603050405020304" pitchFamily="2" charset="0"/>
                <a:ea typeface="黑体" panose="02010609060101010101" pitchFamily="1" charset="-122"/>
              </a:rPr>
              <a:t>解决方案：</a:t>
            </a:r>
          </a:p>
        </p:txBody>
      </p:sp>
      <p:graphicFrame>
        <p:nvGraphicFramePr>
          <p:cNvPr id="19459" name="内容占位符 19458"/>
          <p:cNvGraphicFramePr>
            <a:graphicFrameLocks noGrp="1"/>
          </p:cNvGraphicFramePr>
          <p:nvPr>
            <p:ph sz="half" idx="1"/>
          </p:nvPr>
        </p:nvGraphicFramePr>
        <p:xfrm>
          <a:off x="1079500" y="2560638"/>
          <a:ext cx="7177405" cy="1099185"/>
        </p:xfrm>
        <a:graphic>
          <a:graphicData uri="http://schemas.openxmlformats.org/drawingml/2006/table">
            <a:tbl>
              <a:tblPr/>
              <a:tblGrid>
                <a:gridCol w="1200785">
                  <a:extLst>
                    <a:ext uri="{9D8B030D-6E8A-4147-A177-3AD203B41FA5}">
                      <a16:colId xmlns:a16="http://schemas.microsoft.com/office/drawing/2014/main" val="20000"/>
                    </a:ext>
                  </a:extLst>
                </a:gridCol>
                <a:gridCol w="685165">
                  <a:extLst>
                    <a:ext uri="{9D8B030D-6E8A-4147-A177-3AD203B41FA5}">
                      <a16:colId xmlns:a16="http://schemas.microsoft.com/office/drawing/2014/main" val="20001"/>
                    </a:ext>
                  </a:extLst>
                </a:gridCol>
                <a:gridCol w="63944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gridCol w="648970">
                  <a:extLst>
                    <a:ext uri="{9D8B030D-6E8A-4147-A177-3AD203B41FA5}">
                      <a16:colId xmlns:a16="http://schemas.microsoft.com/office/drawing/2014/main" val="20004"/>
                    </a:ext>
                  </a:extLst>
                </a:gridCol>
                <a:gridCol w="649605">
                  <a:extLst>
                    <a:ext uri="{9D8B030D-6E8A-4147-A177-3AD203B41FA5}">
                      <a16:colId xmlns:a16="http://schemas.microsoft.com/office/drawing/2014/main" val="20005"/>
                    </a:ext>
                  </a:extLst>
                </a:gridCol>
                <a:gridCol w="64897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72009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tblGrid>
              <a:tr h="541020">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I</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16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Gungsuh" panose="02030600000101010101" pitchFamily="2" charset="-127"/>
                          <a:ea typeface="Gungsuh" panose="02030600000101010101" pitchFamily="2" charset="-127"/>
                        </a:rPr>
                        <a:t>Num[I]</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9</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494" name="内容占位符 19493"/>
          <p:cNvGraphicFramePr>
            <a:graphicFrameLocks noGrp="1"/>
          </p:cNvGraphicFramePr>
          <p:nvPr>
            <p:ph sz="half" idx="2"/>
          </p:nvPr>
        </p:nvGraphicFramePr>
        <p:xfrm>
          <a:off x="1079500" y="3968750"/>
          <a:ext cx="7177405" cy="584835"/>
        </p:xfrm>
        <a:graphic>
          <a:graphicData uri="http://schemas.openxmlformats.org/drawingml/2006/table">
            <a:tbl>
              <a:tblPr/>
              <a:tblGrid>
                <a:gridCol w="1189355">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48970">
                  <a:extLst>
                    <a:ext uri="{9D8B030D-6E8A-4147-A177-3AD203B41FA5}">
                      <a16:colId xmlns:a16="http://schemas.microsoft.com/office/drawing/2014/main" val="20002"/>
                    </a:ext>
                  </a:extLst>
                </a:gridCol>
                <a:gridCol w="614045">
                  <a:extLst>
                    <a:ext uri="{9D8B030D-6E8A-4147-A177-3AD203B41FA5}">
                      <a16:colId xmlns:a16="http://schemas.microsoft.com/office/drawing/2014/main" val="20003"/>
                    </a:ext>
                  </a:extLst>
                </a:gridCol>
                <a:gridCol w="613410">
                  <a:extLst>
                    <a:ext uri="{9D8B030D-6E8A-4147-A177-3AD203B41FA5}">
                      <a16:colId xmlns:a16="http://schemas.microsoft.com/office/drawing/2014/main" val="20004"/>
                    </a:ext>
                  </a:extLst>
                </a:gridCol>
                <a:gridCol w="685165">
                  <a:extLst>
                    <a:ext uri="{9D8B030D-6E8A-4147-A177-3AD203B41FA5}">
                      <a16:colId xmlns:a16="http://schemas.microsoft.com/office/drawing/2014/main" val="20005"/>
                    </a:ext>
                  </a:extLst>
                </a:gridCol>
                <a:gridCol w="64897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72009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tblGrid>
              <a:tr h="58483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F[I]</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Gungsuh" panose="02030600000101010101" pitchFamily="2" charset="-127"/>
                          <a:ea typeface="Gungsuh" panose="02030600000101010101" pitchFamily="2" charset="-127"/>
                        </a:rPr>
                        <a:t>5</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94"/>
                                        </p:tgtEl>
                                        <p:attrNameLst>
                                          <p:attrName>style.visibility</p:attrName>
                                        </p:attrNameLst>
                                      </p:cBhvr>
                                      <p:to>
                                        <p:strVal val="visible"/>
                                      </p:to>
                                    </p:set>
                                    <p:animEffect transition="in" filter="box(in)">
                                      <p:cBhvr>
                                        <p:cTn id="7" dur="500"/>
                                        <p:tgtEl>
                                          <p:spTgt spid="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20483"/>
          <p:cNvSpPr>
            <a:spLocks noGrp="1"/>
          </p:cNvSpPr>
          <p:nvPr>
            <p:ph type="title"/>
          </p:nvPr>
        </p:nvSpPr>
        <p:spPr>
          <a:xfrm>
            <a:off x="1260475" y="1016000"/>
            <a:ext cx="7092950" cy="733425"/>
          </a:xfrm>
        </p:spPr>
        <p:txBody>
          <a:bodyPr anchor="b"/>
          <a:lstStyle/>
          <a:p>
            <a:r>
              <a:rPr lang="zh-CN" altLang="en-US" sz="4000" b="1" dirty="0">
                <a:solidFill>
                  <a:schemeClr val="hlink"/>
                </a:solidFill>
                <a:ea typeface="黑体" panose="02010609060101010101" pitchFamily="1" charset="-122"/>
              </a:rPr>
              <a:t>思考</a:t>
            </a:r>
            <a:r>
              <a:rPr lang="zh-CN" altLang="en-US" sz="4000" b="1" dirty="0">
                <a:ea typeface="黑体" panose="02010609060101010101" pitchFamily="1" charset="-122"/>
              </a:rPr>
              <a:t> </a:t>
            </a:r>
            <a:r>
              <a:rPr lang="zh-CN" altLang="en-US" sz="4000" b="1" dirty="0">
                <a:solidFill>
                  <a:schemeClr val="hlink"/>
                </a:solidFill>
                <a:latin typeface="GungsuhChe" panose="02030609000101010101" charset="-127"/>
                <a:ea typeface="GungsuhChe" panose="02030609000101010101" charset="-127"/>
                <a:sym typeface="Arial" panose="020B0604020202020204" pitchFamily="34" charset="0"/>
              </a:rPr>
              <a:t>1160</a:t>
            </a:r>
            <a:r>
              <a:rPr lang="zh-CN" altLang="en-US" sz="4000" b="1" dirty="0">
                <a:latin typeface="GungsuhChe" panose="02030609000101010101" charset="-127"/>
                <a:ea typeface="GungsuhChe" panose="02030609000101010101" charset="-127"/>
                <a:sym typeface="Arial" panose="020B0604020202020204" pitchFamily="34" charset="0"/>
              </a:rPr>
              <a:t> FatMouse's Speed </a:t>
            </a:r>
            <a:r>
              <a:rPr lang="zh-CN" altLang="en-US" dirty="0"/>
              <a:t>  </a:t>
            </a:r>
          </a:p>
        </p:txBody>
      </p:sp>
      <p:sp>
        <p:nvSpPr>
          <p:cNvPr id="20482" name="文本占位符 20484"/>
          <p:cNvSpPr>
            <a:spLocks noGrp="1"/>
          </p:cNvSpPr>
          <p:nvPr>
            <p:ph idx="1"/>
          </p:nvPr>
        </p:nvSpPr>
        <p:spPr>
          <a:xfrm>
            <a:off x="828675" y="1881188"/>
            <a:ext cx="3419475" cy="4202112"/>
          </a:xfrm>
        </p:spPr>
        <p:txBody>
          <a:bodyPr anchor="t"/>
          <a:lstStyle/>
          <a:p>
            <a:pPr lvl="1">
              <a:lnSpc>
                <a:spcPct val="90000"/>
              </a:lnSpc>
              <a:buNone/>
            </a:pPr>
            <a:r>
              <a:rPr lang="zh-CN" altLang="en-US" b="1" dirty="0">
                <a:latin typeface="Gungsuh" panose="02030600000101010101" pitchFamily="2" charset="-127"/>
                <a:ea typeface="Gungsuh" panose="02030600000101010101" pitchFamily="2" charset="-127"/>
              </a:rPr>
              <a:t>Sample Input</a:t>
            </a:r>
          </a:p>
          <a:p>
            <a:pPr lvl="1">
              <a:lnSpc>
                <a:spcPct val="90000"/>
              </a:lnSpc>
              <a:buNone/>
            </a:pPr>
            <a:r>
              <a:rPr lang="zh-CN" altLang="en-US" sz="2400" b="1" dirty="0">
                <a:latin typeface="Gungsuh" panose="02030600000101010101" pitchFamily="2" charset="-127"/>
                <a:ea typeface="Gungsuh" panose="02030600000101010101" pitchFamily="2" charset="-127"/>
              </a:rPr>
              <a:t>6008   1300</a:t>
            </a:r>
          </a:p>
          <a:p>
            <a:pPr lvl="1">
              <a:lnSpc>
                <a:spcPct val="90000"/>
              </a:lnSpc>
              <a:buNone/>
            </a:pPr>
            <a:r>
              <a:rPr lang="zh-CN" altLang="en-US" sz="2400" b="1" dirty="0">
                <a:latin typeface="Gungsuh" panose="02030600000101010101" pitchFamily="2" charset="-127"/>
                <a:ea typeface="Gungsuh" panose="02030600000101010101" pitchFamily="2" charset="-127"/>
              </a:rPr>
              <a:t>6000   2100</a:t>
            </a:r>
          </a:p>
          <a:p>
            <a:pPr lvl="1">
              <a:lnSpc>
                <a:spcPct val="90000"/>
              </a:lnSpc>
              <a:buNone/>
            </a:pPr>
            <a:r>
              <a:rPr lang="zh-CN" altLang="en-US" sz="2400" b="1" dirty="0">
                <a:latin typeface="Gungsuh" panose="02030600000101010101" pitchFamily="2" charset="-127"/>
                <a:ea typeface="Gungsuh" panose="02030600000101010101" pitchFamily="2" charset="-127"/>
              </a:rPr>
              <a:t>500     2000</a:t>
            </a:r>
          </a:p>
          <a:p>
            <a:pPr lvl="1">
              <a:lnSpc>
                <a:spcPct val="90000"/>
              </a:lnSpc>
              <a:buNone/>
            </a:pPr>
            <a:r>
              <a:rPr lang="zh-CN" altLang="en-US" sz="2400" b="1" dirty="0">
                <a:latin typeface="Gungsuh" panose="02030600000101010101" pitchFamily="2" charset="-127"/>
                <a:ea typeface="Gungsuh" panose="02030600000101010101" pitchFamily="2" charset="-127"/>
              </a:rPr>
              <a:t>1000   4000</a:t>
            </a:r>
          </a:p>
          <a:p>
            <a:pPr lvl="1">
              <a:lnSpc>
                <a:spcPct val="90000"/>
              </a:lnSpc>
              <a:buNone/>
            </a:pPr>
            <a:r>
              <a:rPr lang="zh-CN" altLang="en-US" sz="2400" b="1" dirty="0">
                <a:latin typeface="Gungsuh" panose="02030600000101010101" pitchFamily="2" charset="-127"/>
                <a:ea typeface="Gungsuh" panose="02030600000101010101" pitchFamily="2" charset="-127"/>
              </a:rPr>
              <a:t>1100   3000</a:t>
            </a:r>
          </a:p>
          <a:p>
            <a:pPr lvl="1">
              <a:lnSpc>
                <a:spcPct val="90000"/>
              </a:lnSpc>
              <a:buNone/>
            </a:pPr>
            <a:r>
              <a:rPr lang="zh-CN" altLang="en-US" sz="2400" b="1" dirty="0">
                <a:latin typeface="Gungsuh" panose="02030600000101010101" pitchFamily="2" charset="-127"/>
                <a:ea typeface="Gungsuh" panose="02030600000101010101" pitchFamily="2" charset="-127"/>
              </a:rPr>
              <a:t>6000   2000</a:t>
            </a:r>
          </a:p>
          <a:p>
            <a:pPr lvl="1">
              <a:lnSpc>
                <a:spcPct val="90000"/>
              </a:lnSpc>
              <a:buNone/>
            </a:pPr>
            <a:r>
              <a:rPr lang="zh-CN" altLang="en-US" sz="2400" b="1" dirty="0">
                <a:latin typeface="Gungsuh" panose="02030600000101010101" pitchFamily="2" charset="-127"/>
                <a:ea typeface="Gungsuh" panose="02030600000101010101" pitchFamily="2" charset="-127"/>
              </a:rPr>
              <a:t>8000   1400</a:t>
            </a:r>
          </a:p>
          <a:p>
            <a:pPr lvl="1">
              <a:lnSpc>
                <a:spcPct val="90000"/>
              </a:lnSpc>
              <a:buNone/>
            </a:pPr>
            <a:r>
              <a:rPr lang="zh-CN" altLang="en-US" sz="2400" b="1" dirty="0">
                <a:latin typeface="Gungsuh" panose="02030600000101010101" pitchFamily="2" charset="-127"/>
                <a:ea typeface="Gungsuh" panose="02030600000101010101" pitchFamily="2" charset="-127"/>
              </a:rPr>
              <a:t>6000   1200</a:t>
            </a:r>
          </a:p>
          <a:p>
            <a:pPr lvl="1">
              <a:lnSpc>
                <a:spcPct val="90000"/>
              </a:lnSpc>
              <a:buNone/>
            </a:pPr>
            <a:r>
              <a:rPr lang="zh-CN" altLang="en-US" sz="2400" b="1" dirty="0">
                <a:latin typeface="Gungsuh" panose="02030600000101010101" pitchFamily="2" charset="-127"/>
                <a:ea typeface="Gungsuh" panose="02030600000101010101" pitchFamily="2" charset="-127"/>
              </a:rPr>
              <a:t>2000   1900</a:t>
            </a:r>
            <a:r>
              <a:rPr lang="zh-CN" altLang="en-US" b="1" dirty="0">
                <a:latin typeface="Gungsuh" panose="02030600000101010101" pitchFamily="2" charset="-127"/>
                <a:ea typeface="Gungsuh" panose="02030600000101010101" pitchFamily="2" charset="-127"/>
              </a:rPr>
              <a:t> </a:t>
            </a:r>
          </a:p>
        </p:txBody>
      </p:sp>
      <p:sp>
        <p:nvSpPr>
          <p:cNvPr id="20483" name="文本框 20485"/>
          <p:cNvSpPr txBox="1"/>
          <p:nvPr/>
        </p:nvSpPr>
        <p:spPr>
          <a:xfrm>
            <a:off x="4806950" y="1952625"/>
            <a:ext cx="3048000" cy="2243138"/>
          </a:xfrm>
          <a:prstGeom prst="rect">
            <a:avLst/>
          </a:prstGeom>
          <a:noFill/>
          <a:ln w="9525">
            <a:noFill/>
          </a:ln>
        </p:spPr>
        <p:txBody>
          <a:bodyPr wrap="square" anchor="t">
            <a:spAutoFit/>
          </a:bodyPr>
          <a:lstStyle/>
          <a:p>
            <a:pPr>
              <a:lnSpc>
                <a:spcPct val="70000"/>
              </a:lnSpc>
              <a:spcBef>
                <a:spcPct val="20000"/>
              </a:spcBef>
              <a:buClr>
                <a:schemeClr val="tx2"/>
              </a:buClr>
              <a:buSzPct val="75000"/>
              <a:buFont typeface="Wingdings" panose="05000000000000000000" pitchFamily="2" charset="2"/>
            </a:pPr>
            <a:r>
              <a:rPr lang="en-US" altLang="zh-CN" sz="2800" b="1">
                <a:latin typeface="Gungsuh" panose="02030600000101010101" pitchFamily="2" charset="-127"/>
                <a:ea typeface="Gungsuh" panose="02030600000101010101" pitchFamily="2" charset="-127"/>
              </a:rPr>
              <a:t>Sample Output</a:t>
            </a:r>
            <a:br>
              <a:rPr lang="en-US" altLang="zh-CN" sz="2800">
                <a:latin typeface="Gungsuh" panose="02030600000101010101" pitchFamily="2" charset="-127"/>
                <a:ea typeface="Gungsuh" panose="02030600000101010101" pitchFamily="2" charset="-127"/>
              </a:rPr>
            </a:br>
            <a:r>
              <a:rPr lang="en-US" altLang="zh-CN" sz="2800" b="1">
                <a:latin typeface="Gungsuh" panose="02030600000101010101" pitchFamily="2" charset="-127"/>
                <a:ea typeface="Gungsuh" panose="02030600000101010101" pitchFamily="2" charset="-127"/>
              </a:rPr>
              <a:t>4 </a:t>
            </a:r>
          </a:p>
          <a:p>
            <a:pPr>
              <a:lnSpc>
                <a:spcPct val="70000"/>
              </a:lnSpc>
              <a:spcBef>
                <a:spcPct val="20000"/>
              </a:spcBef>
              <a:buClr>
                <a:schemeClr val="tx2"/>
              </a:buClr>
              <a:buSzPct val="75000"/>
              <a:buFont typeface="Wingdings" panose="05000000000000000000" pitchFamily="2" charset="2"/>
            </a:pPr>
            <a:r>
              <a:rPr lang="en-US" altLang="zh-CN" sz="2800" b="1">
                <a:latin typeface="Gungsuh" panose="02030600000101010101" pitchFamily="2" charset="-127"/>
                <a:ea typeface="Gungsuh" panose="02030600000101010101" pitchFamily="2" charset="-127"/>
              </a:rPr>
              <a:t>4 </a:t>
            </a:r>
          </a:p>
          <a:p>
            <a:pPr>
              <a:lnSpc>
                <a:spcPct val="70000"/>
              </a:lnSpc>
              <a:spcBef>
                <a:spcPct val="20000"/>
              </a:spcBef>
              <a:buClr>
                <a:schemeClr val="tx2"/>
              </a:buClr>
              <a:buSzPct val="75000"/>
              <a:buFont typeface="Wingdings" panose="05000000000000000000" pitchFamily="2" charset="2"/>
            </a:pPr>
            <a:r>
              <a:rPr lang="en-US" altLang="zh-CN" sz="2800" b="1">
                <a:latin typeface="Gungsuh" panose="02030600000101010101" pitchFamily="2" charset="-127"/>
                <a:ea typeface="Gungsuh" panose="02030600000101010101" pitchFamily="2" charset="-127"/>
              </a:rPr>
              <a:t>5 </a:t>
            </a:r>
          </a:p>
          <a:p>
            <a:pPr>
              <a:lnSpc>
                <a:spcPct val="70000"/>
              </a:lnSpc>
              <a:spcBef>
                <a:spcPct val="20000"/>
              </a:spcBef>
              <a:buClr>
                <a:schemeClr val="tx2"/>
              </a:buClr>
              <a:buSzPct val="75000"/>
              <a:buFont typeface="Wingdings" panose="05000000000000000000" pitchFamily="2" charset="2"/>
            </a:pPr>
            <a:r>
              <a:rPr lang="en-US" altLang="zh-CN" sz="2800" b="1">
                <a:latin typeface="Gungsuh" panose="02030600000101010101" pitchFamily="2" charset="-127"/>
                <a:ea typeface="Gungsuh" panose="02030600000101010101" pitchFamily="2" charset="-127"/>
              </a:rPr>
              <a:t>9 </a:t>
            </a:r>
          </a:p>
          <a:p>
            <a:pPr>
              <a:lnSpc>
                <a:spcPct val="70000"/>
              </a:lnSpc>
              <a:spcBef>
                <a:spcPct val="20000"/>
              </a:spcBef>
              <a:buClr>
                <a:schemeClr val="tx2"/>
              </a:buClr>
              <a:buSzPct val="75000"/>
              <a:buFont typeface="Wingdings" panose="05000000000000000000" pitchFamily="2" charset="2"/>
            </a:pPr>
            <a:r>
              <a:rPr lang="en-US" altLang="zh-CN" sz="2800" b="1">
                <a:latin typeface="Gungsuh" panose="02030600000101010101" pitchFamily="2" charset="-127"/>
                <a:ea typeface="Gungsuh" panose="02030600000101010101" pitchFamily="2" charset="-127"/>
              </a:rPr>
              <a:t>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标题 21505"/>
          <p:cNvSpPr>
            <a:spLocks noGrp="1"/>
          </p:cNvSpPr>
          <p:nvPr>
            <p:ph type="title"/>
          </p:nvPr>
        </p:nvSpPr>
        <p:spPr>
          <a:xfrm>
            <a:off x="3943350" y="1423988"/>
            <a:ext cx="4672013" cy="1069975"/>
          </a:xfrm>
        </p:spPr>
        <p:txBody>
          <a:bodyPr anchor="b"/>
          <a:lstStyle/>
          <a:p>
            <a:r>
              <a:rPr lang="zh-CN" altLang="en-US" sz="6000" b="1">
                <a:solidFill>
                  <a:srgbClr val="FF0000"/>
                </a:solidFill>
                <a:ea typeface="仿宋_GB2312" pitchFamily="1" charset="-122"/>
              </a:rPr>
              <a:t>解题思路？</a:t>
            </a:r>
          </a:p>
        </p:txBody>
      </p:sp>
      <p:pic>
        <p:nvPicPr>
          <p:cNvPr id="21506" name="图片 21506" descr="200352514413342740"/>
          <p:cNvPicPr>
            <a:picLocks noChangeAspect="1"/>
          </p:cNvPicPr>
          <p:nvPr/>
        </p:nvPicPr>
        <p:blipFill>
          <a:blip r:embed="rId2"/>
          <a:stretch>
            <a:fillRect/>
          </a:stretch>
        </p:blipFill>
        <p:spPr>
          <a:xfrm>
            <a:off x="784225" y="2493963"/>
            <a:ext cx="2503488" cy="36004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25601"/>
          <p:cNvSpPr>
            <a:spLocks noGrp="1"/>
          </p:cNvSpPr>
          <p:nvPr>
            <p:ph type="title"/>
          </p:nvPr>
        </p:nvSpPr>
        <p:spPr>
          <a:xfrm>
            <a:off x="1150938" y="657225"/>
            <a:ext cx="7793037" cy="1042988"/>
          </a:xfrm>
        </p:spPr>
        <p:txBody>
          <a:bodyPr anchor="b"/>
          <a:lstStyle/>
          <a:p>
            <a:pPr>
              <a:buSzTx/>
            </a:pPr>
            <a:r>
              <a:rPr lang="zh-CN" altLang="en-US" sz="3600" b="1">
                <a:latin typeface="Times New Roman" panose="02020603050405020304" pitchFamily="2" charset="0"/>
                <a:ea typeface="黑体" panose="02010609060101010101" pitchFamily="1" charset="-122"/>
              </a:rPr>
              <a:t>再思考（</a:t>
            </a:r>
            <a:r>
              <a:rPr lang="zh-CN" altLang="en-US" sz="3600" b="1">
                <a:latin typeface="Gungsuh" panose="02030600000101010101" pitchFamily="2" charset="-127"/>
                <a:ea typeface="Gungsuh" panose="02030600000101010101" pitchFamily="2" charset="-127"/>
              </a:rPr>
              <a:t>1087 </a:t>
            </a:r>
            <a:r>
              <a:rPr lang="zh-CN" altLang="en-US" sz="3600" b="1">
                <a:latin typeface="Times New Roman" panose="02020603050405020304" pitchFamily="2" charset="0"/>
                <a:ea typeface="黑体" panose="02010609060101010101" pitchFamily="1" charset="-122"/>
              </a:rPr>
              <a:t>期末考试题）</a:t>
            </a:r>
          </a:p>
        </p:txBody>
      </p:sp>
      <p:sp>
        <p:nvSpPr>
          <p:cNvPr id="22530" name="文本占位符 25602"/>
          <p:cNvSpPr>
            <a:spLocks noGrp="1"/>
          </p:cNvSpPr>
          <p:nvPr>
            <p:ph idx="1"/>
          </p:nvPr>
        </p:nvSpPr>
        <p:spPr>
          <a:xfrm>
            <a:off x="1579563" y="2241550"/>
            <a:ext cx="7237412" cy="1987550"/>
          </a:xfrm>
        </p:spPr>
        <p:txBody>
          <a:bodyPr anchor="t"/>
          <a:lstStyle/>
          <a:p>
            <a:pPr>
              <a:buNone/>
            </a:pPr>
            <a:r>
              <a:rPr lang="en-US" altLang="zh-CN" sz="4400" b="1" u="sng">
                <a:latin typeface="Gungsuh" panose="02030600000101010101" pitchFamily="2" charset="-127"/>
                <a:ea typeface="Gungsuh" panose="02030600000101010101" pitchFamily="2" charset="-127"/>
                <a:hlinkClick r:id="rId2" action="ppaction://hlinkfile"/>
              </a:rPr>
              <a:t>Super  Jumping! Jumping!	Juping!</a:t>
            </a:r>
            <a:r>
              <a:rPr lang="en-US" altLang="zh-CN" sz="5400" b="1" u="sng">
                <a:hlinkClick r:id="rId2" action="ppaction://hlinkfile"/>
              </a:rPr>
              <a:t> </a:t>
            </a:r>
            <a:endParaRPr lang="en-US" altLang="zh-CN" sz="5400" b="1" u="sn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矩形 22529"/>
          <p:cNvSpPr/>
          <p:nvPr/>
        </p:nvSpPr>
        <p:spPr>
          <a:xfrm>
            <a:off x="1155700" y="2025650"/>
            <a:ext cx="6445250" cy="2168525"/>
          </a:xfrm>
          <a:prstGeom prst="rect">
            <a:avLst/>
          </a:prstGeom>
          <a:no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3554" name="矩形 22530"/>
          <p:cNvSpPr/>
          <p:nvPr/>
        </p:nvSpPr>
        <p:spPr>
          <a:xfrm>
            <a:off x="1152525" y="4545013"/>
            <a:ext cx="6443663" cy="1692275"/>
          </a:xfrm>
          <a:prstGeom prst="rect">
            <a:avLst/>
          </a:prstGeom>
          <a:no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3555" name="标题 22531"/>
          <p:cNvSpPr>
            <a:spLocks noGrp="1"/>
          </p:cNvSpPr>
          <p:nvPr>
            <p:ph type="title"/>
          </p:nvPr>
        </p:nvSpPr>
        <p:spPr>
          <a:xfrm>
            <a:off x="1187450" y="1052513"/>
            <a:ext cx="6697663" cy="731837"/>
          </a:xfrm>
        </p:spPr>
        <p:txBody>
          <a:bodyPr anchor="b"/>
          <a:lstStyle/>
          <a:p>
            <a:r>
              <a:rPr lang="zh-CN" altLang="en-US" sz="3600" b="1" dirty="0">
                <a:ea typeface="黑体" panose="02010609060101010101" pitchFamily="1" charset="-122"/>
                <a:sym typeface="Arial" panose="020B0604020202020204" pitchFamily="34" charset="0"/>
              </a:rPr>
              <a:t>三、</a:t>
            </a:r>
            <a:r>
              <a:rPr lang="zh-CN" altLang="en-US" sz="3600" b="1" dirty="0">
                <a:solidFill>
                  <a:schemeClr val="hlink"/>
                </a:solidFill>
                <a:ea typeface="黑体" panose="02010609060101010101" pitchFamily="1" charset="-122"/>
                <a:sym typeface="Arial" panose="020B0604020202020204" pitchFamily="34" charset="0"/>
              </a:rPr>
              <a:t>经典问题</a:t>
            </a:r>
            <a:r>
              <a:rPr lang="zh-CN" altLang="en-US" sz="3600" b="1" dirty="0">
                <a:ea typeface="黑体" panose="02010609060101010101" pitchFamily="1" charset="-122"/>
                <a:sym typeface="Arial" panose="020B0604020202020204" pitchFamily="34" charset="0"/>
              </a:rPr>
              <a:t>：最长公共子序列</a:t>
            </a:r>
          </a:p>
        </p:txBody>
      </p:sp>
      <p:sp>
        <p:nvSpPr>
          <p:cNvPr id="23556" name="文本占位符 22532"/>
          <p:cNvSpPr>
            <a:spLocks noGrp="1"/>
          </p:cNvSpPr>
          <p:nvPr>
            <p:ph idx="1"/>
          </p:nvPr>
        </p:nvSpPr>
        <p:spPr>
          <a:xfrm>
            <a:off x="1249363" y="2214563"/>
            <a:ext cx="5335587" cy="1790700"/>
          </a:xfrm>
        </p:spPr>
        <p:txBody>
          <a:bodyPr anchor="t"/>
          <a:lstStyle/>
          <a:p>
            <a:pPr>
              <a:lnSpc>
                <a:spcPct val="80000"/>
              </a:lnSpc>
              <a:buNone/>
            </a:pPr>
            <a:r>
              <a:rPr lang="zh-CN" altLang="en-US" sz="3600" dirty="0">
                <a:solidFill>
                  <a:schemeClr val="hlink"/>
                </a:solidFill>
                <a:latin typeface="Gungsuh" panose="02030600000101010101" pitchFamily="2" charset="-127"/>
                <a:ea typeface="Gungsuh" panose="02030600000101010101" pitchFamily="2" charset="-127"/>
                <a:sym typeface="Arial" panose="020B0604020202020204" pitchFamily="34" charset="0"/>
              </a:rPr>
              <a:t>Sample Input</a:t>
            </a:r>
            <a:br>
              <a:rPr lang="zh-CN" altLang="en-US" b="1" dirty="0"/>
            </a:br>
            <a:r>
              <a:rPr lang="zh-CN" altLang="en-US" b="1" dirty="0">
                <a:latin typeface="GungsuhChe" panose="02030609000101010101" charset="-127"/>
                <a:ea typeface="GungsuhChe" panose="02030609000101010101" charset="-127"/>
              </a:rPr>
              <a:t>abcfbc abfcab</a:t>
            </a:r>
            <a:br>
              <a:rPr lang="zh-CN" altLang="en-US" b="1" dirty="0">
                <a:latin typeface="GungsuhChe" panose="02030609000101010101" charset="-127"/>
                <a:ea typeface="GungsuhChe" panose="02030609000101010101" charset="-127"/>
              </a:rPr>
            </a:br>
            <a:r>
              <a:rPr lang="zh-CN" altLang="en-US" b="1" dirty="0">
                <a:latin typeface="GungsuhChe" panose="02030609000101010101" charset="-127"/>
                <a:ea typeface="GungsuhChe" panose="02030609000101010101" charset="-127"/>
              </a:rPr>
              <a:t>programming contest </a:t>
            </a:r>
            <a:br>
              <a:rPr lang="zh-CN" altLang="en-US" b="1" dirty="0">
                <a:latin typeface="GungsuhChe" panose="02030609000101010101" charset="-127"/>
                <a:ea typeface="GungsuhChe" panose="02030609000101010101" charset="-127"/>
              </a:rPr>
            </a:br>
            <a:r>
              <a:rPr lang="zh-CN" altLang="en-US" b="1" dirty="0">
                <a:latin typeface="GungsuhChe" panose="02030609000101010101" charset="-127"/>
                <a:ea typeface="GungsuhChe" panose="02030609000101010101" charset="-127"/>
              </a:rPr>
              <a:t>abcd mnp </a:t>
            </a:r>
          </a:p>
        </p:txBody>
      </p:sp>
      <p:sp>
        <p:nvSpPr>
          <p:cNvPr id="23557" name="文本框 22533"/>
          <p:cNvSpPr txBox="1"/>
          <p:nvPr/>
        </p:nvSpPr>
        <p:spPr>
          <a:xfrm>
            <a:off x="1249363" y="4657725"/>
            <a:ext cx="4116387" cy="1468438"/>
          </a:xfrm>
          <a:prstGeom prst="rect">
            <a:avLst/>
          </a:prstGeom>
          <a:noFill/>
          <a:ln w="9525">
            <a:noFill/>
          </a:ln>
        </p:spPr>
        <p:txBody>
          <a:bodyPr wrap="square" anchor="t">
            <a:spAutoFit/>
          </a:bodyPr>
          <a:lstStyle/>
          <a:p>
            <a:pPr>
              <a:lnSpc>
                <a:spcPct val="70000"/>
              </a:lnSpc>
              <a:spcBef>
                <a:spcPct val="20000"/>
              </a:spcBef>
              <a:buClr>
                <a:schemeClr val="tx2"/>
              </a:buClr>
              <a:buSzPct val="75000"/>
              <a:buFont typeface="Wingdings" panose="05000000000000000000" pitchFamily="2" charset="2"/>
            </a:pPr>
            <a:r>
              <a:rPr lang="en-US" altLang="zh-CN" sz="3200" b="1">
                <a:solidFill>
                  <a:schemeClr val="hlink"/>
                </a:solidFill>
                <a:latin typeface="Gungsuh" panose="02030600000101010101" pitchFamily="2" charset="-127"/>
                <a:ea typeface="Gungsuh" panose="02030600000101010101" pitchFamily="2" charset="-127"/>
              </a:rPr>
              <a:t>Sample Output</a:t>
            </a:r>
            <a:br>
              <a:rPr lang="en-US" altLang="zh-CN" sz="3600">
                <a:latin typeface="Times New Roman" panose="02020603050405020304" pitchFamily="2" charset="0"/>
                <a:ea typeface="宋体" panose="02010600030101010101" pitchFamily="2" charset="-122"/>
              </a:rPr>
            </a:br>
            <a:r>
              <a:rPr lang="en-US" altLang="zh-CN" sz="3200" b="1">
                <a:latin typeface="GungsuhChe" panose="02030609000101010101" charset="-127"/>
                <a:ea typeface="GungsuhChe" panose="02030609000101010101" charset="-127"/>
                <a:sym typeface="Arial" panose="020B0604020202020204" pitchFamily="34" charset="0"/>
              </a:rPr>
              <a:t>  4</a:t>
            </a:r>
            <a:br>
              <a:rPr lang="en-US" altLang="zh-CN" sz="3200" b="1">
                <a:latin typeface="GungsuhChe" panose="02030609000101010101" charset="-127"/>
                <a:ea typeface="GungsuhChe" panose="02030609000101010101" charset="-127"/>
                <a:sym typeface="Arial" panose="020B0604020202020204" pitchFamily="34" charset="0"/>
              </a:rPr>
            </a:br>
            <a:r>
              <a:rPr lang="en-US" altLang="zh-CN" sz="3200" b="1">
                <a:latin typeface="GungsuhChe" panose="02030609000101010101" charset="-127"/>
                <a:ea typeface="GungsuhChe" panose="02030609000101010101" charset="-127"/>
                <a:sym typeface="Arial" panose="020B0604020202020204" pitchFamily="34" charset="0"/>
              </a:rPr>
              <a:t>  2</a:t>
            </a:r>
            <a:br>
              <a:rPr lang="en-US" altLang="zh-CN" sz="3200" b="1">
                <a:latin typeface="GungsuhChe" panose="02030609000101010101" charset="-127"/>
                <a:ea typeface="GungsuhChe" panose="02030609000101010101" charset="-127"/>
                <a:sym typeface="Arial" panose="020B0604020202020204" pitchFamily="34" charset="0"/>
              </a:rPr>
            </a:br>
            <a:r>
              <a:rPr lang="en-US" altLang="zh-CN" sz="3200" b="1">
                <a:latin typeface="GungsuhChe" panose="02030609000101010101" charset="-127"/>
                <a:ea typeface="GungsuhChe" panose="02030609000101010101" charset="-127"/>
                <a:sym typeface="Arial" panose="020B0604020202020204" pitchFamily="34" charset="0"/>
              </a:rPr>
              <a:t>  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内容占位符 23553"/>
          <p:cNvGraphicFramePr>
            <a:graphicFrameLocks noGrp="1"/>
          </p:cNvGraphicFramePr>
          <p:nvPr>
            <p:ph idx="1"/>
          </p:nvPr>
        </p:nvGraphicFramePr>
        <p:xfrm>
          <a:off x="1268413" y="1998663"/>
          <a:ext cx="6965950" cy="3640455"/>
        </p:xfrm>
        <a:graphic>
          <a:graphicData uri="http://schemas.openxmlformats.org/drawingml/2006/table">
            <a:tbl>
              <a:tblPr/>
              <a:tblGrid>
                <a:gridCol w="997585">
                  <a:extLst>
                    <a:ext uri="{9D8B030D-6E8A-4147-A177-3AD203B41FA5}">
                      <a16:colId xmlns:a16="http://schemas.microsoft.com/office/drawing/2014/main" val="20000"/>
                    </a:ext>
                  </a:extLst>
                </a:gridCol>
                <a:gridCol w="99123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4410">
                  <a:extLst>
                    <a:ext uri="{9D8B030D-6E8A-4147-A177-3AD203B41FA5}">
                      <a16:colId xmlns:a16="http://schemas.microsoft.com/office/drawing/2014/main" val="20003"/>
                    </a:ext>
                  </a:extLst>
                </a:gridCol>
                <a:gridCol w="996950">
                  <a:extLst>
                    <a:ext uri="{9D8B030D-6E8A-4147-A177-3AD203B41FA5}">
                      <a16:colId xmlns:a16="http://schemas.microsoft.com/office/drawing/2014/main" val="20004"/>
                    </a:ext>
                  </a:extLst>
                </a:gridCol>
                <a:gridCol w="991235">
                  <a:extLst>
                    <a:ext uri="{9D8B030D-6E8A-4147-A177-3AD203B41FA5}">
                      <a16:colId xmlns:a16="http://schemas.microsoft.com/office/drawing/2014/main" val="20005"/>
                    </a:ext>
                  </a:extLst>
                </a:gridCol>
                <a:gridCol w="997585">
                  <a:extLst>
                    <a:ext uri="{9D8B030D-6E8A-4147-A177-3AD203B41FA5}">
                      <a16:colId xmlns:a16="http://schemas.microsoft.com/office/drawing/2014/main" val="20006"/>
                    </a:ext>
                  </a:extLst>
                </a:gridCol>
              </a:tblGrid>
              <a:tr h="52006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sz="2800" b="1">
                        <a:latin typeface="Gungsuh" panose="02030600000101010101" pitchFamily="2" charset="-127"/>
                        <a:ea typeface="Gungsuh" panose="02030600000101010101" pitchFamily="2" charset="-127"/>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f</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c</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06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06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06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f</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06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c</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4</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06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4</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006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solidFill>
                            <a:schemeClr val="hlink"/>
                          </a:solidFill>
                          <a:latin typeface="Gungsuh" panose="02030600000101010101" pitchFamily="2" charset="-127"/>
                          <a:ea typeface="Gungsuh" panose="02030600000101010101" pitchFamily="2" charset="-127"/>
                        </a:rPr>
                        <a:t>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2"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800" b="1">
                          <a:latin typeface="Gungsuh" panose="02030600000101010101" pitchFamily="2" charset="-127"/>
                          <a:ea typeface="Gungsuh" panose="02030600000101010101" pitchFamily="2" charset="-127"/>
                        </a:rPr>
                        <a:t>4</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4643" name="文本框 23619"/>
          <p:cNvSpPr txBox="1"/>
          <p:nvPr/>
        </p:nvSpPr>
        <p:spPr>
          <a:xfrm>
            <a:off x="1277938" y="1089025"/>
            <a:ext cx="5689600" cy="644525"/>
          </a:xfrm>
          <a:prstGeom prst="rect">
            <a:avLst/>
          </a:prstGeom>
          <a:noFill/>
          <a:ln w="9525">
            <a:noFill/>
          </a:ln>
        </p:spPr>
        <p:txBody>
          <a:bodyPr wrap="square" anchor="t">
            <a:spAutoFit/>
          </a:bodyPr>
          <a:lstStyle/>
          <a:p>
            <a:pPr>
              <a:spcBef>
                <a:spcPct val="50000"/>
              </a:spcBef>
              <a:buSzTx/>
            </a:pPr>
            <a:r>
              <a:rPr lang="zh-CN" altLang="en-US" sz="3600" b="1">
                <a:solidFill>
                  <a:schemeClr val="tx2"/>
                </a:solidFill>
                <a:latin typeface="Times New Roman" panose="02020603050405020304" pitchFamily="2" charset="0"/>
                <a:ea typeface="黑体" panose="02010609060101010101" pitchFamily="1" charset="-122"/>
              </a:rPr>
              <a:t>辅助空间变化示意图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占位符 24577"/>
          <p:cNvSpPr>
            <a:spLocks noGrp="1"/>
          </p:cNvSpPr>
          <p:nvPr>
            <p:ph idx="1"/>
          </p:nvPr>
        </p:nvSpPr>
        <p:spPr>
          <a:xfrm>
            <a:off x="863600" y="2024063"/>
            <a:ext cx="7524750" cy="3681412"/>
          </a:xfrm>
        </p:spPr>
        <p:txBody>
          <a:bodyPr anchor="t"/>
          <a:lstStyle/>
          <a:p>
            <a:pPr>
              <a:lnSpc>
                <a:spcPct val="70000"/>
              </a:lnSpc>
              <a:buNone/>
            </a:pPr>
            <a:endParaRPr lang="en-US" altLang="zh-CN" sz="9400"/>
          </a:p>
          <a:p>
            <a:pPr>
              <a:lnSpc>
                <a:spcPct val="70000"/>
              </a:lnSpc>
            </a:pPr>
            <a:endParaRPr lang="en-US" altLang="zh-CN" sz="2000"/>
          </a:p>
          <a:p>
            <a:pPr>
              <a:lnSpc>
                <a:spcPct val="120000"/>
              </a:lnSpc>
              <a:spcBef>
                <a:spcPct val="0"/>
              </a:spcBef>
            </a:pPr>
            <a:r>
              <a:rPr lang="zh-CN" altLang="en-US" sz="2400" b="1">
                <a:latin typeface="仿宋" panose="02010609060101010101" charset="-122"/>
                <a:ea typeface="仿宋" panose="02010609060101010101" charset="-122"/>
              </a:rPr>
              <a:t>由于</a:t>
            </a:r>
            <a:r>
              <a:rPr lang="en-US" altLang="zh-CN" sz="2400" b="1">
                <a:latin typeface="仿宋" panose="02010609060101010101" charset="-122"/>
                <a:ea typeface="仿宋" panose="02010609060101010101" charset="-122"/>
              </a:rPr>
              <a:t>f(i,j)</a:t>
            </a:r>
            <a:r>
              <a:rPr lang="zh-CN" altLang="en-US" sz="2400" b="1">
                <a:latin typeface="仿宋" panose="02010609060101010101" charset="-122"/>
                <a:ea typeface="仿宋" panose="02010609060101010101" charset="-122"/>
              </a:rPr>
              <a:t>只和</a:t>
            </a:r>
            <a:r>
              <a:rPr lang="en-US" altLang="zh-CN" sz="2400" b="1">
                <a:latin typeface="仿宋" panose="02010609060101010101" charset="-122"/>
                <a:ea typeface="仿宋" panose="02010609060101010101" charset="-122"/>
              </a:rPr>
              <a:t>f(i-1,j-1), f(i-1,j)</a:t>
            </a:r>
            <a:r>
              <a:rPr lang="zh-CN" altLang="en-US" sz="2400" b="1">
                <a:latin typeface="仿宋" panose="02010609060101010101" charset="-122"/>
                <a:ea typeface="仿宋" panose="02010609060101010101" charset="-122"/>
              </a:rPr>
              <a:t>和</a:t>
            </a:r>
            <a:r>
              <a:rPr lang="en-US" altLang="zh-CN" sz="2400" b="1">
                <a:latin typeface="仿宋" panose="02010609060101010101" charset="-122"/>
                <a:ea typeface="仿宋" panose="02010609060101010101" charset="-122"/>
              </a:rPr>
              <a:t>f(i,j-1)</a:t>
            </a:r>
            <a:r>
              <a:rPr lang="zh-CN" altLang="en-US" sz="2400" b="1">
                <a:latin typeface="仿宋" panose="02010609060101010101" charset="-122"/>
                <a:ea typeface="仿宋" panose="02010609060101010101" charset="-122"/>
              </a:rPr>
              <a:t>有关</a:t>
            </a:r>
            <a:r>
              <a:rPr lang="en-US" altLang="zh-CN" sz="2400" b="1">
                <a:latin typeface="仿宋" panose="02010609060101010101" charset="-122"/>
                <a:ea typeface="仿宋" panose="02010609060101010101" charset="-122"/>
              </a:rPr>
              <a:t>, </a:t>
            </a:r>
            <a:r>
              <a:rPr lang="zh-CN" altLang="en-US" sz="2400" b="1">
                <a:latin typeface="仿宋" panose="02010609060101010101" charset="-122"/>
                <a:ea typeface="仿宋" panose="02010609060101010101" charset="-122"/>
              </a:rPr>
              <a:t>而在计算</a:t>
            </a:r>
            <a:r>
              <a:rPr lang="en-US" altLang="zh-CN" sz="2400" b="1">
                <a:latin typeface="仿宋" panose="02010609060101010101" charset="-122"/>
                <a:ea typeface="仿宋" panose="02010609060101010101" charset="-122"/>
              </a:rPr>
              <a:t>f(i,j)</a:t>
            </a:r>
            <a:r>
              <a:rPr lang="zh-CN" altLang="en-US" sz="2400" b="1">
                <a:latin typeface="仿宋" panose="02010609060101010101" charset="-122"/>
                <a:ea typeface="仿宋" panose="02010609060101010101" charset="-122"/>
              </a:rPr>
              <a:t>时</a:t>
            </a:r>
            <a:r>
              <a:rPr lang="en-US" altLang="zh-CN" sz="2400" b="1">
                <a:latin typeface="仿宋" panose="02010609060101010101" charset="-122"/>
                <a:ea typeface="仿宋" panose="02010609060101010101" charset="-122"/>
              </a:rPr>
              <a:t>, </a:t>
            </a:r>
            <a:r>
              <a:rPr lang="zh-CN" altLang="en-US" sz="2400" b="1">
                <a:latin typeface="仿宋" panose="02010609060101010101" charset="-122"/>
                <a:ea typeface="仿宋" panose="02010609060101010101" charset="-122"/>
              </a:rPr>
              <a:t>只要选择一个合适的顺序</a:t>
            </a:r>
            <a:r>
              <a:rPr lang="en-US" altLang="zh-CN" sz="2400" b="1">
                <a:latin typeface="仿宋" panose="02010609060101010101" charset="-122"/>
                <a:ea typeface="仿宋" panose="02010609060101010101" charset="-122"/>
              </a:rPr>
              <a:t>, </a:t>
            </a:r>
            <a:r>
              <a:rPr lang="zh-CN" altLang="en-US" sz="2400" b="1">
                <a:latin typeface="仿宋" panose="02010609060101010101" charset="-122"/>
                <a:ea typeface="仿宋" panose="02010609060101010101" charset="-122"/>
              </a:rPr>
              <a:t>就可以保证这三项都已经计算出来了</a:t>
            </a:r>
            <a:r>
              <a:rPr lang="en-US" altLang="zh-CN" sz="2400" b="1">
                <a:latin typeface="仿宋" panose="02010609060101010101" charset="-122"/>
                <a:ea typeface="仿宋" panose="02010609060101010101" charset="-122"/>
              </a:rPr>
              <a:t>, </a:t>
            </a:r>
            <a:r>
              <a:rPr lang="zh-CN" altLang="en-US" sz="2400" b="1">
                <a:latin typeface="仿宋" panose="02010609060101010101" charset="-122"/>
                <a:ea typeface="仿宋" panose="02010609060101010101" charset="-122"/>
              </a:rPr>
              <a:t>这样就可以计算出</a:t>
            </a:r>
            <a:r>
              <a:rPr lang="en-US" altLang="zh-CN" sz="2400" b="1">
                <a:latin typeface="仿宋" panose="02010609060101010101" charset="-122"/>
                <a:ea typeface="仿宋" panose="02010609060101010101" charset="-122"/>
              </a:rPr>
              <a:t>f(i,j). </a:t>
            </a:r>
            <a:r>
              <a:rPr lang="zh-CN" altLang="en-US" sz="2400" b="1">
                <a:latin typeface="仿宋" panose="02010609060101010101" charset="-122"/>
                <a:ea typeface="仿宋" panose="02010609060101010101" charset="-122"/>
              </a:rPr>
              <a:t>这样一直推到</a:t>
            </a:r>
            <a:r>
              <a:rPr lang="en-US" altLang="zh-CN" sz="2400" b="1">
                <a:latin typeface="仿宋" panose="02010609060101010101" charset="-122"/>
                <a:ea typeface="仿宋" panose="02010609060101010101" charset="-122"/>
              </a:rPr>
              <a:t>f(len(a),len(b))</a:t>
            </a:r>
            <a:r>
              <a:rPr lang="zh-CN" altLang="en-US" sz="2400" b="1">
                <a:latin typeface="仿宋" panose="02010609060101010101" charset="-122"/>
                <a:ea typeface="仿宋" panose="02010609060101010101" charset="-122"/>
              </a:rPr>
              <a:t>就得到所要求的解了</a:t>
            </a:r>
            <a:r>
              <a:rPr lang="en-US" altLang="zh-CN" sz="2000" b="1">
                <a:latin typeface="仿宋" panose="02010609060101010101" charset="-122"/>
                <a:ea typeface="仿宋" panose="02010609060101010101" charset="-122"/>
              </a:rPr>
              <a:t>.</a:t>
            </a:r>
          </a:p>
        </p:txBody>
      </p:sp>
      <p:sp>
        <p:nvSpPr>
          <p:cNvPr id="25602" name="文本框 24578"/>
          <p:cNvSpPr txBox="1"/>
          <p:nvPr/>
        </p:nvSpPr>
        <p:spPr>
          <a:xfrm>
            <a:off x="2843213" y="1449388"/>
            <a:ext cx="2519362" cy="336550"/>
          </a:xfrm>
          <a:prstGeom prst="rect">
            <a:avLst/>
          </a:prstGeom>
          <a:noFill/>
          <a:ln w="9525">
            <a:noFill/>
          </a:ln>
        </p:spPr>
        <p:txBody>
          <a:bodyPr anchor="t">
            <a:spAutoFit/>
          </a:bodyPr>
          <a:lstStyle/>
          <a:p>
            <a:pPr eaLnBrk="0" hangingPunct="0">
              <a:spcBef>
                <a:spcPct val="50000"/>
              </a:spcBef>
            </a:pPr>
            <a:endParaRPr lang="zh-CN" altLang="en-US" sz="1600">
              <a:latin typeface="Times New Roman" panose="02020603050405020304" pitchFamily="2" charset="0"/>
              <a:ea typeface="宋体" panose="02010600030101010101" pitchFamily="2" charset="-122"/>
            </a:endParaRPr>
          </a:p>
        </p:txBody>
      </p:sp>
      <p:sp>
        <p:nvSpPr>
          <p:cNvPr id="25603" name="标题 24581"/>
          <p:cNvSpPr>
            <a:spLocks noGrp="1"/>
          </p:cNvSpPr>
          <p:nvPr>
            <p:ph type="title"/>
          </p:nvPr>
        </p:nvSpPr>
        <p:spPr>
          <a:xfrm>
            <a:off x="1295400" y="944563"/>
            <a:ext cx="6251575" cy="798512"/>
          </a:xfrm>
        </p:spPr>
        <p:txBody>
          <a:bodyPr lIns="92075" tIns="46038" rIns="92075" bIns="46038" anchor="ctr"/>
          <a:lstStyle/>
          <a:p>
            <a:pPr>
              <a:buSzTx/>
            </a:pPr>
            <a:r>
              <a:rPr lang="zh-CN" altLang="en-US" sz="3600" b="1">
                <a:latin typeface="Times New Roman" panose="02020603050405020304" pitchFamily="2" charset="0"/>
                <a:ea typeface="黑体" panose="02010609060101010101" pitchFamily="1" charset="-122"/>
              </a:rPr>
              <a:t>子结构特征：</a:t>
            </a:r>
          </a:p>
        </p:txBody>
      </p:sp>
      <p:graphicFrame>
        <p:nvGraphicFramePr>
          <p:cNvPr id="25604" name="对象 1">
            <a:hlinkClick r:id="" action="ppaction://ole?verb=0"/>
          </p:cNvPr>
          <p:cNvGraphicFramePr>
            <a:graphicFrameLocks noChangeAspect="1"/>
          </p:cNvGraphicFramePr>
          <p:nvPr/>
        </p:nvGraphicFramePr>
        <p:xfrm>
          <a:off x="1295400" y="2106613"/>
          <a:ext cx="6992938" cy="995362"/>
        </p:xfrm>
        <a:graphic>
          <a:graphicData uri="http://schemas.openxmlformats.org/presentationml/2006/ole">
            <mc:AlternateContent xmlns:mc="http://schemas.openxmlformats.org/markup-compatibility/2006">
              <mc:Choice xmlns:v="urn:schemas-microsoft-com:vml" Requires="v">
                <p:oleObj spid="_x0000_s3079" r:id="rId3" imgW="3213100" imgH="457200" progId="Equation.KSEE3">
                  <p:embed/>
                </p:oleObj>
              </mc:Choice>
              <mc:Fallback>
                <p:oleObj r:id="rId3" imgW="3213100" imgH="457200" progId="Equation.KSEE3">
                  <p:embed/>
                  <p:pic>
                    <p:nvPicPr>
                      <p:cNvPr id="0" name="图片 3075"/>
                      <p:cNvPicPr/>
                      <p:nvPr/>
                    </p:nvPicPr>
                    <p:blipFill>
                      <a:blip r:embed="rId4"/>
                      <a:stretch>
                        <a:fillRect/>
                      </a:stretch>
                    </p:blipFill>
                    <p:spPr>
                      <a:xfrm>
                        <a:off x="1295400" y="2106613"/>
                        <a:ext cx="6992938" cy="995362"/>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8193"/>
          <p:cNvSpPr>
            <a:spLocks noGrp="1"/>
          </p:cNvSpPr>
          <p:nvPr>
            <p:ph type="title"/>
          </p:nvPr>
        </p:nvSpPr>
        <p:spPr/>
        <p:txBody>
          <a:bodyPr anchor="b"/>
          <a:lstStyle/>
          <a:p>
            <a:r>
              <a:rPr lang="zh-CN" altLang="en-US" sz="3600" b="1" dirty="0">
                <a:ea typeface="黑体" panose="02010609060101010101" pitchFamily="1" charset="-122"/>
                <a:sym typeface="Arial" panose="020B0604020202020204" pitchFamily="34" charset="0"/>
              </a:rPr>
              <a:t>知识回顾</a:t>
            </a:r>
          </a:p>
        </p:txBody>
      </p:sp>
      <p:sp>
        <p:nvSpPr>
          <p:cNvPr id="8194" name="文本占位符 8194"/>
          <p:cNvSpPr>
            <a:spLocks noGrp="1"/>
          </p:cNvSpPr>
          <p:nvPr>
            <p:ph idx="1"/>
          </p:nvPr>
        </p:nvSpPr>
        <p:spPr>
          <a:xfrm>
            <a:off x="1182688" y="2708275"/>
            <a:ext cx="5802312" cy="1463675"/>
          </a:xfrm>
        </p:spPr>
        <p:txBody>
          <a:bodyPr anchor="t"/>
          <a:lstStyle/>
          <a:p>
            <a:r>
              <a:rPr lang="zh-CN" altLang="en-US" sz="4400" b="1" dirty="0">
                <a:latin typeface="仿宋" panose="02010609060101010101" charset="-122"/>
                <a:ea typeface="仿宋" panose="02010609060101010101" charset="-122"/>
                <a:sym typeface="Arial" panose="020B0604020202020204" pitchFamily="34" charset="0"/>
              </a:rPr>
              <a:t>递推求解</a:t>
            </a:r>
            <a:r>
              <a:rPr lang="zh-CN" altLang="en-US" sz="4400" b="1" dirty="0">
                <a:latin typeface="仿宋" panose="02010609060101010101" charset="-122"/>
                <a:ea typeface="仿宋" panose="02010609060101010101" charset="-122"/>
              </a:rPr>
              <a:t>..</a:t>
            </a:r>
            <a:r>
              <a:rPr lang="zh-CN" altLang="en-US" sz="4400" b="1" dirty="0">
                <a:latin typeface="仿宋" panose="02010609060101010101" charset="-122"/>
                <a:ea typeface="仿宋" panose="02010609060101010101" charset="-122"/>
                <a:sym typeface="Arial" panose="020B0604020202020204" pitchFamily="34"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矩形 26625"/>
          <p:cNvSpPr/>
          <p:nvPr/>
        </p:nvSpPr>
        <p:spPr>
          <a:xfrm>
            <a:off x="1150938" y="908050"/>
            <a:ext cx="7396162" cy="855663"/>
          </a:xfrm>
          <a:prstGeom prst="rect">
            <a:avLst/>
          </a:prstGeom>
          <a:noFill/>
          <a:ln w="9525">
            <a:noFill/>
          </a:ln>
        </p:spPr>
        <p:txBody>
          <a:bodyPr lIns="92075" tIns="46038" rIns="92075" bIns="46038" anchor="ctr"/>
          <a:lstStyle/>
          <a:p>
            <a:pPr>
              <a:buSzTx/>
            </a:pPr>
            <a:r>
              <a:rPr lang="zh-CN" altLang="en-US" sz="3600" b="1">
                <a:solidFill>
                  <a:schemeClr val="tx2"/>
                </a:solidFill>
                <a:latin typeface="Times New Roman" panose="02020603050405020304" pitchFamily="2" charset="0"/>
                <a:ea typeface="黑体" panose="02010609060101010101" pitchFamily="1" charset="-122"/>
              </a:rPr>
              <a:t>四、经典问题：</a:t>
            </a:r>
            <a:r>
              <a:rPr lang="zh-CN" altLang="en-US" sz="3600" b="1">
                <a:solidFill>
                  <a:schemeClr val="tx2"/>
                </a:solidFill>
                <a:latin typeface="Gungsuh" panose="02030600000101010101" pitchFamily="2" charset="-127"/>
                <a:ea typeface="Gungsuh" panose="02030600000101010101" pitchFamily="2" charset="-127"/>
              </a:rPr>
              <a:t>1421</a:t>
            </a:r>
            <a:r>
              <a:rPr lang="zh-CN" altLang="en-US" sz="3600" b="1">
                <a:solidFill>
                  <a:schemeClr val="tx2"/>
                </a:solidFill>
                <a:latin typeface="Times New Roman" panose="02020603050405020304" pitchFamily="2" charset="0"/>
                <a:ea typeface="黑体" panose="02010609060101010101" pitchFamily="1" charset="-122"/>
              </a:rPr>
              <a:t> </a:t>
            </a:r>
            <a:r>
              <a:rPr lang="zh-CN" altLang="en-US" sz="3600" b="1">
                <a:solidFill>
                  <a:schemeClr val="tx2"/>
                </a:solidFill>
                <a:latin typeface="Times New Roman" panose="02020603050405020304" pitchFamily="2" charset="0"/>
                <a:ea typeface="黑体" panose="02010609060101010101" pitchFamily="1" charset="-122"/>
                <a:hlinkClick r:id="rId2" action="ppaction://hlinkfile"/>
              </a:rPr>
              <a:t>搬寝室</a:t>
            </a:r>
          </a:p>
        </p:txBody>
      </p:sp>
      <p:sp>
        <p:nvSpPr>
          <p:cNvPr id="26626" name="矩形 26626"/>
          <p:cNvSpPr/>
          <p:nvPr/>
        </p:nvSpPr>
        <p:spPr>
          <a:xfrm>
            <a:off x="431800" y="1981200"/>
            <a:ext cx="8280400" cy="4256088"/>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pPr>
            <a:r>
              <a:rPr lang="en-US" altLang="zh-CN" sz="2800">
                <a:latin typeface="Tahoma" panose="020B0604030504040204" pitchFamily="2" charset="0"/>
                <a:ea typeface="宋体" panose="02010600030101010101" pitchFamily="2" charset="-122"/>
              </a:rPr>
              <a:t>		</a:t>
            </a:r>
          </a:p>
        </p:txBody>
      </p:sp>
      <p:sp>
        <p:nvSpPr>
          <p:cNvPr id="26627" name="矩形 26627"/>
          <p:cNvSpPr/>
          <p:nvPr/>
        </p:nvSpPr>
        <p:spPr>
          <a:xfrm>
            <a:off x="1116013" y="2097088"/>
            <a:ext cx="5327650" cy="3382962"/>
          </a:xfrm>
          <a:prstGeom prst="rect">
            <a:avLst/>
          </a:prstGeom>
          <a:noFill/>
          <a:ln w="9525">
            <a:noFill/>
          </a:ln>
        </p:spPr>
        <p:txBody>
          <a:bodyPr anchor="t">
            <a:spAutoFit/>
          </a:bodyPr>
          <a:lstStyle/>
          <a:p>
            <a:pPr eaLnBrk="0" hangingPunct="0"/>
            <a:r>
              <a:rPr lang="zh-CN" altLang="en-US" sz="3600" b="1" dirty="0">
                <a:solidFill>
                  <a:schemeClr val="hlink"/>
                </a:solidFill>
                <a:latin typeface="Gungsuh" panose="02030600000101010101" pitchFamily="2" charset="-127"/>
                <a:ea typeface="Gungsuh" panose="02030600000101010101" pitchFamily="2" charset="-127"/>
              </a:rPr>
              <a:t>Sample Input</a:t>
            </a:r>
          </a:p>
          <a:p>
            <a:pPr eaLnBrk="0" hangingPunct="0"/>
            <a:r>
              <a:rPr lang="zh-CN" altLang="en-US" sz="3600" b="1" dirty="0">
                <a:latin typeface="Gungsuh" panose="02030600000101010101" pitchFamily="2" charset="-127"/>
                <a:ea typeface="宋体" panose="02010600030101010101" pitchFamily="2" charset="-122"/>
              </a:rPr>
              <a:t>  </a:t>
            </a:r>
            <a:r>
              <a:rPr lang="zh-CN" altLang="en-US" sz="3600" b="1" dirty="0">
                <a:latin typeface="Gungsuh" panose="02030600000101010101" pitchFamily="2" charset="-127"/>
                <a:ea typeface="Gungsuh" panose="02030600000101010101" pitchFamily="2" charset="-127"/>
              </a:rPr>
              <a:t>2 1 </a:t>
            </a:r>
            <a:br>
              <a:rPr lang="zh-CN" altLang="en-US" sz="3600" b="1" dirty="0">
                <a:latin typeface="Gungsuh" panose="02030600000101010101" pitchFamily="2" charset="-127"/>
                <a:ea typeface="Gungsuh" panose="02030600000101010101" pitchFamily="2" charset="-127"/>
              </a:rPr>
            </a:br>
            <a:r>
              <a:rPr lang="zh-CN" altLang="en-US" sz="3600" b="1" dirty="0">
                <a:latin typeface="Gungsuh" panose="02030600000101010101" pitchFamily="2" charset="-127"/>
                <a:ea typeface="宋体" panose="02010600030101010101" pitchFamily="2" charset="-122"/>
              </a:rPr>
              <a:t>  </a:t>
            </a:r>
            <a:r>
              <a:rPr lang="zh-CN" altLang="en-US" sz="3600" b="1" dirty="0">
                <a:latin typeface="Gungsuh" panose="02030600000101010101" pitchFamily="2" charset="-127"/>
                <a:ea typeface="Gungsuh" panose="02030600000101010101" pitchFamily="2" charset="-127"/>
              </a:rPr>
              <a:t>1 3</a:t>
            </a:r>
          </a:p>
          <a:p>
            <a:pPr eaLnBrk="0" hangingPunct="0"/>
            <a:br>
              <a:rPr lang="zh-CN" altLang="en-US" sz="3600" b="1" dirty="0">
                <a:latin typeface="Gungsuh" panose="02030600000101010101" pitchFamily="2" charset="-127"/>
                <a:ea typeface="Gungsuh" panose="02030600000101010101" pitchFamily="2" charset="-127"/>
              </a:rPr>
            </a:br>
            <a:r>
              <a:rPr lang="zh-CN" altLang="en-US" sz="3600" b="1" dirty="0">
                <a:solidFill>
                  <a:schemeClr val="hlink"/>
                </a:solidFill>
                <a:latin typeface="Gungsuh" panose="02030600000101010101" pitchFamily="2" charset="-127"/>
                <a:ea typeface="Gungsuh" panose="02030600000101010101" pitchFamily="2" charset="-127"/>
              </a:rPr>
              <a:t>Sample Output</a:t>
            </a:r>
          </a:p>
          <a:p>
            <a:pPr eaLnBrk="0" hangingPunct="0"/>
            <a:r>
              <a:rPr lang="zh-CN" altLang="en-US" sz="3600" b="1" dirty="0">
                <a:latin typeface="Gungsuh" panose="02030600000101010101" pitchFamily="2" charset="-127"/>
                <a:ea typeface="宋体" panose="02010600030101010101" pitchFamily="2" charset="-122"/>
              </a:rPr>
              <a:t>  </a:t>
            </a:r>
            <a:r>
              <a:rPr lang="zh-CN" altLang="en-US" sz="3600" b="1" dirty="0">
                <a:latin typeface="Gungsuh" panose="02030600000101010101" pitchFamily="2" charset="-127"/>
                <a:ea typeface="Gungsuh" panose="02030600000101010101" pitchFamily="2" charset="-127"/>
              </a:rPr>
              <a:t>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7649"/>
          <p:cNvSpPr>
            <a:spLocks noGrp="1"/>
          </p:cNvSpPr>
          <p:nvPr>
            <p:ph type="title"/>
          </p:nvPr>
        </p:nvSpPr>
        <p:spPr/>
        <p:txBody>
          <a:bodyPr anchor="b"/>
          <a:lstStyle/>
          <a:p>
            <a:pPr>
              <a:buSzTx/>
            </a:pPr>
            <a:r>
              <a:rPr lang="zh-CN" altLang="en-US" sz="3600" b="1">
                <a:latin typeface="Times New Roman" panose="02020603050405020304" pitchFamily="2" charset="0"/>
                <a:ea typeface="黑体" panose="02010609060101010101" pitchFamily="1" charset="-122"/>
              </a:rPr>
              <a:t>第一感觉：</a:t>
            </a:r>
          </a:p>
        </p:txBody>
      </p:sp>
      <p:sp>
        <p:nvSpPr>
          <p:cNvPr id="27650" name="文本占位符 27650"/>
          <p:cNvSpPr>
            <a:spLocks noGrp="1"/>
          </p:cNvSpPr>
          <p:nvPr>
            <p:ph idx="1"/>
          </p:nvPr>
        </p:nvSpPr>
        <p:spPr>
          <a:xfrm>
            <a:off x="1008063" y="1989138"/>
            <a:ext cx="7189787" cy="1627187"/>
          </a:xfrm>
        </p:spPr>
        <p:txBody>
          <a:bodyPr anchor="t"/>
          <a:lstStyle/>
          <a:p>
            <a:r>
              <a:rPr lang="zh-CN" altLang="en-US" sz="2800" b="1">
                <a:ea typeface="仿宋_GB2312" pitchFamily="1" charset="-122"/>
              </a:rPr>
              <a:t>根据题目的要求，每次提的两个物品重量差越小越好，是不是每次提的物品一定是重量相邻的物品呢？</a:t>
            </a:r>
          </a:p>
        </p:txBody>
      </p:sp>
      <p:sp>
        <p:nvSpPr>
          <p:cNvPr id="27652" name="矩形 27651"/>
          <p:cNvSpPr/>
          <p:nvPr/>
        </p:nvSpPr>
        <p:spPr>
          <a:xfrm>
            <a:off x="900113" y="3681413"/>
            <a:ext cx="7526337" cy="2592387"/>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zh-CN" altLang="en-US" sz="2800" b="1">
                <a:latin typeface="仿宋" panose="02010609060101010101" charset="-122"/>
                <a:ea typeface="仿宋" panose="02010609060101010101" charset="-122"/>
              </a:rPr>
              <a:t>证明：假设四个从小到大的数：</a:t>
            </a:r>
            <a:r>
              <a:rPr lang="en-US" altLang="zh-CN" sz="2800" b="1">
                <a:latin typeface="仿宋" panose="02010609060101010101" charset="-122"/>
                <a:ea typeface="仿宋" panose="02010609060101010101" charset="-122"/>
              </a:rPr>
              <a:t>a</a:t>
            </a:r>
            <a:r>
              <a:rPr lang="zh-CN" altLang="en-US" sz="2800" b="1">
                <a:latin typeface="仿宋" panose="02010609060101010101" charset="-122"/>
                <a:ea typeface="仿宋" panose="02010609060101010101" charset="-122"/>
              </a:rPr>
              <a:t>、</a:t>
            </a:r>
            <a:r>
              <a:rPr lang="en-US" altLang="zh-CN" sz="2800" b="1">
                <a:latin typeface="仿宋" panose="02010609060101010101" charset="-122"/>
                <a:ea typeface="仿宋" panose="02010609060101010101" charset="-122"/>
              </a:rPr>
              <a:t>b</a:t>
            </a:r>
            <a:r>
              <a:rPr lang="zh-CN" altLang="en-US" sz="2800" b="1">
                <a:latin typeface="仿宋" panose="02010609060101010101" charset="-122"/>
                <a:ea typeface="仿宋" panose="02010609060101010101" charset="-122"/>
              </a:rPr>
              <a:t>、</a:t>
            </a:r>
            <a:r>
              <a:rPr lang="en-US" altLang="zh-CN" sz="2800" b="1">
                <a:latin typeface="仿宋" panose="02010609060101010101" charset="-122"/>
                <a:ea typeface="仿宋" panose="02010609060101010101" charset="-122"/>
              </a:rPr>
              <a:t>c</a:t>
            </a:r>
            <a:r>
              <a:rPr lang="zh-CN" altLang="en-US" sz="2800" b="1">
                <a:latin typeface="仿宋" panose="02010609060101010101" charset="-122"/>
                <a:ea typeface="仿宋" panose="02010609060101010101" charset="-122"/>
              </a:rPr>
              <a:t>、</a:t>
            </a:r>
            <a:r>
              <a:rPr lang="en-US" altLang="zh-CN" sz="2800" b="1">
                <a:latin typeface="仿宋" panose="02010609060101010101" charset="-122"/>
                <a:ea typeface="仿宋" panose="02010609060101010101" charset="-122"/>
              </a:rPr>
              <a:t>d</a:t>
            </a:r>
            <a:r>
              <a:rPr lang="zh-CN" altLang="en-US" sz="2800" b="1">
                <a:latin typeface="仿宋" panose="02010609060101010101" charset="-122"/>
                <a:ea typeface="仿宋" panose="02010609060101010101" charset="-122"/>
              </a:rPr>
              <a:t>，只需证明以下表达式成立即可：</a:t>
            </a:r>
          </a:p>
          <a:p>
            <a:pPr marL="342900" indent="-342900">
              <a:spcBef>
                <a:spcPct val="20000"/>
              </a:spcBef>
              <a:buClr>
                <a:schemeClr val="folHlink"/>
              </a:buClr>
              <a:buSzPct val="60000"/>
              <a:buFont typeface="Wingdings" panose="05000000000000000000" pitchFamily="2" charset="2"/>
              <a:buChar char="n"/>
            </a:pPr>
            <a:r>
              <a:rPr lang="en-US" altLang="zh-CN" sz="2800" b="1">
                <a:latin typeface="仿宋" panose="02010609060101010101" charset="-122"/>
                <a:ea typeface="仿宋" panose="02010609060101010101" charset="-122"/>
              </a:rPr>
              <a:t>(a-b)^2+(c-d)^2&lt; (a-c)^2+(b-d)^2</a:t>
            </a:r>
          </a:p>
          <a:p>
            <a:pPr marL="342900" indent="-342900">
              <a:spcBef>
                <a:spcPct val="20000"/>
              </a:spcBef>
              <a:buClr>
                <a:schemeClr val="folHlink"/>
              </a:buClr>
              <a:buSzPct val="60000"/>
              <a:buFont typeface="Wingdings" panose="05000000000000000000" pitchFamily="2" charset="2"/>
              <a:buChar char="n"/>
            </a:pPr>
            <a:r>
              <a:rPr lang="en-US" altLang="zh-CN" sz="2800" b="1">
                <a:latin typeface="仿宋" panose="02010609060101010101" charset="-122"/>
                <a:ea typeface="仿宋" panose="02010609060101010101" charset="-122"/>
              </a:rPr>
              <a:t>(a-b)^2+(c-d)^2&lt; (a-d)^2+(b-c)^2</a:t>
            </a:r>
          </a:p>
          <a:p>
            <a:pPr marL="342900" indent="-342900">
              <a:spcBef>
                <a:spcPct val="20000"/>
              </a:spcBef>
              <a:buClr>
                <a:schemeClr val="folHlink"/>
              </a:buClr>
              <a:buSzPct val="60000"/>
              <a:buFont typeface="Wingdings" panose="05000000000000000000" pitchFamily="2" charset="2"/>
              <a:buChar char="n"/>
            </a:pPr>
            <a:r>
              <a:rPr lang="en-US" altLang="zh-CN" sz="2800" b="1">
                <a:latin typeface="仿宋" panose="02010609060101010101" charset="-122"/>
                <a:ea typeface="仿宋" panose="02010609060101010101" charset="-122"/>
              </a:rPr>
              <a:t>……(</a:t>
            </a:r>
            <a:r>
              <a:rPr lang="zh-CN" altLang="en-US" sz="2800" b="1">
                <a:latin typeface="仿宋" panose="02010609060101010101" charset="-122"/>
                <a:ea typeface="仿宋" panose="02010609060101010101" charset="-122"/>
              </a:rPr>
              <a:t>略</a:t>
            </a:r>
            <a:r>
              <a:rPr lang="en-US" altLang="zh-CN" sz="2800" b="1">
                <a:latin typeface="仿宋" panose="02010609060101010101" charset="-122"/>
                <a:ea typeface="仿宋" panose="0201060906010101010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linds(horizontal)">
                                      <p:cBhvr>
                                        <p:cTn id="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8673"/>
          <p:cNvSpPr>
            <a:spLocks noGrp="1"/>
          </p:cNvSpPr>
          <p:nvPr>
            <p:ph type="title"/>
          </p:nvPr>
        </p:nvSpPr>
        <p:spPr/>
        <p:txBody>
          <a:bodyPr anchor="b"/>
          <a:lstStyle/>
          <a:p>
            <a:pPr>
              <a:buSzTx/>
            </a:pPr>
            <a:r>
              <a:rPr lang="zh-CN" altLang="en-US" sz="3600" b="1">
                <a:latin typeface="Times New Roman" panose="02020603050405020304" pitchFamily="2" charset="0"/>
                <a:ea typeface="黑体" panose="02010609060101010101" pitchFamily="1" charset="-122"/>
              </a:rPr>
              <a:t>预备工作：</a:t>
            </a:r>
          </a:p>
        </p:txBody>
      </p:sp>
      <p:sp>
        <p:nvSpPr>
          <p:cNvPr id="28674" name="文本占位符 28674"/>
          <p:cNvSpPr>
            <a:spLocks noGrp="1"/>
          </p:cNvSpPr>
          <p:nvPr>
            <p:ph idx="1"/>
          </p:nvPr>
        </p:nvSpPr>
        <p:spPr>
          <a:xfrm>
            <a:off x="1219200" y="2673350"/>
            <a:ext cx="6445250" cy="1547813"/>
          </a:xfrm>
        </p:spPr>
        <p:txBody>
          <a:bodyPr anchor="t"/>
          <a:lstStyle/>
          <a:p>
            <a:pPr algn="ctr">
              <a:buNone/>
            </a:pPr>
            <a:r>
              <a:rPr lang="zh-CN" altLang="en-US" sz="8000" b="1">
                <a:solidFill>
                  <a:srgbClr val="FF0000"/>
                </a:solidFill>
                <a:latin typeface="仿宋" panose="02010609060101010101" charset="-122"/>
                <a:ea typeface="仿宋" panose="02010609060101010101" charset="-122"/>
              </a:rPr>
              <a:t>排序！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9697"/>
          <p:cNvSpPr>
            <a:spLocks noGrp="1"/>
          </p:cNvSpPr>
          <p:nvPr>
            <p:ph type="title"/>
          </p:nvPr>
        </p:nvSpPr>
        <p:spPr/>
        <p:txBody>
          <a:bodyPr anchor="b"/>
          <a:lstStyle/>
          <a:p>
            <a:pPr>
              <a:buSzTx/>
            </a:pPr>
            <a:r>
              <a:rPr lang="zh-CN" altLang="en-US" sz="3600" b="1">
                <a:latin typeface="Times New Roman" panose="02020603050405020304" pitchFamily="2" charset="0"/>
                <a:ea typeface="黑体" panose="02010609060101010101" pitchFamily="1" charset="-122"/>
              </a:rPr>
              <a:t>第二感觉：</a:t>
            </a:r>
          </a:p>
        </p:txBody>
      </p:sp>
      <p:sp>
        <p:nvSpPr>
          <p:cNvPr id="29698" name="文本占位符 29698"/>
          <p:cNvSpPr>
            <a:spLocks noGrp="1"/>
          </p:cNvSpPr>
          <p:nvPr>
            <p:ph idx="1"/>
          </p:nvPr>
        </p:nvSpPr>
        <p:spPr>
          <a:xfrm>
            <a:off x="1182688" y="2017713"/>
            <a:ext cx="7015162" cy="1700212"/>
          </a:xfrm>
        </p:spPr>
        <p:txBody>
          <a:bodyPr anchor="t"/>
          <a:lstStyle/>
          <a:p>
            <a:r>
              <a:rPr lang="zh-CN" altLang="en-US" sz="2800" b="1">
                <a:latin typeface="仿宋" panose="02010609060101010101" charset="-122"/>
                <a:ea typeface="仿宋" panose="02010609060101010101" charset="-122"/>
              </a:rPr>
              <a:t>对于一次操作，显然提的物品重量越接近越好，是不是可以</a:t>
            </a:r>
            <a:r>
              <a:rPr lang="zh-CN" altLang="en-US" sz="2800" b="1">
                <a:solidFill>
                  <a:schemeClr val="hlink"/>
                </a:solidFill>
                <a:latin typeface="仿宋" panose="02010609060101010101" charset="-122"/>
                <a:ea typeface="仿宋" panose="02010609060101010101" charset="-122"/>
              </a:rPr>
              <a:t>贪心</a:t>
            </a:r>
            <a:r>
              <a:rPr lang="zh-CN" altLang="en-US" sz="2800" b="1">
                <a:latin typeface="仿宋" panose="02010609060101010101" charset="-122"/>
                <a:ea typeface="仿宋" panose="02010609060101010101" charset="-122"/>
              </a:rPr>
              <a:t>呢？</a:t>
            </a:r>
          </a:p>
          <a:p>
            <a:r>
              <a:rPr lang="zh-CN" altLang="en-US" sz="2800" b="1">
                <a:latin typeface="仿宋" panose="02010609060101010101" charset="-122"/>
                <a:ea typeface="仿宋" panose="02010609060101010101" charset="-122"/>
              </a:rPr>
              <a:t>请思考</a:t>
            </a:r>
            <a:r>
              <a:rPr lang="en-US" altLang="zh-CN" sz="2800" b="1">
                <a:latin typeface="仿宋" panose="02010609060101010101" charset="-122"/>
                <a:ea typeface="仿宋" panose="02010609060101010101" charset="-122"/>
              </a:rPr>
              <a:t>…</a:t>
            </a:r>
          </a:p>
        </p:txBody>
      </p:sp>
      <p:sp>
        <p:nvSpPr>
          <p:cNvPr id="29700" name="矩形 29699"/>
          <p:cNvSpPr/>
          <p:nvPr/>
        </p:nvSpPr>
        <p:spPr>
          <a:xfrm>
            <a:off x="1079500" y="3681413"/>
            <a:ext cx="7412038" cy="1152525"/>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zh-CN" altLang="en-US" sz="2800" b="1">
                <a:latin typeface="仿宋" panose="02010609060101010101" charset="-122"/>
                <a:ea typeface="仿宋" panose="02010609060101010101" charset="-122"/>
              </a:rPr>
              <a:t>考虑以下情况：</a:t>
            </a:r>
          </a:p>
          <a:p>
            <a:pPr marL="342900" indent="-342900">
              <a:spcBef>
                <a:spcPct val="20000"/>
              </a:spcBef>
              <a:buClr>
                <a:schemeClr val="folHlink"/>
              </a:buClr>
              <a:buSzPct val="60000"/>
              <a:buFont typeface="Wingdings" panose="05000000000000000000" pitchFamily="2" charset="2"/>
              <a:buChar char="n"/>
            </a:pPr>
            <a:r>
              <a:rPr lang="zh-CN" altLang="en-US" sz="2800" b="1">
                <a:latin typeface="仿宋" panose="02010609060101010101" charset="-122"/>
                <a:ea typeface="仿宋" panose="02010609060101010101" charset="-122"/>
              </a:rPr>
              <a:t>		1  4  5  8</a:t>
            </a:r>
          </a:p>
        </p:txBody>
      </p:sp>
      <p:sp>
        <p:nvSpPr>
          <p:cNvPr id="29701" name="矩形 29700"/>
          <p:cNvSpPr/>
          <p:nvPr/>
        </p:nvSpPr>
        <p:spPr>
          <a:xfrm>
            <a:off x="1116013" y="4976813"/>
            <a:ext cx="7375525" cy="682625"/>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zh-CN" altLang="en-US" sz="2800" b="1">
                <a:latin typeface="仿宋" panose="02010609060101010101" charset="-122"/>
                <a:ea typeface="仿宋" panose="02010609060101010101" charset="-122"/>
              </a:rPr>
              <a:t>什么结论？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linds(horizontal)">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blinds(horizontal)">
                                      <p:cBhvr>
                                        <p:cTn id="12"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0721"/>
          <p:cNvSpPr>
            <a:spLocks noGrp="1"/>
          </p:cNvSpPr>
          <p:nvPr>
            <p:ph type="title"/>
          </p:nvPr>
        </p:nvSpPr>
        <p:spPr>
          <a:xfrm>
            <a:off x="1187450" y="765175"/>
            <a:ext cx="7575550" cy="927100"/>
          </a:xfrm>
        </p:spPr>
        <p:txBody>
          <a:bodyPr anchor="b"/>
          <a:lstStyle/>
          <a:p>
            <a:pPr>
              <a:buSzTx/>
            </a:pPr>
            <a:r>
              <a:rPr lang="zh-CN" altLang="en-US" sz="3600" b="1">
                <a:latin typeface="Times New Roman" panose="02020603050405020304" pitchFamily="2" charset="0"/>
                <a:ea typeface="黑体" panose="02010609060101010101" pitchFamily="1" charset="-122"/>
              </a:rPr>
              <a:t>详细分析：</a:t>
            </a:r>
          </a:p>
        </p:txBody>
      </p:sp>
      <p:sp>
        <p:nvSpPr>
          <p:cNvPr id="30722" name="文本占位符 30722"/>
          <p:cNvSpPr>
            <a:spLocks noGrp="1"/>
          </p:cNvSpPr>
          <p:nvPr>
            <p:ph idx="1"/>
          </p:nvPr>
        </p:nvSpPr>
        <p:spPr>
          <a:xfrm>
            <a:off x="1054100" y="1917700"/>
            <a:ext cx="7802563" cy="977900"/>
          </a:xfrm>
        </p:spPr>
        <p:txBody>
          <a:bodyPr anchor="t"/>
          <a:lstStyle/>
          <a:p>
            <a:pPr>
              <a:lnSpc>
                <a:spcPct val="100000"/>
              </a:lnSpc>
            </a:pPr>
            <a:r>
              <a:rPr lang="zh-CN" altLang="en-US" sz="2800" b="1">
                <a:latin typeface="仿宋" panose="02010609060101010101" charset="-122"/>
                <a:ea typeface="仿宋" panose="02010609060101010101" charset="-122"/>
              </a:rPr>
              <a:t>从最简单的情况考虑：</a:t>
            </a:r>
          </a:p>
          <a:p>
            <a:pPr>
              <a:lnSpc>
                <a:spcPct val="100000"/>
              </a:lnSpc>
            </a:pPr>
            <a:r>
              <a:rPr lang="zh-CN" altLang="en-US" sz="2800" b="1">
                <a:latin typeface="仿宋" panose="02010609060101010101" charset="-122"/>
                <a:ea typeface="仿宋" panose="02010609060101010101" charset="-122"/>
              </a:rPr>
              <a:t>2个物品选一对，结论显然</a:t>
            </a:r>
          </a:p>
        </p:txBody>
      </p:sp>
      <p:sp>
        <p:nvSpPr>
          <p:cNvPr id="30724" name="矩形 30723"/>
          <p:cNvSpPr/>
          <p:nvPr/>
        </p:nvSpPr>
        <p:spPr>
          <a:xfrm>
            <a:off x="971550" y="5588000"/>
            <a:ext cx="7737475" cy="682625"/>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zh-CN" altLang="en-US" sz="2800" b="1">
                <a:latin typeface="仿宋" panose="02010609060101010101" charset="-122"/>
                <a:ea typeface="仿宋" panose="02010609060101010101" charset="-122"/>
              </a:rPr>
              <a:t>结论？</a:t>
            </a:r>
          </a:p>
        </p:txBody>
      </p:sp>
      <p:sp>
        <p:nvSpPr>
          <p:cNvPr id="30725" name="矩形 30724"/>
          <p:cNvSpPr/>
          <p:nvPr/>
        </p:nvSpPr>
        <p:spPr>
          <a:xfrm>
            <a:off x="971550" y="3502025"/>
            <a:ext cx="7885113" cy="611188"/>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zh-CN" altLang="en-US" sz="2800" b="1">
                <a:latin typeface="仿宋" panose="02010609060101010101" charset="-122"/>
                <a:ea typeface="仿宋" panose="02010609060101010101" charset="-122"/>
              </a:rPr>
              <a:t>4个物品选一对？（如何利用前面的知识）</a:t>
            </a:r>
          </a:p>
        </p:txBody>
      </p:sp>
      <p:sp>
        <p:nvSpPr>
          <p:cNvPr id="30726" name="矩形 30725"/>
          <p:cNvSpPr/>
          <p:nvPr/>
        </p:nvSpPr>
        <p:spPr>
          <a:xfrm>
            <a:off x="971550" y="2960688"/>
            <a:ext cx="7848600" cy="576262"/>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zh-CN" altLang="en-US" sz="2800" b="1">
                <a:latin typeface="仿宋" panose="02010609060101010101" charset="-122"/>
                <a:ea typeface="仿宋" panose="02010609060101010101" charset="-122"/>
              </a:rPr>
              <a:t>3个物品选一对，…</a:t>
            </a:r>
          </a:p>
        </p:txBody>
      </p:sp>
      <p:sp>
        <p:nvSpPr>
          <p:cNvPr id="30727" name="矩形 30726"/>
          <p:cNvSpPr/>
          <p:nvPr/>
        </p:nvSpPr>
        <p:spPr>
          <a:xfrm>
            <a:off x="971550" y="4005263"/>
            <a:ext cx="7885113" cy="503237"/>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zh-CN" altLang="en-US" sz="2800" b="1">
                <a:latin typeface="仿宋" panose="02010609060101010101" charset="-122"/>
                <a:ea typeface="仿宋" panose="02010609060101010101" charset="-122"/>
              </a:rPr>
              <a:t>n个物品选一对，…</a:t>
            </a:r>
          </a:p>
        </p:txBody>
      </p:sp>
      <p:sp>
        <p:nvSpPr>
          <p:cNvPr id="30728" name="矩形 30727"/>
          <p:cNvSpPr/>
          <p:nvPr/>
        </p:nvSpPr>
        <p:spPr>
          <a:xfrm>
            <a:off x="971550" y="5084763"/>
            <a:ext cx="7885113" cy="503237"/>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zh-CN" altLang="en-US" sz="2800" b="1">
                <a:latin typeface="仿宋" panose="02010609060101010101" charset="-122"/>
                <a:ea typeface="仿宋" panose="02010609060101010101" charset="-122"/>
              </a:rPr>
              <a:t>最终问题：n个物品选k对，如何？（n&gt;=2k）</a:t>
            </a:r>
          </a:p>
        </p:txBody>
      </p:sp>
      <p:sp>
        <p:nvSpPr>
          <p:cNvPr id="30729" name="矩形 30728"/>
          <p:cNvSpPr/>
          <p:nvPr/>
        </p:nvSpPr>
        <p:spPr>
          <a:xfrm>
            <a:off x="971550" y="4545013"/>
            <a:ext cx="7885113" cy="503237"/>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zh-CN" altLang="en-US" sz="2800" b="1">
                <a:latin typeface="仿宋" panose="02010609060101010101" charset="-122"/>
                <a:ea typeface="仿宋" panose="02010609060101010101" charset="-122"/>
              </a:rPr>
              <a:t>n个物品选二对，…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blinds(horizontal)">
                                      <p:cBhvr>
                                        <p:cTn id="7" dur="500"/>
                                        <p:tgtEl>
                                          <p:spTgt spid="307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blinds(horizontal)">
                                      <p:cBhvr>
                                        <p:cTn id="12" dur="500"/>
                                        <p:tgtEl>
                                          <p:spTgt spid="307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7"/>
                                        </p:tgtEl>
                                        <p:attrNameLst>
                                          <p:attrName>style.visibility</p:attrName>
                                        </p:attrNameLst>
                                      </p:cBhvr>
                                      <p:to>
                                        <p:strVal val="visible"/>
                                      </p:to>
                                    </p:set>
                                    <p:animEffect transition="in" filter="blinds(horizontal)">
                                      <p:cBhvr>
                                        <p:cTn id="17" dur="500"/>
                                        <p:tgtEl>
                                          <p:spTgt spid="307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9"/>
                                        </p:tgtEl>
                                        <p:attrNameLst>
                                          <p:attrName>style.visibility</p:attrName>
                                        </p:attrNameLst>
                                      </p:cBhvr>
                                      <p:to>
                                        <p:strVal val="visible"/>
                                      </p:to>
                                    </p:set>
                                    <p:animEffect transition="in" filter="blinds(horizontal)">
                                      <p:cBhvr>
                                        <p:cTn id="22" dur="500"/>
                                        <p:tgtEl>
                                          <p:spTgt spid="307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8"/>
                                        </p:tgtEl>
                                        <p:attrNameLst>
                                          <p:attrName>style.visibility</p:attrName>
                                        </p:attrNameLst>
                                      </p:cBhvr>
                                      <p:to>
                                        <p:strVal val="visible"/>
                                      </p:to>
                                    </p:set>
                                    <p:animEffect transition="in" filter="blinds(horizontal)">
                                      <p:cBhvr>
                                        <p:cTn id="27" dur="500"/>
                                        <p:tgtEl>
                                          <p:spTgt spid="307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24"/>
                                        </p:tgtEl>
                                        <p:attrNameLst>
                                          <p:attrName>style.visibility</p:attrName>
                                        </p:attrNameLst>
                                      </p:cBhvr>
                                      <p:to>
                                        <p:strVal val="visible"/>
                                      </p:to>
                                    </p:set>
                                    <p:animEffect transition="in" filter="blinds(horizontal)">
                                      <p:cBhvr>
                                        <p:cTn id="32"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5" grpId="0"/>
      <p:bldP spid="30726" grpId="0"/>
      <p:bldP spid="30727" grpId="0"/>
      <p:bldP spid="30728" grpId="0"/>
      <p:bldP spid="307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31745"/>
          <p:cNvSpPr/>
          <p:nvPr/>
        </p:nvSpPr>
        <p:spPr>
          <a:xfrm>
            <a:off x="1079500" y="908050"/>
            <a:ext cx="7777163" cy="828675"/>
          </a:xfrm>
          <a:prstGeom prst="rect">
            <a:avLst/>
          </a:prstGeom>
          <a:noFill/>
          <a:ln w="9525">
            <a:noFill/>
          </a:ln>
        </p:spPr>
        <p:txBody>
          <a:bodyPr lIns="92075" tIns="46038" rIns="92075" bIns="46038" anchor="ctr"/>
          <a:lstStyle/>
          <a:p>
            <a:r>
              <a:rPr lang="zh-CN" altLang="en-US" sz="3200" b="1" dirty="0">
                <a:solidFill>
                  <a:schemeClr val="tx2"/>
                </a:solidFill>
                <a:latin typeface="黑体" panose="02010609060101010101" pitchFamily="1" charset="-122"/>
                <a:ea typeface="黑体" panose="02010609060101010101" pitchFamily="1" charset="-122"/>
              </a:rPr>
              <a:t>五、</a:t>
            </a:r>
            <a:r>
              <a:rPr lang="zh-CN" altLang="en-US" sz="3200" b="1" dirty="0">
                <a:solidFill>
                  <a:schemeClr val="hlink"/>
                </a:solidFill>
                <a:latin typeface="黑体" panose="02010609060101010101" pitchFamily="1" charset="-122"/>
                <a:ea typeface="黑体" panose="02010609060101010101" pitchFamily="1" charset="-122"/>
              </a:rPr>
              <a:t>经典问题</a:t>
            </a:r>
            <a:r>
              <a:rPr lang="zh-CN" altLang="en-US" sz="3200" b="1" dirty="0">
                <a:solidFill>
                  <a:schemeClr val="tx2"/>
                </a:solidFill>
                <a:latin typeface="黑体" panose="02010609060101010101" pitchFamily="1" charset="-122"/>
                <a:ea typeface="黑体" panose="02010609060101010101" pitchFamily="1" charset="-122"/>
              </a:rPr>
              <a:t>：</a:t>
            </a:r>
            <a:r>
              <a:rPr lang="zh-CN" altLang="en-US" sz="3200" b="1" dirty="0">
                <a:solidFill>
                  <a:schemeClr val="tx2"/>
                </a:solidFill>
                <a:latin typeface="Gungsuh" panose="02030600000101010101" pitchFamily="2" charset="-127"/>
                <a:ea typeface="Gungsuh" panose="02030600000101010101" pitchFamily="2" charset="-127"/>
              </a:rPr>
              <a:t>1058 </a:t>
            </a:r>
            <a:r>
              <a:rPr lang="zh-CN" altLang="en-US" sz="3200" b="1" dirty="0">
                <a:solidFill>
                  <a:schemeClr val="tx2"/>
                </a:solidFill>
                <a:latin typeface="Gungsuh" panose="02030600000101010101" pitchFamily="2" charset="-127"/>
                <a:ea typeface="Gungsuh" panose="02030600000101010101" pitchFamily="2" charset="-127"/>
                <a:hlinkClick r:id="rId2" action="ppaction://hlinkfile"/>
              </a:rPr>
              <a:t>Humble Numbers</a:t>
            </a:r>
            <a:endParaRPr lang="zh-CN" altLang="en-US" sz="3200" b="1" dirty="0">
              <a:solidFill>
                <a:schemeClr val="tx2"/>
              </a:solidFill>
              <a:latin typeface="Gungsuh" panose="02030600000101010101" pitchFamily="2" charset="-127"/>
              <a:ea typeface="Gungsuh" panose="02030600000101010101" pitchFamily="2" charset="-127"/>
            </a:endParaRPr>
          </a:p>
        </p:txBody>
      </p:sp>
      <p:sp>
        <p:nvSpPr>
          <p:cNvPr id="31746" name="矩形 31746"/>
          <p:cNvSpPr/>
          <p:nvPr/>
        </p:nvSpPr>
        <p:spPr>
          <a:xfrm>
            <a:off x="431800" y="1981200"/>
            <a:ext cx="8280400" cy="4256088"/>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pPr>
            <a:r>
              <a:rPr lang="en-US" altLang="zh-CN" sz="2800">
                <a:latin typeface="Tahoma" panose="020B0604030504040204" pitchFamily="2" charset="0"/>
                <a:ea typeface="宋体" panose="02010600030101010101" pitchFamily="2" charset="-122"/>
              </a:rPr>
              <a:t>		</a:t>
            </a:r>
          </a:p>
        </p:txBody>
      </p:sp>
      <p:sp>
        <p:nvSpPr>
          <p:cNvPr id="31747" name="矩形 31747"/>
          <p:cNvSpPr/>
          <p:nvPr/>
        </p:nvSpPr>
        <p:spPr>
          <a:xfrm>
            <a:off x="792163" y="1952625"/>
            <a:ext cx="7885112" cy="4054475"/>
          </a:xfrm>
          <a:prstGeom prst="rect">
            <a:avLst/>
          </a:prstGeom>
          <a:noFill/>
          <a:ln w="9525">
            <a:noFill/>
          </a:ln>
        </p:spPr>
        <p:txBody>
          <a:bodyPr wrap="square" anchor="t">
            <a:spAutoFit/>
          </a:bodyPr>
          <a:lstStyle/>
          <a:p>
            <a:pPr eaLnBrk="0" hangingPunct="0"/>
            <a:r>
              <a:rPr lang="en-US" altLang="zh-CN" sz="3600" b="1">
                <a:solidFill>
                  <a:schemeClr val="hlink"/>
                </a:solidFill>
                <a:latin typeface="GungsuhChe" panose="02030609000101010101" charset="-127"/>
                <a:ea typeface="GungsuhChe" panose="02030609000101010101" charset="-127"/>
              </a:rPr>
              <a:t>Problem Description </a:t>
            </a:r>
          </a:p>
          <a:p>
            <a:pPr eaLnBrk="0" hangingPunct="0"/>
            <a:r>
              <a:rPr lang="en-US" altLang="zh-CN" sz="2800" b="1">
                <a:latin typeface="GungsuhChe" panose="02030609000101010101" charset="-127"/>
                <a:ea typeface="GungsuhChe" panose="02030609000101010101" charset="-127"/>
              </a:rPr>
              <a:t>A number whose only prime factors are 2,3,5 or 7 is called a humble number. The sequence 1, 2, 3, 4, 5, 6, 7, 8, 9, 10, 12, 14, 15, 16, 18, 20, 21, 24, 25, 27, ... shows the first 20 humble numbers. </a:t>
            </a:r>
            <a:br>
              <a:rPr lang="en-US" altLang="zh-CN" sz="2800" b="1">
                <a:latin typeface="GungsuhChe" panose="02030609000101010101" charset="-127"/>
                <a:ea typeface="GungsuhChe" panose="02030609000101010101" charset="-127"/>
              </a:rPr>
            </a:br>
            <a:br>
              <a:rPr lang="en-US" altLang="zh-CN" sz="2800" b="1">
                <a:latin typeface="GungsuhChe" panose="02030609000101010101" charset="-127"/>
                <a:ea typeface="GungsuhChe" panose="02030609000101010101" charset="-127"/>
              </a:rPr>
            </a:br>
            <a:r>
              <a:rPr lang="en-US" altLang="zh-CN" sz="2800" b="1">
                <a:latin typeface="GungsuhChe" panose="02030609000101010101" charset="-127"/>
                <a:ea typeface="GungsuhChe" panose="02030609000101010101" charset="-127"/>
              </a:rPr>
              <a:t>Write a program to find and print the nth element in this sequence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2769"/>
          <p:cNvSpPr>
            <a:spLocks noGrp="1"/>
          </p:cNvSpPr>
          <p:nvPr>
            <p:ph type="title"/>
          </p:nvPr>
        </p:nvSpPr>
        <p:spPr>
          <a:xfrm>
            <a:off x="1150938" y="584200"/>
            <a:ext cx="5976937" cy="1119188"/>
          </a:xfrm>
        </p:spPr>
        <p:txBody>
          <a:bodyPr anchor="b"/>
          <a:lstStyle/>
          <a:p>
            <a:pPr>
              <a:buSzTx/>
            </a:pPr>
            <a:r>
              <a:rPr lang="zh-CN" altLang="en-US" sz="3600" b="1">
                <a:latin typeface="Times New Roman" panose="02020603050405020304" pitchFamily="2" charset="0"/>
                <a:ea typeface="黑体" panose="02010609060101010101" pitchFamily="1" charset="-122"/>
              </a:rPr>
              <a:t>算法分析：典型的</a:t>
            </a:r>
            <a:r>
              <a:rPr lang="zh-CN" altLang="en-US" sz="3600" b="1">
                <a:solidFill>
                  <a:srgbClr val="FF0000"/>
                </a:solidFill>
                <a:latin typeface="Gungsuh" panose="02030600000101010101" pitchFamily="2" charset="-127"/>
                <a:ea typeface="Gungsuh" panose="02030600000101010101" pitchFamily="2" charset="-127"/>
              </a:rPr>
              <a:t>DP!</a:t>
            </a:r>
          </a:p>
        </p:txBody>
      </p:sp>
      <p:sp>
        <p:nvSpPr>
          <p:cNvPr id="32771" name="矩形 32770"/>
          <p:cNvSpPr/>
          <p:nvPr/>
        </p:nvSpPr>
        <p:spPr>
          <a:xfrm>
            <a:off x="684213" y="1976438"/>
            <a:ext cx="7772400" cy="619125"/>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en-US" altLang="zh-CN" sz="2800">
                <a:latin typeface="GungsuhChe" panose="02030609000101010101" charset="-127"/>
                <a:ea typeface="GungsuhChe" panose="02030609000101010101" charset="-127"/>
                <a:sym typeface="Arial" panose="020B0604020202020204" pitchFamily="34" charset="0"/>
              </a:rPr>
              <a:t>1 -&gt;?</a:t>
            </a:r>
          </a:p>
        </p:txBody>
      </p:sp>
      <p:sp>
        <p:nvSpPr>
          <p:cNvPr id="32772" name="矩形 32771"/>
          <p:cNvSpPr/>
          <p:nvPr/>
        </p:nvSpPr>
        <p:spPr>
          <a:xfrm>
            <a:off x="673100" y="2600325"/>
            <a:ext cx="7138988" cy="619125"/>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en-US" altLang="zh-CN" sz="2800">
                <a:latin typeface="GungsuhChe" panose="02030609000101010101" charset="-127"/>
                <a:ea typeface="GungsuhChe" panose="02030609000101010101" charset="-127"/>
                <a:sym typeface="Arial" panose="020B0604020202020204" pitchFamily="34" charset="0"/>
              </a:rPr>
              <a:t>1 -&gt;2=min(1*2,1*3,1*5,1*7)</a:t>
            </a:r>
          </a:p>
        </p:txBody>
      </p:sp>
      <p:sp>
        <p:nvSpPr>
          <p:cNvPr id="32773" name="矩形 32772"/>
          <p:cNvSpPr/>
          <p:nvPr/>
        </p:nvSpPr>
        <p:spPr>
          <a:xfrm>
            <a:off x="674688" y="3224213"/>
            <a:ext cx="7245350" cy="619125"/>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en-US" altLang="zh-CN" sz="2800">
                <a:latin typeface="GungsuhChe" panose="02030609000101010101" charset="-127"/>
                <a:ea typeface="GungsuhChe" panose="02030609000101010101" charset="-127"/>
                <a:sym typeface="Arial" panose="020B0604020202020204" pitchFamily="34" charset="0"/>
              </a:rPr>
              <a:t>1 -&gt;2 -&gt;3=min(2*2,1*3,1*5,1*7)</a:t>
            </a:r>
          </a:p>
        </p:txBody>
      </p:sp>
      <p:sp>
        <p:nvSpPr>
          <p:cNvPr id="32774" name="矩形 32773"/>
          <p:cNvSpPr/>
          <p:nvPr/>
        </p:nvSpPr>
        <p:spPr>
          <a:xfrm>
            <a:off x="684213" y="3848100"/>
            <a:ext cx="8204200" cy="619125"/>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en-US" altLang="zh-CN" sz="2800">
                <a:latin typeface="GungsuhChe" panose="02030609000101010101" charset="-127"/>
                <a:ea typeface="GungsuhChe" panose="02030609000101010101" charset="-127"/>
                <a:sym typeface="Arial" panose="020B0604020202020204" pitchFamily="34" charset="0"/>
              </a:rPr>
              <a:t>1 -&gt;2 -&gt;3 -&gt; 4 = min(2*2,2*3,1*5,1*7)</a:t>
            </a:r>
          </a:p>
        </p:txBody>
      </p:sp>
      <p:sp>
        <p:nvSpPr>
          <p:cNvPr id="32775" name="矩形 32774"/>
          <p:cNvSpPr/>
          <p:nvPr/>
        </p:nvSpPr>
        <p:spPr>
          <a:xfrm>
            <a:off x="684213" y="4394200"/>
            <a:ext cx="8207375" cy="619125"/>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buChar char="n"/>
            </a:pPr>
            <a:r>
              <a:rPr lang="en-US" altLang="zh-CN" sz="2800">
                <a:latin typeface="GungsuhChe" panose="02030609000101010101" charset="-127"/>
                <a:ea typeface="GungsuhChe" panose="02030609000101010101" charset="-127"/>
              </a:rPr>
              <a:t>1 -&gt;2 -&gt;3 -&gt; 4 -&gt;5= min(</a:t>
            </a:r>
            <a:r>
              <a:rPr lang="en-US" altLang="zh-CN" sz="3600" b="1" i="1">
                <a:solidFill>
                  <a:schemeClr val="hlink"/>
                </a:solidFill>
                <a:latin typeface="GungsuhChe" panose="02030609000101010101" charset="-127"/>
                <a:ea typeface="GungsuhChe" panose="02030609000101010101" charset="-127"/>
              </a:rPr>
              <a:t>3</a:t>
            </a:r>
            <a:r>
              <a:rPr lang="en-US" altLang="zh-CN" sz="2800">
                <a:latin typeface="GungsuhChe" panose="02030609000101010101" charset="-127"/>
                <a:ea typeface="GungsuhChe" panose="02030609000101010101" charset="-127"/>
              </a:rPr>
              <a:t>*2,</a:t>
            </a:r>
            <a:r>
              <a:rPr lang="en-US" altLang="zh-CN" sz="3600" b="1" i="1">
                <a:solidFill>
                  <a:schemeClr val="hlink"/>
                </a:solidFill>
                <a:latin typeface="GungsuhChe" panose="02030609000101010101" charset="-127"/>
                <a:ea typeface="GungsuhChe" panose="02030609000101010101" charset="-127"/>
              </a:rPr>
              <a:t>2</a:t>
            </a:r>
            <a:r>
              <a:rPr lang="en-US" altLang="zh-CN" sz="2800">
                <a:latin typeface="GungsuhChe" panose="02030609000101010101" charset="-127"/>
                <a:ea typeface="GungsuhChe" panose="02030609000101010101" charset="-127"/>
              </a:rPr>
              <a:t>*3,1*5,1*7)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linds(horizontal)">
                                      <p:cBhvr>
                                        <p:cTn id="7" dur="500"/>
                                        <p:tgtEl>
                                          <p:spTgt spid="327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linds(horizontal)">
                                      <p:cBhvr>
                                        <p:cTn id="12" dur="500"/>
                                        <p:tgtEl>
                                          <p:spTgt spid="32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blinds(horizontal)">
                                      <p:cBhvr>
                                        <p:cTn id="17" dur="500"/>
                                        <p:tgtEl>
                                          <p:spTgt spid="327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4"/>
                                        </p:tgtEl>
                                        <p:attrNameLst>
                                          <p:attrName>style.visibility</p:attrName>
                                        </p:attrNameLst>
                                      </p:cBhvr>
                                      <p:to>
                                        <p:strVal val="visible"/>
                                      </p:to>
                                    </p:set>
                                    <p:animEffect transition="in" filter="blinds(horizontal)">
                                      <p:cBhvr>
                                        <p:cTn id="22" dur="500"/>
                                        <p:tgtEl>
                                          <p:spTgt spid="327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5"/>
                                        </p:tgtEl>
                                        <p:attrNameLst>
                                          <p:attrName>style.visibility</p:attrName>
                                        </p:attrNameLst>
                                      </p:cBhvr>
                                      <p:to>
                                        <p:strVal val="visible"/>
                                      </p:to>
                                    </p:set>
                                    <p:animEffect transition="in" filter="blinds(horizontal)">
                                      <p:cBhvr>
                                        <p:cTn id="27"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p:bldP spid="32773" grpId="0"/>
      <p:bldP spid="32774" grpId="0"/>
      <p:bldP spid="3277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3793"/>
          <p:cNvSpPr>
            <a:spLocks noGrp="1"/>
          </p:cNvSpPr>
          <p:nvPr>
            <p:ph type="title"/>
          </p:nvPr>
        </p:nvSpPr>
        <p:spPr>
          <a:xfrm>
            <a:off x="1214438" y="1077913"/>
            <a:ext cx="5430837" cy="669925"/>
          </a:xfrm>
        </p:spPr>
        <p:txBody>
          <a:bodyPr anchor="b"/>
          <a:lstStyle/>
          <a:p>
            <a:pPr>
              <a:buSzTx/>
            </a:pPr>
            <a:r>
              <a:rPr lang="zh-CN" altLang="en-US" sz="3600" b="1">
                <a:latin typeface="Times New Roman" panose="02020603050405020304" pitchFamily="2" charset="0"/>
                <a:ea typeface="黑体" panose="02010609060101010101" pitchFamily="1" charset="-122"/>
              </a:rPr>
              <a:t>状态转移方程</a:t>
            </a:r>
            <a:r>
              <a:rPr lang="zh-CN" altLang="en-US" sz="3600" b="1">
                <a:latin typeface="Gungsuh" panose="02030600000101010101" pitchFamily="2" charset="-127"/>
                <a:ea typeface="Gungsuh" panose="02030600000101010101" pitchFamily="2" charset="-127"/>
              </a:rPr>
              <a:t>？</a:t>
            </a:r>
          </a:p>
        </p:txBody>
      </p:sp>
      <p:sp>
        <p:nvSpPr>
          <p:cNvPr id="33795" name="内容占位符 33794"/>
          <p:cNvSpPr>
            <a:spLocks noGrp="1"/>
          </p:cNvSpPr>
          <p:nvPr>
            <p:ph idx="1"/>
          </p:nvPr>
        </p:nvSpPr>
        <p:spPr>
          <a:xfrm>
            <a:off x="901700" y="1981200"/>
            <a:ext cx="7627938" cy="2887663"/>
          </a:xfrm>
        </p:spPr>
        <p:txBody>
          <a:bodyPr anchor="t"/>
          <a:lstStyle/>
          <a:p>
            <a:r>
              <a:rPr lang="en-US" altLang="zh-CN" sz="2800">
                <a:latin typeface="Gungsuh" panose="02030600000101010101" pitchFamily="2" charset="-127"/>
                <a:ea typeface="Gungsuh" panose="02030600000101010101" pitchFamily="2" charset="-127"/>
              </a:rPr>
              <a:t>F(n)=min(F(i)*2,F(j)*3,F(k)*5,F(m)*7)</a:t>
            </a:r>
          </a:p>
          <a:p>
            <a:pPr>
              <a:buNone/>
            </a:pPr>
            <a:r>
              <a:rPr lang="en-US" altLang="zh-CN" sz="2800">
                <a:latin typeface="Gungsuh" panose="02030600000101010101" pitchFamily="2" charset="-127"/>
                <a:ea typeface="Gungsuh" panose="02030600000101010101" pitchFamily="2" charset="-127"/>
              </a:rPr>
              <a:t>					(n&gt;i,j,k,m)</a:t>
            </a:r>
          </a:p>
          <a:p>
            <a:pPr>
              <a:buNone/>
            </a:pPr>
            <a:endParaRPr lang="en-US" altLang="zh-CN" sz="2800">
              <a:latin typeface="Gungsuh" panose="02030600000101010101" pitchFamily="2" charset="-127"/>
              <a:ea typeface="Gungsuh" panose="02030600000101010101" pitchFamily="2" charset="-127"/>
            </a:endParaRPr>
          </a:p>
          <a:p>
            <a:pPr>
              <a:buNone/>
            </a:pPr>
            <a:r>
              <a:rPr lang="en-US" altLang="zh-CN" b="1">
                <a:latin typeface="仿宋" panose="02010609060101010101" charset="-122"/>
                <a:ea typeface="仿宋" panose="02010609060101010101" charset="-122"/>
              </a:rPr>
              <a:t>	</a:t>
            </a:r>
            <a:r>
              <a:rPr lang="zh-CN" altLang="en-US" b="1">
                <a:latin typeface="仿宋" panose="02010609060101010101" charset="-122"/>
                <a:ea typeface="仿宋" panose="02010609060101010101" charset="-122"/>
              </a:rPr>
              <a:t>特别的：</a:t>
            </a:r>
          </a:p>
          <a:p>
            <a:pPr>
              <a:buNone/>
            </a:pPr>
            <a:r>
              <a:rPr lang="zh-CN" altLang="en-US" b="1">
                <a:latin typeface="仿宋" panose="02010609060101010101" charset="-122"/>
                <a:ea typeface="仿宋" panose="02010609060101010101" charset="-122"/>
              </a:rPr>
              <a:t>	</a:t>
            </a:r>
            <a:r>
              <a:rPr lang="en-US" altLang="zh-CN" b="1">
                <a:latin typeface="Gungsuh" panose="02030600000101010101" pitchFamily="2" charset="-127"/>
                <a:ea typeface="Gungsuh" panose="02030600000101010101" pitchFamily="2" charset="-127"/>
              </a:rPr>
              <a:t>i,j,k,m</a:t>
            </a:r>
            <a:r>
              <a:rPr lang="en-US" altLang="zh-CN" b="1">
                <a:latin typeface="仿宋" panose="02010609060101010101" charset="-122"/>
                <a:ea typeface="仿宋" panose="02010609060101010101" charset="-122"/>
              </a:rPr>
              <a:t> </a:t>
            </a:r>
            <a:r>
              <a:rPr lang="zh-CN" altLang="en-US" b="1">
                <a:latin typeface="仿宋" panose="02010609060101010101" charset="-122"/>
                <a:ea typeface="仿宋" panose="02010609060101010101" charset="-122"/>
              </a:rPr>
              <a:t>只有在本项被选中后才移动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7" dur="500"/>
                                        <p:tgtEl>
                                          <p:spTgt spid="337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2"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占位符 34817"/>
          <p:cNvSpPr>
            <a:spLocks noGrp="1"/>
          </p:cNvSpPr>
          <p:nvPr>
            <p:ph idx="1"/>
          </p:nvPr>
        </p:nvSpPr>
        <p:spPr>
          <a:xfrm>
            <a:off x="684213" y="2062163"/>
            <a:ext cx="8056562" cy="4068762"/>
          </a:xfrm>
        </p:spPr>
        <p:txBody>
          <a:bodyPr anchor="t"/>
          <a:lstStyle/>
          <a:p>
            <a:pPr>
              <a:buNone/>
            </a:pPr>
            <a:r>
              <a:rPr lang="zh-CN" altLang="en-US" sz="2800" b="1" dirty="0">
                <a:latin typeface="楷体_GB2312" pitchFamily="1" charset="-122"/>
                <a:ea typeface="楷体_GB2312" pitchFamily="1" charset="-122"/>
              </a:rPr>
              <a:t>	</a:t>
            </a:r>
            <a:r>
              <a:rPr lang="zh-CN" altLang="en-US" sz="2800" b="1" dirty="0">
                <a:latin typeface="仿宋" panose="02010609060101010101" charset="-122"/>
                <a:ea typeface="仿宋" panose="02010609060101010101" charset="-122"/>
              </a:rPr>
              <a:t>如果各个子问题不是独立的，不同子问题的个数只是多项式量级，如果们能够</a:t>
            </a:r>
            <a:r>
              <a:rPr lang="zh-CN" altLang="en-US" sz="2800" b="1" dirty="0">
                <a:solidFill>
                  <a:schemeClr val="hlink"/>
                </a:solidFill>
                <a:latin typeface="仿宋" panose="02010609060101010101" charset="-122"/>
                <a:ea typeface="仿宋" panose="02010609060101010101" charset="-122"/>
              </a:rPr>
              <a:t>保存已经解决的子问题的答案</a:t>
            </a:r>
            <a:r>
              <a:rPr lang="zh-CN" altLang="en-US" sz="2800" b="1" dirty="0">
                <a:latin typeface="仿宋" panose="02010609060101010101" charset="-122"/>
                <a:ea typeface="仿宋" panose="02010609060101010101" charset="-122"/>
              </a:rPr>
              <a:t>，而在</a:t>
            </a:r>
            <a:r>
              <a:rPr lang="zh-CN" altLang="en-US" sz="2800" b="1" dirty="0">
                <a:solidFill>
                  <a:schemeClr val="hlink"/>
                </a:solidFill>
                <a:latin typeface="仿宋" panose="02010609060101010101" charset="-122"/>
                <a:ea typeface="仿宋" panose="02010609060101010101" charset="-122"/>
              </a:rPr>
              <a:t>需要的时候再找出</a:t>
            </a:r>
            <a:r>
              <a:rPr lang="zh-CN" altLang="en-US" sz="2800" b="1" dirty="0">
                <a:latin typeface="仿宋" panose="02010609060101010101" charset="-122"/>
                <a:ea typeface="仿宋" panose="02010609060101010101" charset="-122"/>
              </a:rPr>
              <a:t>已求得的答案，这样就可以避免大量的重复计算。</a:t>
            </a:r>
          </a:p>
          <a:p>
            <a:pPr>
              <a:buNone/>
            </a:pPr>
            <a:r>
              <a:rPr lang="zh-CN" altLang="en-US" sz="2800" b="1" dirty="0">
                <a:latin typeface="仿宋" panose="02010609060101010101" charset="-122"/>
                <a:ea typeface="仿宋" panose="02010609060101010101" charset="-122"/>
              </a:rPr>
              <a:t>	由此而来的</a:t>
            </a:r>
            <a:r>
              <a:rPr lang="zh-CN" altLang="en-US" sz="2800" b="1" dirty="0">
                <a:solidFill>
                  <a:schemeClr val="hlink"/>
                </a:solidFill>
                <a:latin typeface="仿宋" panose="02010609060101010101" charset="-122"/>
                <a:ea typeface="仿宋" panose="02010609060101010101" charset="-122"/>
              </a:rPr>
              <a:t>基本思路是——</a:t>
            </a:r>
            <a:r>
              <a:rPr lang="zh-CN" altLang="en-US" sz="2800" b="1" dirty="0">
                <a:latin typeface="仿宋" panose="02010609060101010101" charset="-122"/>
                <a:ea typeface="仿宋" panose="02010609060101010101" charset="-122"/>
              </a:rPr>
              <a:t>用一个表记录所有已解决的子问题的答案，不管该问题以后是否被用到，只要它被计算过，就将其结果填入表中。 </a:t>
            </a:r>
          </a:p>
        </p:txBody>
      </p:sp>
      <p:sp>
        <p:nvSpPr>
          <p:cNvPr id="34818" name="标题 34818"/>
          <p:cNvSpPr>
            <a:spLocks noGrp="1"/>
          </p:cNvSpPr>
          <p:nvPr>
            <p:ph type="title"/>
          </p:nvPr>
        </p:nvSpPr>
        <p:spPr>
          <a:xfrm>
            <a:off x="1223963" y="1052513"/>
            <a:ext cx="5499100" cy="690562"/>
          </a:xfrm>
        </p:spPr>
        <p:txBody>
          <a:bodyPr lIns="92075" tIns="46038" rIns="92075" bIns="46038" anchor="ctr"/>
          <a:lstStyle/>
          <a:p>
            <a:pPr>
              <a:buSzTx/>
            </a:pPr>
            <a:r>
              <a:rPr lang="zh-CN" altLang="en-US" sz="3600" b="1">
                <a:latin typeface="Times New Roman" panose="02020603050405020304" pitchFamily="2" charset="0"/>
                <a:ea typeface="黑体" panose="02010609060101010101" pitchFamily="1" charset="-122"/>
              </a:rPr>
              <a:t>小结：</a:t>
            </a:r>
            <a:r>
              <a:rPr lang="zh-CN" altLang="en-US" sz="3600" b="1">
                <a:latin typeface="Gungsuh" panose="02030600000101010101" pitchFamily="2" charset="-127"/>
                <a:ea typeface="Gungsuh" panose="02030600000101010101" pitchFamily="2" charset="-127"/>
              </a:rPr>
              <a:t>DP</a:t>
            </a:r>
            <a:r>
              <a:rPr lang="zh-CN" altLang="en-US" sz="3600" b="1">
                <a:latin typeface="Times New Roman" panose="02020603050405020304" pitchFamily="2" charset="0"/>
                <a:ea typeface="黑体" panose="02010609060101010101" pitchFamily="1" charset="-122"/>
              </a:rPr>
              <a:t>的基本思想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4817"/>
          <p:cNvSpPr>
            <a:spLocks noGrp="1"/>
          </p:cNvSpPr>
          <p:nvPr>
            <p:ph type="title"/>
          </p:nvPr>
        </p:nvSpPr>
        <p:spPr>
          <a:xfrm>
            <a:off x="1187450" y="908050"/>
            <a:ext cx="5976938" cy="863600"/>
          </a:xfrm>
        </p:spPr>
        <p:txBody>
          <a:bodyPr anchor="b"/>
          <a:lstStyle/>
          <a:p>
            <a:r>
              <a:rPr lang="zh-CN" altLang="en-US" sz="3600" b="1">
                <a:latin typeface="黑体" panose="02010609060101010101" pitchFamily="1" charset="-122"/>
                <a:ea typeface="黑体" panose="02010609060101010101" pitchFamily="1" charset="-122"/>
              </a:rPr>
              <a:t>课后任务：</a:t>
            </a:r>
          </a:p>
        </p:txBody>
      </p:sp>
      <p:sp>
        <p:nvSpPr>
          <p:cNvPr id="36866" name="文本占位符 34818"/>
          <p:cNvSpPr>
            <a:spLocks noGrp="1"/>
          </p:cNvSpPr>
          <p:nvPr>
            <p:ph idx="1"/>
          </p:nvPr>
        </p:nvSpPr>
        <p:spPr>
          <a:xfrm>
            <a:off x="1187450" y="2168525"/>
            <a:ext cx="7273925" cy="1675130"/>
          </a:xfrm>
        </p:spPr>
        <p:txBody>
          <a:bodyPr anchor="t"/>
          <a:lstStyle/>
          <a:p>
            <a:pPr>
              <a:lnSpc>
                <a:spcPct val="80000"/>
              </a:lnSpc>
              <a:buNone/>
            </a:pPr>
            <a:r>
              <a:rPr lang="zh-CN" altLang="en-US" sz="2400" b="1" dirty="0">
                <a:solidFill>
                  <a:schemeClr val="bg2"/>
                </a:solidFill>
                <a:latin typeface="仿宋" panose="02010609060101010101" charset="-122"/>
                <a:ea typeface="仿宋" panose="02010609060101010101" charset="-122"/>
              </a:rPr>
              <a:t>20</a:t>
            </a:r>
            <a:r>
              <a:rPr lang="en-US" altLang="zh-CN" sz="2400" b="1" dirty="0">
                <a:solidFill>
                  <a:schemeClr val="bg2"/>
                </a:solidFill>
                <a:latin typeface="仿宋" panose="02010609060101010101" charset="-122"/>
                <a:ea typeface="仿宋" panose="02010609060101010101" charset="-122"/>
              </a:rPr>
              <a:t>2202</a:t>
            </a:r>
            <a:r>
              <a:rPr lang="zh-CN" altLang="en-US" sz="2400" b="1" dirty="0">
                <a:solidFill>
                  <a:schemeClr val="bg2"/>
                </a:solidFill>
                <a:latin typeface="仿宋" panose="02010609060101010101" charset="-122"/>
                <a:ea typeface="仿宋" panose="02010609060101010101" charset="-122"/>
              </a:rPr>
              <a:t>《ACM程序设计》作业（</a:t>
            </a:r>
            <a:r>
              <a:rPr lang="en-US" altLang="zh-CN" sz="2400" b="1" dirty="0">
                <a:solidFill>
                  <a:schemeClr val="bg2"/>
                </a:solidFill>
                <a:latin typeface="仿宋" panose="02010609060101010101" charset="-122"/>
                <a:ea typeface="仿宋" panose="02010609060101010101" charset="-122"/>
              </a:rPr>
              <a:t>5</a:t>
            </a:r>
            <a:r>
              <a:rPr lang="zh-CN" altLang="en-US" sz="2400" b="1" dirty="0">
                <a:solidFill>
                  <a:schemeClr val="bg2"/>
                </a:solidFill>
                <a:latin typeface="仿宋" panose="02010609060101010101" charset="-122"/>
                <a:ea typeface="仿宋" panose="02010609060101010101" charset="-122"/>
              </a:rPr>
              <a:t>）—— 刘春英老师</a:t>
            </a:r>
            <a:endParaRPr lang="zh-CN" altLang="en-US" sz="2400" b="1" dirty="0">
              <a:latin typeface="仿宋" panose="02010609060101010101" charset="-122"/>
              <a:ea typeface="仿宋" panose="02010609060101010101" charset="-122"/>
            </a:endParaRPr>
          </a:p>
          <a:p>
            <a:pPr>
              <a:lnSpc>
                <a:spcPct val="80000"/>
              </a:lnSpc>
              <a:buNone/>
            </a:pPr>
            <a:endParaRPr lang="zh-CN" altLang="en-US" sz="2400" b="1" dirty="0">
              <a:latin typeface="仿宋" panose="02010609060101010101" charset="-122"/>
              <a:ea typeface="仿宋" panose="02010609060101010101" charset="-122"/>
            </a:endParaRPr>
          </a:p>
          <a:p>
            <a:pPr>
              <a:lnSpc>
                <a:spcPct val="80000"/>
              </a:lnSpc>
              <a:buNone/>
            </a:pPr>
            <a:endParaRPr lang="zh-CN" altLang="en-US" sz="2400" b="1" dirty="0">
              <a:latin typeface="仿宋" panose="02010609060101010101" charset="-122"/>
              <a:ea typeface="仿宋" panose="02010609060101010101" charset="-122"/>
            </a:endParaRPr>
          </a:p>
          <a:p>
            <a:pPr algn="ctr">
              <a:lnSpc>
                <a:spcPct val="80000"/>
              </a:lnSpc>
              <a:buNone/>
            </a:pPr>
            <a:r>
              <a:rPr lang="zh-CN" altLang="en-US" b="1" dirty="0">
                <a:solidFill>
                  <a:srgbClr val="FF0000"/>
                </a:solidFill>
                <a:latin typeface="仿宋" panose="02010609060101010101" charset="-122"/>
                <a:ea typeface="仿宋" panose="02010609060101010101" charset="-122"/>
              </a:rPr>
              <a:t>三分听讲，七分练习！       </a:t>
            </a:r>
            <a:endParaRPr lang="zh-CN" altLang="en-US" b="1" dirty="0">
              <a:solidFill>
                <a:schemeClr val="bg2"/>
              </a:solidFill>
              <a:latin typeface="仿宋" panose="02010609060101010101" charset="-122"/>
              <a:ea typeface="仿宋" panose="02010609060101010101" charset="-122"/>
            </a:endParaRPr>
          </a:p>
        </p:txBody>
      </p:sp>
      <p:sp>
        <p:nvSpPr>
          <p:cNvPr id="36867" name="日期占位符 1"/>
          <p:cNvSpPr>
            <a:spLocks noGrp="1"/>
          </p:cNvSpPr>
          <p:nvPr>
            <p:ph type="dt" sz="half" idx="10"/>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5pPr>
          </a:lstStyle>
          <a:p>
            <a:pPr lvl="0"/>
            <a:fld id="{BB962C8B-B14F-4D97-AF65-F5344CB8AC3E}" type="datetime1">
              <a:rPr lang="zh-CN" altLang="en-US" sz="1400">
                <a:latin typeface="Times New Roman" panose="02020603050405020304" pitchFamily="2" charset="0"/>
                <a:ea typeface="宋体" panose="02010600030101010101" pitchFamily="2" charset="-122"/>
              </a:rPr>
              <a:t>2022/3/8</a:t>
            </a:fld>
            <a:endParaRPr lang="zh-CN" altLang="en-US" sz="1400">
              <a:latin typeface="Times New Roman" panose="02020603050405020304" pitchFamily="2" charset="0"/>
              <a:ea typeface="宋体" panose="02010600030101010101" pitchFamily="2" charset="-122"/>
            </a:endParaRPr>
          </a:p>
        </p:txBody>
      </p:sp>
      <p:sp>
        <p:nvSpPr>
          <p:cNvPr id="36868" name="灯片编号占位符 2"/>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ea typeface="宋体" panose="02010600030101010101" pitchFamily="2" charset="-122"/>
              </a:rPr>
              <a:t>29</a:t>
            </a:fld>
            <a:endParaRPr lang="zh-CN" altLang="en-US" sz="1400">
              <a:latin typeface="Times New Roman" panose="02020603050405020304" pitchFamily="2"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9217"/>
          <p:cNvSpPr>
            <a:spLocks noGrp="1"/>
          </p:cNvSpPr>
          <p:nvPr>
            <p:ph type="title"/>
          </p:nvPr>
        </p:nvSpPr>
        <p:spPr>
          <a:xfrm>
            <a:off x="1223963" y="873125"/>
            <a:ext cx="6553200" cy="839788"/>
          </a:xfrm>
        </p:spPr>
        <p:txBody>
          <a:bodyPr anchor="b"/>
          <a:lstStyle/>
          <a:p>
            <a:r>
              <a:rPr lang="zh-CN" altLang="en-US" sz="4000" b="1" dirty="0">
                <a:ea typeface="黑体" panose="02010609060101010101" pitchFamily="1" charset="-122"/>
              </a:rPr>
              <a:t>第五讲</a:t>
            </a:r>
          </a:p>
        </p:txBody>
      </p:sp>
      <p:sp>
        <p:nvSpPr>
          <p:cNvPr id="9218" name="文本占位符 9218"/>
          <p:cNvSpPr>
            <a:spLocks noGrp="1"/>
          </p:cNvSpPr>
          <p:nvPr>
            <p:ph idx="1"/>
          </p:nvPr>
        </p:nvSpPr>
        <p:spPr>
          <a:xfrm>
            <a:off x="900113" y="2349500"/>
            <a:ext cx="7772400" cy="1627188"/>
          </a:xfrm>
        </p:spPr>
        <p:txBody>
          <a:bodyPr anchor="t"/>
          <a:lstStyle/>
          <a:p>
            <a:pPr algn="ctr">
              <a:lnSpc>
                <a:spcPct val="80000"/>
              </a:lnSpc>
              <a:buNone/>
            </a:pPr>
            <a:r>
              <a:rPr lang="zh-CN" altLang="en-US" sz="6600" b="1">
                <a:solidFill>
                  <a:schemeClr val="hlink"/>
                </a:solidFill>
                <a:latin typeface="黑体" panose="02010609060101010101" pitchFamily="1" charset="-122"/>
                <a:ea typeface="黑体" panose="02010609060101010101" pitchFamily="1" charset="-122"/>
              </a:rPr>
              <a:t>动态规划</a:t>
            </a:r>
            <a:endParaRPr lang="zh-CN" altLang="en-US" sz="6000" b="1">
              <a:latin typeface="楷体_GB2312" pitchFamily="1" charset="-122"/>
              <a:ea typeface="楷体_GB2312" pitchFamily="1" charset="-122"/>
            </a:endParaRPr>
          </a:p>
          <a:p>
            <a:pPr algn="ctr">
              <a:lnSpc>
                <a:spcPct val="80000"/>
              </a:lnSpc>
              <a:buNone/>
            </a:pPr>
            <a:r>
              <a:rPr lang="zh-CN" altLang="en-US" sz="4400" b="1">
                <a:solidFill>
                  <a:schemeClr val="hlink"/>
                </a:solidFill>
                <a:latin typeface="Gungsuh" panose="02030600000101010101" pitchFamily="2" charset="-127"/>
                <a:ea typeface="Gungsuh" panose="02030600000101010101" pitchFamily="2" charset="-127"/>
              </a:rPr>
              <a:t>（</a:t>
            </a:r>
            <a:r>
              <a:rPr lang="en-US" altLang="zh-CN" sz="4400" b="1">
                <a:solidFill>
                  <a:schemeClr val="hlink"/>
                </a:solidFill>
                <a:latin typeface="Gungsuh" panose="02030600000101010101" pitchFamily="2" charset="-127"/>
                <a:ea typeface="Gungsuh" panose="02030600000101010101" pitchFamily="2" charset="-127"/>
              </a:rPr>
              <a:t>Dynamic programming</a:t>
            </a:r>
            <a:r>
              <a:rPr lang="zh-CN" altLang="en-US" sz="4400" b="1">
                <a:solidFill>
                  <a:schemeClr val="hlink"/>
                </a:solidFill>
                <a:latin typeface="Gungsuh" panose="02030600000101010101" pitchFamily="2" charset="-127"/>
                <a:ea typeface="Gungsuh" panose="02030600000101010101" pitchFamily="2" charset="-127"/>
              </a:rPr>
              <a:t>）</a:t>
            </a:r>
            <a:endParaRPr lang="zh-CN" altLang="en-US" sz="6600" b="1">
              <a:solidFill>
                <a:schemeClr val="hlink"/>
              </a:solidFill>
              <a:latin typeface="Gungsuh" panose="02030600000101010101" pitchFamily="2" charset="-127"/>
              <a:ea typeface="Gungsuh" panose="02030600000101010101" pitchFamily="2"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5841"/>
          <p:cNvSpPr>
            <a:spLocks noGrp="1"/>
          </p:cNvSpPr>
          <p:nvPr>
            <p:ph type="title"/>
          </p:nvPr>
        </p:nvSpPr>
        <p:spPr>
          <a:xfrm>
            <a:off x="1162050" y="1035050"/>
            <a:ext cx="4926013" cy="738188"/>
          </a:xfrm>
        </p:spPr>
        <p:txBody>
          <a:bodyPr anchor="b"/>
          <a:lstStyle/>
          <a:p>
            <a:pPr>
              <a:lnSpc>
                <a:spcPct val="90000"/>
              </a:lnSpc>
              <a:spcBef>
                <a:spcPct val="20000"/>
              </a:spcBef>
              <a:buClr>
                <a:schemeClr val="folHlink"/>
              </a:buClr>
              <a:buSzPct val="60000"/>
              <a:buFont typeface="Wingdings" panose="05000000000000000000" pitchFamily="2" charset="2"/>
            </a:pPr>
            <a:r>
              <a:rPr lang="en-US" altLang="zh-CN" sz="3600" b="1">
                <a:latin typeface="Gungsuh" panose="02030600000101010101" pitchFamily="2" charset="-127"/>
                <a:ea typeface="Gungsuh" panose="02030600000101010101" pitchFamily="2" charset="-127"/>
              </a:rPr>
              <a:t>ACM</a:t>
            </a:r>
            <a:r>
              <a:rPr lang="zh-CN" altLang="en-US" sz="3600" b="1">
                <a:latin typeface="黑体" panose="02010609060101010101" pitchFamily="1" charset="-122"/>
                <a:ea typeface="黑体" panose="02010609060101010101" pitchFamily="1" charset="-122"/>
              </a:rPr>
              <a:t>程序设计</a:t>
            </a:r>
          </a:p>
        </p:txBody>
      </p:sp>
      <p:pic>
        <p:nvPicPr>
          <p:cNvPr id="37890" name="图片 35842" descr="trophy3"/>
          <p:cNvPicPr>
            <a:picLocks noChangeAspect="1"/>
          </p:cNvPicPr>
          <p:nvPr/>
        </p:nvPicPr>
        <p:blipFill>
          <a:blip r:embed="rId2"/>
          <a:stretch>
            <a:fillRect/>
          </a:stretch>
        </p:blipFill>
        <p:spPr>
          <a:xfrm>
            <a:off x="5748338" y="2057400"/>
            <a:ext cx="3395662" cy="4800600"/>
          </a:xfrm>
          <a:prstGeom prst="rect">
            <a:avLst/>
          </a:prstGeom>
          <a:noFill/>
          <a:ln w="9525">
            <a:noFill/>
          </a:ln>
        </p:spPr>
      </p:pic>
      <p:sp>
        <p:nvSpPr>
          <p:cNvPr id="37891" name="文本占位符 35843"/>
          <p:cNvSpPr>
            <a:spLocks noGrp="1"/>
          </p:cNvSpPr>
          <p:nvPr>
            <p:ph idx="1"/>
          </p:nvPr>
        </p:nvSpPr>
        <p:spPr>
          <a:xfrm>
            <a:off x="1419225" y="2965450"/>
            <a:ext cx="4448175" cy="935038"/>
          </a:xfrm>
        </p:spPr>
        <p:txBody>
          <a:bodyPr anchor="t"/>
          <a:lstStyle/>
          <a:p>
            <a:pPr>
              <a:lnSpc>
                <a:spcPct val="90000"/>
              </a:lnSpc>
              <a:buNone/>
            </a:pPr>
            <a:r>
              <a:rPr lang="zh-CN" altLang="en-US" sz="6000" b="1">
                <a:solidFill>
                  <a:schemeClr val="hlink"/>
                </a:solidFill>
                <a:latin typeface="仿宋" panose="02010609060101010101" charset="-122"/>
                <a:ea typeface="仿宋" panose="02010609060101010101" charset="-122"/>
              </a:rPr>
              <a:t>下周再见！</a:t>
            </a:r>
          </a:p>
        </p:txBody>
      </p:sp>
      <p:sp>
        <p:nvSpPr>
          <p:cNvPr id="37892" name="日期占位符 1"/>
          <p:cNvSpPr>
            <a:spLocks noGrp="1"/>
          </p:cNvSpPr>
          <p:nvPr>
            <p:ph type="dt" sz="half" idx="10"/>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5pPr>
          </a:lstStyle>
          <a:p>
            <a:pPr lvl="0"/>
            <a:fld id="{BB962C8B-B14F-4D97-AF65-F5344CB8AC3E}" type="datetime1">
              <a:rPr lang="zh-CN" altLang="en-US" sz="1400">
                <a:latin typeface="Times New Roman" panose="02020603050405020304" pitchFamily="2" charset="0"/>
                <a:ea typeface="宋体" panose="02010600030101010101" pitchFamily="2" charset="-122"/>
              </a:rPr>
              <a:t>2022/3/8</a:t>
            </a:fld>
            <a:endParaRPr lang="zh-CN" altLang="en-US" sz="1400">
              <a:latin typeface="Times New Roman" panose="02020603050405020304" pitchFamily="2" charset="0"/>
              <a:ea typeface="宋体" panose="02010600030101010101" pitchFamily="2" charset="-122"/>
            </a:endParaRPr>
          </a:p>
        </p:txBody>
      </p:sp>
      <p:sp>
        <p:nvSpPr>
          <p:cNvPr id="37893" name="灯片编号占位符 2"/>
          <p:cNvSpPr>
            <a:spLocks noGrp="1"/>
          </p:cNvSpPr>
          <p:nvPr>
            <p:ph type="sldNum" sz="quarter" idx="12"/>
          </p:nvPr>
        </p:nvSpPr>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5pPr>
          </a:lstStyle>
          <a:p>
            <a:pPr lvl="0" algn="r"/>
            <a:fld id="{9A0DB2DC-4C9A-4742-B13C-FB6460FD3503}" type="slidenum">
              <a:rPr lang="zh-CN" altLang="en-US" sz="1400">
                <a:latin typeface="Times New Roman" panose="02020603050405020304" pitchFamily="2" charset="0"/>
                <a:ea typeface="宋体" panose="02010600030101010101" pitchFamily="2" charset="-122"/>
              </a:rPr>
              <a:t>30</a:t>
            </a:fld>
            <a:endParaRPr lang="zh-CN" altLang="en-US" sz="1400">
              <a:latin typeface="Times New Roman" panose="02020603050405020304" pitchFamily="2"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0241"/>
          <p:cNvSpPr/>
          <p:nvPr/>
        </p:nvSpPr>
        <p:spPr>
          <a:xfrm>
            <a:off x="1223963" y="1052513"/>
            <a:ext cx="6408737" cy="782637"/>
          </a:xfrm>
          <a:prstGeom prst="rect">
            <a:avLst/>
          </a:prstGeom>
          <a:noFill/>
          <a:ln w="9525">
            <a:noFill/>
          </a:ln>
        </p:spPr>
        <p:txBody>
          <a:bodyPr lIns="92075" tIns="46038" rIns="92075" bIns="46038" anchor="ctr"/>
          <a:lstStyle/>
          <a:p>
            <a:r>
              <a:rPr lang="zh-CN" altLang="en-US" sz="3600" b="1" dirty="0">
                <a:solidFill>
                  <a:schemeClr val="tx2"/>
                </a:solidFill>
                <a:latin typeface="Times New Roman" panose="02020603050405020304" pitchFamily="2" charset="0"/>
                <a:ea typeface="黑体" panose="02010609060101010101" pitchFamily="1" charset="-122"/>
              </a:rPr>
              <a:t>一、</a:t>
            </a:r>
            <a:r>
              <a:rPr lang="zh-CN" altLang="en-US" sz="3600" b="1" dirty="0">
                <a:solidFill>
                  <a:schemeClr val="hlink"/>
                </a:solidFill>
                <a:latin typeface="Times New Roman" panose="02020603050405020304" pitchFamily="2" charset="0"/>
                <a:ea typeface="黑体" panose="02010609060101010101" pitchFamily="1" charset="-122"/>
              </a:rPr>
              <a:t>经典问题</a:t>
            </a:r>
            <a:r>
              <a:rPr lang="zh-CN" altLang="en-US" sz="3600" b="1" dirty="0">
                <a:solidFill>
                  <a:schemeClr val="tx2"/>
                </a:solidFill>
                <a:latin typeface="Times New Roman" panose="02020603050405020304" pitchFamily="2" charset="0"/>
                <a:ea typeface="黑体" panose="02010609060101010101" pitchFamily="1" charset="-122"/>
              </a:rPr>
              <a:t>：数塔问题</a:t>
            </a:r>
            <a:r>
              <a:rPr lang="zh-CN" altLang="en-US" sz="3600" dirty="0">
                <a:solidFill>
                  <a:schemeClr val="tx2"/>
                </a:solidFill>
                <a:latin typeface="Times New Roman" panose="02020603050405020304" pitchFamily="2" charset="0"/>
                <a:ea typeface="宋体" panose="02010600030101010101" pitchFamily="2" charset="-122"/>
              </a:rPr>
              <a:t> </a:t>
            </a:r>
          </a:p>
        </p:txBody>
      </p:sp>
      <p:sp>
        <p:nvSpPr>
          <p:cNvPr id="10242" name="矩形 10242"/>
          <p:cNvSpPr/>
          <p:nvPr/>
        </p:nvSpPr>
        <p:spPr>
          <a:xfrm>
            <a:off x="431800" y="1981200"/>
            <a:ext cx="8280400" cy="4256088"/>
          </a:xfrm>
          <a:prstGeom prst="rect">
            <a:avLst/>
          </a:prstGeom>
          <a:noFill/>
          <a:ln w="9525">
            <a:noFill/>
          </a:ln>
        </p:spPr>
        <p:txBody>
          <a:bodyPr lIns="182562" tIns="46038" rIns="182562" bIns="46038" anchor="t"/>
          <a:lstStyle/>
          <a:p>
            <a:pPr marL="342900" indent="-342900">
              <a:spcBef>
                <a:spcPct val="20000"/>
              </a:spcBef>
              <a:buClr>
                <a:schemeClr val="folHlink"/>
              </a:buClr>
              <a:buSzPct val="60000"/>
              <a:buFont typeface="Wingdings" panose="05000000000000000000" pitchFamily="2" charset="2"/>
            </a:pPr>
            <a:r>
              <a:rPr lang="en-US" altLang="zh-CN" sz="2800">
                <a:latin typeface="Tahoma" panose="020B0604030504040204" pitchFamily="2" charset="0"/>
                <a:ea typeface="宋体" panose="02010600030101010101" pitchFamily="2" charset="-122"/>
              </a:rPr>
              <a:t>		</a:t>
            </a:r>
          </a:p>
        </p:txBody>
      </p:sp>
      <p:sp>
        <p:nvSpPr>
          <p:cNvPr id="10243" name="矩形 10243"/>
          <p:cNvSpPr/>
          <p:nvPr/>
        </p:nvSpPr>
        <p:spPr>
          <a:xfrm>
            <a:off x="820738" y="2060575"/>
            <a:ext cx="7567612" cy="1384300"/>
          </a:xfrm>
          <a:prstGeom prst="rect">
            <a:avLst/>
          </a:prstGeom>
          <a:noFill/>
          <a:ln w="9525">
            <a:noFill/>
          </a:ln>
        </p:spPr>
        <p:txBody>
          <a:bodyPr wrap="square" anchor="t">
            <a:spAutoFit/>
          </a:bodyPr>
          <a:lstStyle/>
          <a:p>
            <a:pPr eaLnBrk="0" hangingPunct="0"/>
            <a:r>
              <a:rPr lang="zh-CN" altLang="en-US" sz="2800" b="1">
                <a:latin typeface="仿宋" panose="02010609060101010101" charset="-122"/>
                <a:ea typeface="仿宋" panose="02010609060101010101" charset="-122"/>
              </a:rPr>
              <a:t>有形如下图的数塔，从顶部出发，在每一结点可以选择向左走或向右走，一直走到底层，要求找出一条路径，使</a:t>
            </a:r>
            <a:r>
              <a:rPr lang="zh-CN" altLang="en-US" sz="2800" b="1">
                <a:solidFill>
                  <a:srgbClr val="FF0000"/>
                </a:solidFill>
                <a:latin typeface="仿宋" panose="02010609060101010101" charset="-122"/>
                <a:ea typeface="仿宋" panose="02010609060101010101" charset="-122"/>
              </a:rPr>
              <a:t>路径上的数值和</a:t>
            </a:r>
            <a:r>
              <a:rPr lang="zh-CN" altLang="en-US" sz="2800" b="1">
                <a:latin typeface="仿宋" panose="02010609060101010101" charset="-122"/>
                <a:ea typeface="仿宋" panose="02010609060101010101" charset="-122"/>
              </a:rPr>
              <a:t>最大。</a:t>
            </a:r>
          </a:p>
        </p:txBody>
      </p:sp>
      <p:pic>
        <p:nvPicPr>
          <p:cNvPr id="10244" name="图片 10244" descr="9-7-1"/>
          <p:cNvPicPr>
            <a:picLocks noChangeAspect="1"/>
          </p:cNvPicPr>
          <p:nvPr/>
        </p:nvPicPr>
        <p:blipFill>
          <a:blip r:embed="rId2"/>
          <a:stretch>
            <a:fillRect/>
          </a:stretch>
        </p:blipFill>
        <p:spPr>
          <a:xfrm>
            <a:off x="1584325" y="3536950"/>
            <a:ext cx="5797550" cy="2627313"/>
          </a:xfrm>
          <a:prstGeom prst="rect">
            <a:avLst/>
          </a:prstGeom>
          <a:noFill/>
          <a:ln w="9525">
            <a:noFill/>
          </a:ln>
        </p:spPr>
      </p:pic>
      <p:sp>
        <p:nvSpPr>
          <p:cNvPr id="10245" name="灯片编号占位符 2"/>
          <p:cNvSpPr>
            <a:spLocks noGrp="1"/>
          </p:cNvSpPr>
          <p:nvPr>
            <p:ph type="sldNum" sz="quarter" idx="12"/>
          </p:nvPr>
        </p:nvSpPr>
        <p:spPr>
          <a:solidFill>
            <a:srgbClr val="FFFFFF"/>
          </a:solidFill>
        </p:spPr>
        <p:txBody>
          <a:bodyPr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Times New Roman" panose="02020603050405020304" pitchFamily="2" charset="0"/>
                <a:ea typeface="宋体" panose="02010600030101010101" pitchFamily="2" charset="-122"/>
                <a:cs typeface="+mn-cs"/>
              </a:defRPr>
            </a:lvl5pPr>
          </a:lstStyle>
          <a:p>
            <a:pPr lvl="0" algn="r"/>
            <a:fld id="{9A0DB2DC-4C9A-4742-B13C-FB6460FD3503}" type="slidenum">
              <a:rPr lang="zh-CN" altLang="en-US" sz="1400"/>
              <a:t>4</a:t>
            </a:fld>
            <a:endParaRPr lang="zh-CN"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1265"/>
          <p:cNvSpPr>
            <a:spLocks noGrp="1"/>
          </p:cNvSpPr>
          <p:nvPr>
            <p:ph type="title"/>
          </p:nvPr>
        </p:nvSpPr>
        <p:spPr>
          <a:xfrm>
            <a:off x="1206500" y="2133600"/>
            <a:ext cx="6894513" cy="1393825"/>
          </a:xfrm>
        </p:spPr>
        <p:txBody>
          <a:bodyPr anchor="b"/>
          <a:lstStyle/>
          <a:p>
            <a:pPr algn="ctr"/>
            <a:r>
              <a:rPr lang="zh-CN" altLang="en-US" sz="4000" b="1">
                <a:latin typeface="仿宋" panose="02010609060101010101" charset="-122"/>
                <a:ea typeface="仿宋" panose="02010609060101010101" charset="-122"/>
              </a:rPr>
              <a:t>用</a:t>
            </a:r>
            <a:r>
              <a:rPr lang="zh-CN" altLang="en-US" sz="5400" b="1">
                <a:solidFill>
                  <a:schemeClr val="hlink"/>
                </a:solidFill>
                <a:latin typeface="仿宋" panose="02010609060101010101" charset="-122"/>
                <a:ea typeface="仿宋" panose="02010609060101010101" charset="-122"/>
              </a:rPr>
              <a:t>暴力</a:t>
            </a:r>
            <a:r>
              <a:rPr lang="zh-CN" altLang="en-US" sz="4000" b="1">
                <a:latin typeface="仿宋" panose="02010609060101010101" charset="-122"/>
                <a:ea typeface="仿宋" panose="02010609060101010101" charset="-122"/>
              </a:rPr>
              <a:t>的方法，可以吗？</a:t>
            </a:r>
          </a:p>
        </p:txBody>
      </p:sp>
      <p:sp>
        <p:nvSpPr>
          <p:cNvPr id="11266" name="矩形 10241"/>
          <p:cNvSpPr/>
          <p:nvPr/>
        </p:nvSpPr>
        <p:spPr>
          <a:xfrm>
            <a:off x="1223963" y="1052513"/>
            <a:ext cx="6408737" cy="782637"/>
          </a:xfrm>
          <a:prstGeom prst="rect">
            <a:avLst/>
          </a:prstGeom>
          <a:noFill/>
          <a:ln w="9525">
            <a:noFill/>
          </a:ln>
        </p:spPr>
        <p:txBody>
          <a:bodyPr lIns="92075" tIns="46038" rIns="92075" bIns="46038" anchor="ctr"/>
          <a:lstStyle/>
          <a:p>
            <a:r>
              <a:rPr lang="zh-CN" altLang="en-US" sz="3600" b="1" dirty="0">
                <a:solidFill>
                  <a:schemeClr val="tx2"/>
                </a:solidFill>
                <a:latin typeface="黑体" panose="02010609060101010101" pitchFamily="1" charset="-122"/>
                <a:ea typeface="黑体" panose="02010609060101010101" pitchFamily="1" charset="-122"/>
              </a:rPr>
              <a:t>弱弱地问：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占位符 12289"/>
          <p:cNvSpPr>
            <a:spLocks noGrp="1"/>
          </p:cNvSpPr>
          <p:nvPr>
            <p:ph idx="1"/>
          </p:nvPr>
        </p:nvSpPr>
        <p:spPr>
          <a:xfrm>
            <a:off x="504825" y="2276475"/>
            <a:ext cx="8023225" cy="2819400"/>
          </a:xfrm>
        </p:spPr>
        <p:txBody>
          <a:bodyPr wrap="square" lIns="182562" tIns="46038" rIns="182562" bIns="46038" anchor="t"/>
          <a:lstStyle/>
          <a:p>
            <a:pPr>
              <a:buNone/>
            </a:pPr>
            <a:r>
              <a:rPr lang="en-US" altLang="zh-CN">
                <a:latin typeface="楷体_GB2312" pitchFamily="1" charset="-122"/>
                <a:ea typeface="楷体_GB2312" pitchFamily="1" charset="-122"/>
              </a:rPr>
              <a:t>	</a:t>
            </a:r>
            <a:r>
              <a:rPr lang="zh-CN" altLang="en-US" b="1">
                <a:latin typeface="仿宋" panose="02010609060101010101" charset="-122"/>
                <a:ea typeface="仿宋" panose="02010609060101010101" charset="-122"/>
              </a:rPr>
              <a:t>这道题如果暴力枚举，在数塔层数稍大的情况下（如</a:t>
            </a:r>
            <a:r>
              <a:rPr lang="en-US" altLang="zh-CN" b="1">
                <a:latin typeface="仿宋" panose="02010609060101010101" charset="-122"/>
                <a:ea typeface="仿宋" panose="02010609060101010101" charset="-122"/>
              </a:rPr>
              <a:t>31</a:t>
            </a:r>
            <a:r>
              <a:rPr lang="zh-CN" altLang="en-US" b="1">
                <a:latin typeface="仿宋" panose="02010609060101010101" charset="-122"/>
                <a:ea typeface="仿宋" panose="02010609060101010101" charset="-122"/>
              </a:rPr>
              <a:t>），则需要列举出的路径条数将是一个非常庞大的数目：</a:t>
            </a:r>
          </a:p>
          <a:p>
            <a:pPr>
              <a:buNone/>
            </a:pPr>
            <a:r>
              <a:rPr lang="zh-CN" altLang="en-US" b="1">
                <a:latin typeface="仿宋" panose="02010609060101010101" charset="-122"/>
                <a:ea typeface="仿宋" panose="02010609060101010101" charset="-122"/>
              </a:rPr>
              <a:t> </a:t>
            </a:r>
            <a:r>
              <a:rPr lang="zh-CN" altLang="en-US">
                <a:latin typeface="Gungsuh" panose="02030600000101010101" pitchFamily="2" charset="-127"/>
                <a:ea typeface="Gungsuh" panose="02030600000101010101" pitchFamily="2" charset="-127"/>
              </a:rPr>
              <a:t>（</a:t>
            </a:r>
            <a:r>
              <a:rPr lang="en-US" altLang="zh-CN">
                <a:latin typeface="Gungsuh" panose="02030600000101010101" pitchFamily="2" charset="-127"/>
                <a:ea typeface="Gungsuh" panose="02030600000101010101" pitchFamily="2" charset="-127"/>
              </a:rPr>
              <a:t>2^30 = 1024^3 &gt; 10^9=10</a:t>
            </a:r>
            <a:r>
              <a:rPr lang="zh-CN" altLang="en-US">
                <a:latin typeface="仿宋" panose="02010609060101010101" charset="-122"/>
                <a:ea typeface="仿宋" panose="02010609060101010101" charset="-122"/>
              </a:rPr>
              <a:t>亿</a:t>
            </a:r>
            <a:r>
              <a:rPr lang="zh-CN" altLang="en-US">
                <a:latin typeface="Gungsuh" panose="02030600000101010101" pitchFamily="2" charset="-127"/>
                <a:ea typeface="Gungsuh" panose="02030600000101010101" pitchFamily="2" charset="-127"/>
              </a:rPr>
              <a:t>）</a:t>
            </a:r>
          </a:p>
        </p:txBody>
      </p:sp>
      <p:sp>
        <p:nvSpPr>
          <p:cNvPr id="12290" name="矩形 12290"/>
          <p:cNvSpPr/>
          <p:nvPr/>
        </p:nvSpPr>
        <p:spPr>
          <a:xfrm>
            <a:off x="1223963" y="1052513"/>
            <a:ext cx="5524500" cy="782637"/>
          </a:xfrm>
          <a:prstGeom prst="rect">
            <a:avLst/>
          </a:prstGeom>
          <a:noFill/>
          <a:ln w="9525">
            <a:noFill/>
          </a:ln>
        </p:spPr>
        <p:txBody>
          <a:bodyPr lIns="92075" tIns="46038" rIns="92075" bIns="46038" anchor="ctr"/>
          <a:lstStyle/>
          <a:p>
            <a:r>
              <a:rPr lang="zh-CN" altLang="en-US" sz="3600" b="1">
                <a:solidFill>
                  <a:schemeClr val="tx2"/>
                </a:solidFill>
                <a:latin typeface="Times New Roman" panose="02020603050405020304" pitchFamily="2" charset="0"/>
                <a:ea typeface="黑体" panose="02010609060101010101" pitchFamily="1" charset="-122"/>
              </a:rPr>
              <a:t>试想一下：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3313"/>
          <p:cNvSpPr>
            <a:spLocks noGrp="1"/>
          </p:cNvSpPr>
          <p:nvPr>
            <p:ph type="title"/>
          </p:nvPr>
        </p:nvSpPr>
        <p:spPr>
          <a:xfrm>
            <a:off x="935038" y="873125"/>
            <a:ext cx="7683500" cy="946150"/>
          </a:xfrm>
        </p:spPr>
        <p:txBody>
          <a:bodyPr anchor="b"/>
          <a:lstStyle/>
          <a:p>
            <a:r>
              <a:rPr lang="en-US" altLang="zh-CN" b="1">
                <a:ea typeface="黑体" panose="02010609060101010101" pitchFamily="1" charset="-122"/>
              </a:rPr>
              <a:t>  </a:t>
            </a:r>
            <a:r>
              <a:rPr lang="zh-CN" altLang="en-US" sz="3600" b="1">
                <a:latin typeface="黑体" panose="02010609060101010101" pitchFamily="1" charset="-122"/>
                <a:ea typeface="黑体" panose="02010609060101010101" pitchFamily="1" charset="-122"/>
              </a:rPr>
              <a:t>拒绝</a:t>
            </a:r>
            <a:r>
              <a:rPr lang="zh-CN" altLang="en-US" sz="3600" b="1" i="1">
                <a:solidFill>
                  <a:schemeClr val="hlink"/>
                </a:solidFill>
                <a:latin typeface="黑体" panose="02010609060101010101" pitchFamily="1" charset="-122"/>
                <a:ea typeface="黑体" panose="02010609060101010101" pitchFamily="1" charset="-122"/>
              </a:rPr>
              <a:t>暴力，</a:t>
            </a:r>
            <a:r>
              <a:rPr lang="zh-CN" altLang="en-US" sz="3600" b="1">
                <a:latin typeface="黑体" panose="02010609060101010101" pitchFamily="1" charset="-122"/>
                <a:ea typeface="黑体" panose="02010609060101010101" pitchFamily="1" charset="-122"/>
              </a:rPr>
              <a:t>倡导</a:t>
            </a:r>
            <a:r>
              <a:rPr lang="zh-CN" altLang="en-US" sz="3600" b="1" i="1">
                <a:solidFill>
                  <a:schemeClr val="hlink"/>
                </a:solidFill>
                <a:latin typeface="黑体" panose="02010609060101010101" pitchFamily="1" charset="-122"/>
                <a:ea typeface="黑体" panose="02010609060101010101" pitchFamily="1" charset="-122"/>
              </a:rPr>
              <a:t>和谐～</a:t>
            </a:r>
            <a:endParaRPr lang="zh-CN" altLang="en-US" sz="3600" b="1">
              <a:latin typeface="黑体" panose="02010609060101010101" pitchFamily="1" charset="-122"/>
              <a:ea typeface="黑体" panose="02010609060101010101" pitchFamily="1" charset="-122"/>
            </a:endParaRPr>
          </a:p>
        </p:txBody>
      </p:sp>
      <p:pic>
        <p:nvPicPr>
          <p:cNvPr id="13315" name="图片 13314" descr="011"/>
          <p:cNvPicPr>
            <a:picLocks noChangeAspect="1"/>
          </p:cNvPicPr>
          <p:nvPr/>
        </p:nvPicPr>
        <p:blipFill>
          <a:blip r:embed="rId3"/>
          <a:stretch>
            <a:fillRect/>
          </a:stretch>
        </p:blipFill>
        <p:spPr>
          <a:xfrm>
            <a:off x="2230438" y="2214563"/>
            <a:ext cx="4681537" cy="31670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1000"/>
                                        <p:tgtEl>
                                          <p:spTgt spid="13315"/>
                                        </p:tgtEl>
                                      </p:cBhvr>
                                    </p:animEffect>
                                  </p:childTnLst>
                                  <p:subTnLst>
                                    <p:audio>
                                      <p:cMediaNode>
                                        <p:cTn display="0" masterRel="sameClick">
                                          <p:stCondLst>
                                            <p:cond evt="begin" delay="0">
                                              <p:tn val="5"/>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占位符 14337"/>
          <p:cNvSpPr>
            <a:spLocks noGrp="1"/>
          </p:cNvSpPr>
          <p:nvPr>
            <p:ph idx="1"/>
          </p:nvPr>
        </p:nvSpPr>
        <p:spPr>
          <a:xfrm>
            <a:off x="647700" y="1952625"/>
            <a:ext cx="7777163" cy="4213225"/>
          </a:xfrm>
        </p:spPr>
        <p:txBody>
          <a:bodyPr anchor="t"/>
          <a:lstStyle/>
          <a:p>
            <a:pPr>
              <a:buNone/>
            </a:pPr>
            <a:r>
              <a:rPr lang="en-US" altLang="zh-CN" sz="2800" b="1"/>
              <a:t>		</a:t>
            </a:r>
            <a:r>
              <a:rPr lang="zh-CN" altLang="en-US" sz="2400" b="1">
                <a:latin typeface="仿宋" panose="02010609060101010101" charset="-122"/>
                <a:ea typeface="仿宋" panose="02010609060101010101" charset="-122"/>
              </a:rPr>
              <a:t>从顶点出发时到底向左走还是向右走应取决于是从左走能取到最大值还是从右走能取到最大值，只要左右两道路径上的最大值求出来了才能作出决策。</a:t>
            </a:r>
          </a:p>
          <a:p>
            <a:pPr>
              <a:buNone/>
            </a:pPr>
            <a:r>
              <a:rPr lang="zh-CN" altLang="en-US" sz="2400" b="1">
                <a:latin typeface="仿宋" panose="02010609060101010101" charset="-122"/>
                <a:ea typeface="仿宋" panose="02010609060101010101" charset="-122"/>
              </a:rPr>
              <a:t>		同样，下一层的走向又要取决于再下一层上的最大值是否已经求出才能决策。这样一层一层推下去，直到倒数第二层时就非常明了。</a:t>
            </a:r>
          </a:p>
          <a:p>
            <a:pPr>
              <a:buNone/>
            </a:pPr>
            <a:r>
              <a:rPr lang="zh-CN" altLang="en-US" sz="2400" b="1">
                <a:latin typeface="仿宋" panose="02010609060101010101" charset="-122"/>
                <a:ea typeface="仿宋" panose="02010609060101010101" charset="-122"/>
              </a:rPr>
              <a:t>		如数字</a:t>
            </a:r>
            <a:r>
              <a:rPr lang="en-US" altLang="zh-CN" sz="2400" b="1">
                <a:latin typeface="仿宋" panose="02010609060101010101" charset="-122"/>
                <a:ea typeface="仿宋" panose="02010609060101010101" charset="-122"/>
              </a:rPr>
              <a:t>2</a:t>
            </a:r>
            <a:r>
              <a:rPr lang="zh-CN" altLang="en-US" sz="2400" b="1">
                <a:latin typeface="仿宋" panose="02010609060101010101" charset="-122"/>
                <a:ea typeface="仿宋" panose="02010609060101010101" charset="-122"/>
              </a:rPr>
              <a:t>，只要选择它下面较大值的结点</a:t>
            </a:r>
            <a:r>
              <a:rPr lang="en-US" altLang="zh-CN" sz="2400" b="1">
                <a:latin typeface="仿宋" panose="02010609060101010101" charset="-122"/>
                <a:ea typeface="仿宋" panose="02010609060101010101" charset="-122"/>
              </a:rPr>
              <a:t>19</a:t>
            </a:r>
            <a:r>
              <a:rPr lang="zh-CN" altLang="en-US" sz="2400" b="1">
                <a:latin typeface="仿宋" panose="02010609060101010101" charset="-122"/>
                <a:ea typeface="仿宋" panose="02010609060101010101" charset="-122"/>
              </a:rPr>
              <a:t>前进就可以了。所以实际求解时，可从底层开始，层层递进，最后得到最大值。</a:t>
            </a:r>
          </a:p>
          <a:p>
            <a:pPr>
              <a:buNone/>
            </a:pPr>
            <a:r>
              <a:rPr lang="zh-CN" altLang="en-US" sz="2400">
                <a:latin typeface="仿宋" panose="02010609060101010101" charset="-122"/>
                <a:ea typeface="仿宋" panose="02010609060101010101" charset="-122"/>
              </a:rPr>
              <a:t>		</a:t>
            </a:r>
            <a:r>
              <a:rPr lang="zh-CN" altLang="en-US" sz="2400" b="1">
                <a:solidFill>
                  <a:schemeClr val="hlink"/>
                </a:solidFill>
                <a:latin typeface="仿宋" panose="02010609060101010101" charset="-122"/>
                <a:ea typeface="仿宋" panose="02010609060101010101" charset="-122"/>
              </a:rPr>
              <a:t>结论：自顶向下的分析，自底向上的计算。</a:t>
            </a:r>
          </a:p>
        </p:txBody>
      </p:sp>
      <p:sp>
        <p:nvSpPr>
          <p:cNvPr id="14338" name="矩形 14338"/>
          <p:cNvSpPr/>
          <p:nvPr/>
        </p:nvSpPr>
        <p:spPr>
          <a:xfrm>
            <a:off x="1223963" y="1052513"/>
            <a:ext cx="5524500" cy="782637"/>
          </a:xfrm>
          <a:prstGeom prst="rect">
            <a:avLst/>
          </a:prstGeom>
          <a:noFill/>
          <a:ln w="9525">
            <a:noFill/>
          </a:ln>
        </p:spPr>
        <p:txBody>
          <a:bodyPr lIns="92075" tIns="46038" rIns="92075" bIns="46038" anchor="ctr"/>
          <a:lstStyle/>
          <a:p>
            <a:r>
              <a:rPr lang="zh-CN" altLang="en-US" sz="3600" b="1">
                <a:solidFill>
                  <a:schemeClr val="tx2"/>
                </a:solidFill>
                <a:latin typeface="Times New Roman" panose="02020603050405020304" pitchFamily="2" charset="0"/>
                <a:ea typeface="黑体" panose="02010609060101010101" pitchFamily="1" charset="-122"/>
              </a:rPr>
              <a:t>考虑一下：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图片 15361" descr="2005519194334960">
            <a:hlinkClick r:id="rId2" action="ppaction://hlinkfile"/>
          </p:cNvPr>
          <p:cNvPicPr>
            <a:picLocks noChangeAspect="1"/>
          </p:cNvPicPr>
          <p:nvPr/>
        </p:nvPicPr>
        <p:blipFill>
          <a:blip r:embed="rId3"/>
          <a:stretch>
            <a:fillRect/>
          </a:stretch>
        </p:blipFill>
        <p:spPr>
          <a:xfrm>
            <a:off x="0" y="0"/>
            <a:ext cx="9144000" cy="6859588"/>
          </a:xfrm>
          <a:prstGeom prst="rect">
            <a:avLst/>
          </a:prstGeom>
          <a:noFill/>
          <a:ln w="9525">
            <a:noFill/>
          </a:ln>
        </p:spPr>
      </p:pic>
      <p:sp>
        <p:nvSpPr>
          <p:cNvPr id="15362" name="标题 15362"/>
          <p:cNvSpPr>
            <a:spLocks noGrp="1"/>
          </p:cNvSpPr>
          <p:nvPr>
            <p:ph type="title"/>
          </p:nvPr>
        </p:nvSpPr>
        <p:spPr>
          <a:xfrm>
            <a:off x="0" y="0"/>
            <a:ext cx="8080375" cy="900113"/>
          </a:xfrm>
        </p:spPr>
        <p:txBody>
          <a:bodyPr anchor="b"/>
          <a:lstStyle/>
          <a:p>
            <a:r>
              <a:rPr lang="zh-CN" altLang="en-US" sz="6000" b="1">
                <a:solidFill>
                  <a:schemeClr val="hlink"/>
                </a:solidFill>
                <a:latin typeface="华文新魏" pitchFamily="2" charset="-122"/>
                <a:ea typeface="黑体" panose="02010609060101010101" pitchFamily="1" charset="-122"/>
              </a:rPr>
              <a:t>思考：</a:t>
            </a:r>
            <a:r>
              <a:rPr lang="zh-CN" altLang="en-US" sz="6000" b="1">
                <a:solidFill>
                  <a:schemeClr val="hlink"/>
                </a:solidFill>
                <a:latin typeface="隶书" pitchFamily="1" charset="-122"/>
                <a:ea typeface="黑体" panose="02010609060101010101" pitchFamily="1" charset="-122"/>
              </a:rPr>
              <a:t>免费馅饼</a:t>
            </a:r>
            <a:r>
              <a:rPr lang="zh-CN" altLang="en-US" sz="4000"/>
              <a:t> </a:t>
            </a:r>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TotalTime>
  <Words>1207</Words>
  <Application>Microsoft Office PowerPoint</Application>
  <PresentationFormat>全屏显示(4:3)</PresentationFormat>
  <Paragraphs>215</Paragraphs>
  <Slides>30</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46" baseType="lpstr">
      <vt:lpstr>Gungsuh</vt:lpstr>
      <vt:lpstr>GungsuhChe</vt:lpstr>
      <vt:lpstr>仿宋</vt:lpstr>
      <vt:lpstr>仿宋_GB2312</vt:lpstr>
      <vt:lpstr>黑体</vt:lpstr>
      <vt:lpstr>华文新魏</vt:lpstr>
      <vt:lpstr>楷体_GB2312</vt:lpstr>
      <vt:lpstr>隶书</vt:lpstr>
      <vt:lpstr>Arial</vt:lpstr>
      <vt:lpstr>Calibri</vt:lpstr>
      <vt:lpstr>Tahoma</vt:lpstr>
      <vt:lpstr>Times New Roman</vt:lpstr>
      <vt:lpstr>Wingdings</vt:lpstr>
      <vt:lpstr>Blends</vt:lpstr>
      <vt:lpstr>1_Blends</vt:lpstr>
      <vt:lpstr>Equation.KSEE3</vt:lpstr>
      <vt:lpstr>ACM程序设计</vt:lpstr>
      <vt:lpstr>知识回顾</vt:lpstr>
      <vt:lpstr>第五讲</vt:lpstr>
      <vt:lpstr>PowerPoint 演示文稿</vt:lpstr>
      <vt:lpstr>用暴力的方法，可以吗？</vt:lpstr>
      <vt:lpstr>PowerPoint 演示文稿</vt:lpstr>
      <vt:lpstr>  拒绝暴力，倡导和谐～</vt:lpstr>
      <vt:lpstr>PowerPoint 演示文稿</vt:lpstr>
      <vt:lpstr>思考：免费馅饼 </vt:lpstr>
      <vt:lpstr>如何解决？</vt:lpstr>
      <vt:lpstr>威威猫系列故事——打地鼠 </vt:lpstr>
      <vt:lpstr>二、经典问题：最长有序子序列</vt:lpstr>
      <vt:lpstr>解决方案：</vt:lpstr>
      <vt:lpstr>思考 1160 FatMouse's Speed   </vt:lpstr>
      <vt:lpstr>解题思路？</vt:lpstr>
      <vt:lpstr>再思考（1087 期末考试题）</vt:lpstr>
      <vt:lpstr>三、经典问题：最长公共子序列</vt:lpstr>
      <vt:lpstr>PowerPoint 演示文稿</vt:lpstr>
      <vt:lpstr>子结构特征：</vt:lpstr>
      <vt:lpstr>PowerPoint 演示文稿</vt:lpstr>
      <vt:lpstr>第一感觉：</vt:lpstr>
      <vt:lpstr>预备工作：</vt:lpstr>
      <vt:lpstr>第二感觉：</vt:lpstr>
      <vt:lpstr>详细分析：</vt:lpstr>
      <vt:lpstr>PowerPoint 演示文稿</vt:lpstr>
      <vt:lpstr>算法分析：典型的DP!</vt:lpstr>
      <vt:lpstr>状态转移方程？</vt:lpstr>
      <vt:lpstr>小结：DP的基本思想 </vt:lpstr>
      <vt:lpstr>课后任务：</vt:lpstr>
      <vt:lpstr>ACM程序设计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hdu</cp:lastModifiedBy>
  <cp:revision>207</cp:revision>
  <dcterms:created xsi:type="dcterms:W3CDTF">2013-04-11T02:20:00Z</dcterms:created>
  <dcterms:modified xsi:type="dcterms:W3CDTF">2022-03-08T11:25:12Z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2052-11.1.0.11045</vt:lpwstr>
  </property>
  <property fmtid="{D5CDD505-2E9C-101B-9397-08002B2CF9AE}" pid="5" name="ICV">
    <vt:lpwstr>60A4CDDE15964BD4BC85561732CE9C98</vt:lpwstr>
  </property>
</Properties>
</file>