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en-US"/>
          </a:p>
          <a:p>
            <a:pPr lvl="1"/>
            <a:r>
              <a:rPr lang="ru-RU" altLang="en-US"/>
              <a:t>Второй уровень</a:t>
            </a:r>
            <a:endParaRPr lang="en-US"/>
          </a:p>
          <a:p>
            <a:pPr lvl="2"/>
            <a:r>
              <a:rPr lang="ru-RU" altLang="en-US"/>
              <a:t>Третий уровень</a:t>
            </a:r>
            <a:endParaRPr lang="en-US"/>
          </a:p>
          <a:p>
            <a:pPr lvl="3"/>
            <a:r>
              <a:rPr lang="ru-RU" altLang="en-US"/>
              <a:t>Четвертый уровень</a:t>
            </a:r>
            <a:endParaRPr lang="en-US"/>
          </a:p>
          <a:p>
            <a:pPr lvl="4"/>
            <a:r>
              <a:rPr lang="ru-RU" altLang="en-US"/>
              <a:t>Пятый уровень</a:t>
            </a:r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5B51249-A720-49E9-B488-1AF1C33242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EF8E6B4-F849-4915-828A-376EE4502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3FC2B00-42EC-44B6-B9A5-AF58B0CDA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3D6C622-66F2-487B-A681-69ABB93CE5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с двумя усеченными противолежащими углами 12"/>
          <p:cNvSpPr/>
          <p:nvPr/>
        </p:nvSpPr>
        <p:spPr>
          <a:xfrm>
            <a:off x="7097791" y="5627717"/>
            <a:ext cx="4787032" cy="1021773"/>
          </a:xfrm>
          <a:prstGeom prst="snip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979872" y="1866813"/>
            <a:ext cx="5858200" cy="31243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4225715" y="320248"/>
            <a:ext cx="3366513" cy="3280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670421" y="141109"/>
            <a:ext cx="10478227" cy="6349682"/>
          </a:xfr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ЛИЦЕЙ АКАДЕМИИ ЯНДЕКСА</a:t>
            </a:r>
            <a:endParaRPr lang="en-US" sz="1800" b="0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Проект по блоку «</a:t>
            </a:r>
            <a:r>
              <a:rPr lang="en-US" sz="2400" b="1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WebServer+API</a:t>
            </a:r>
            <a:r>
              <a:rPr lang="ru-RU" sz="2400" b="1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»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на тему</a:t>
            </a:r>
            <a:endParaRPr lang="en-US" sz="2400" b="1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«Бот-заметчик»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b="1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b="1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b="1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b="1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b="1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b="1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b="1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</p:txBody>
      </p:sp>
      <p:sp>
        <p:nvSpPr>
          <p:cNvPr id="4" name="Текст. поле 3"/>
          <p:cNvSpPr txBox="1"/>
          <p:nvPr/>
        </p:nvSpPr>
        <p:spPr>
          <a:xfrm>
            <a:off x="7061710" y="5577031"/>
            <a:ext cx="4823113" cy="1280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0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Д</a:t>
            </a:r>
            <a:r>
              <a:rPr sz="1600" b="0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анный проект разраб</a:t>
            </a:r>
            <a:r>
              <a:rPr lang="ru-RU" sz="1600" b="0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отал</a:t>
            </a:r>
            <a:r>
              <a:rPr sz="1600" b="0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 </a:t>
            </a:r>
            <a:r>
              <a:rPr lang="ru-RU" sz="1600" b="0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Никитин Никита Витальевич,</a:t>
            </a:r>
            <a:r>
              <a:rPr sz="1600" b="0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 ученик </a:t>
            </a:r>
            <a:r>
              <a:rPr lang="ru-RU" sz="1600" b="0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Яндекс</a:t>
            </a:r>
            <a:r>
              <a:rPr sz="1600" b="0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 </a:t>
            </a:r>
            <a:r>
              <a:rPr lang="ru-RU" sz="1600" b="0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Лицея </a:t>
            </a:r>
            <a:r>
              <a:rPr sz="1600" b="0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на базе центра цифрового образования детей «</a:t>
            </a:r>
            <a:r>
              <a:rPr lang="en-GB" sz="1600" b="0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IT</a:t>
            </a:r>
            <a:r>
              <a:rPr sz="1600" b="0" i="0" u="none" strike="noStrike">
                <a:solidFill>
                  <a:schemeClr val="bg1"/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-Куб» ГАПОУ Оренбургского колледжа экономики и информатики</a:t>
            </a:r>
            <a:r>
              <a:rPr sz="1600" b="0" i="0" u="none" strike="noStrike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lang="en-US" sz="1600" b="0">
              <a:solidFill>
                <a:schemeClr val="bg1"/>
              </a:solidFill>
            </a:endParaRPr>
          </a:p>
          <a:p>
            <a:pPr algn="just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" name="Половина рамки 6"/>
          <p:cNvSpPr/>
          <p:nvPr/>
        </p:nvSpPr>
        <p:spPr>
          <a:xfrm rot="5400000">
            <a:off x="8643242" y="1733582"/>
            <a:ext cx="389659" cy="328060"/>
          </a:xfrm>
          <a:prstGeom prst="half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Половина рамки 6"/>
          <p:cNvSpPr/>
          <p:nvPr/>
        </p:nvSpPr>
        <p:spPr>
          <a:xfrm rot="10800000">
            <a:off x="7397399" y="484278"/>
            <a:ext cx="389659" cy="328060"/>
          </a:xfrm>
          <a:prstGeom prst="half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Половина рамки 6"/>
          <p:cNvSpPr/>
          <p:nvPr/>
        </p:nvSpPr>
        <p:spPr>
          <a:xfrm>
            <a:off x="2785043" y="1702783"/>
            <a:ext cx="389659" cy="328060"/>
          </a:xfrm>
          <a:prstGeom prst="half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Половина рамки 6"/>
          <p:cNvSpPr/>
          <p:nvPr/>
        </p:nvSpPr>
        <p:spPr>
          <a:xfrm rot="10800000">
            <a:off x="8643242" y="4827156"/>
            <a:ext cx="389659" cy="328060"/>
          </a:xfrm>
          <a:prstGeom prst="half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Половина рамки 6"/>
          <p:cNvSpPr/>
          <p:nvPr/>
        </p:nvSpPr>
        <p:spPr>
          <a:xfrm>
            <a:off x="4030886" y="156218"/>
            <a:ext cx="389659" cy="328060"/>
          </a:xfrm>
          <a:prstGeom prst="half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Половина рамки 6"/>
          <p:cNvSpPr/>
          <p:nvPr/>
        </p:nvSpPr>
        <p:spPr>
          <a:xfrm rot="16200000">
            <a:off x="2754244" y="4827155"/>
            <a:ext cx="389659" cy="328060"/>
          </a:xfrm>
          <a:prstGeom prst="half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Половина рамки 6"/>
          <p:cNvSpPr/>
          <p:nvPr/>
        </p:nvSpPr>
        <p:spPr>
          <a:xfrm rot="21600000">
            <a:off x="6924943" y="5463687"/>
            <a:ext cx="345697" cy="328060"/>
          </a:xfrm>
          <a:prstGeom prst="half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Половина рамки 6"/>
          <p:cNvSpPr/>
          <p:nvPr/>
        </p:nvSpPr>
        <p:spPr>
          <a:xfrm rot="10800000">
            <a:off x="11711974" y="6485460"/>
            <a:ext cx="345697" cy="328060"/>
          </a:xfrm>
          <a:prstGeom prst="half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444822" y="601442"/>
            <a:ext cx="11305688" cy="563949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56785" y="2076282"/>
            <a:ext cx="10478431" cy="2069094"/>
          </a:xfrm>
        </p:spPr>
        <p:txBody>
          <a:bodyPr/>
          <a:lstStyle/>
          <a:p>
            <a:pPr marL="0" indent="0" algn="ctr">
              <a:buNone/>
            </a:pPr>
            <a:r>
              <a:rPr lang="ru-RU">
                <a:solidFill>
                  <a:schemeClr val="bg1"/>
                </a:solidFill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Цель проекта заключается в облегчении жизни, созданием бота, в котором можно создавать заметки для напоминания о делах пользователю. Выбор пал именно на телеграмм бота, потому что больше всего времени пользователи проводят в мессенджерах, соответственно могут забывать о своих делах. Задача состояла в создание бота/понятном интерфейсе.</a:t>
            </a:r>
            <a:endParaRPr>
              <a:solidFill>
                <a:schemeClr val="bg1"/>
              </a:solidFill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6" name="Нашивка 5"/>
          <p:cNvSpPr/>
          <p:nvPr/>
        </p:nvSpPr>
        <p:spPr>
          <a:xfrm rot="19462321">
            <a:off x="11692915" y="226517"/>
            <a:ext cx="374925" cy="546765"/>
          </a:xfrm>
          <a:prstGeom prst="chevron">
            <a:avLst>
              <a:gd name="adj" fmla="val 5208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Нашивка 5"/>
          <p:cNvSpPr/>
          <p:nvPr/>
        </p:nvSpPr>
        <p:spPr>
          <a:xfrm rot="8211829">
            <a:off x="136256" y="6065277"/>
            <a:ext cx="374925" cy="546765"/>
          </a:xfrm>
          <a:prstGeom prst="chevron">
            <a:avLst>
              <a:gd name="adj" fmla="val 5208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Скругленная дуга 7"/>
          <p:cNvSpPr/>
          <p:nvPr/>
        </p:nvSpPr>
        <p:spPr>
          <a:xfrm rot="16200000">
            <a:off x="0" y="831310"/>
            <a:ext cx="2026227" cy="1251602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15"/>
          <p:cNvSpPr/>
          <p:nvPr/>
        </p:nvSpPr>
        <p:spPr>
          <a:xfrm>
            <a:off x="1320194" y="1925142"/>
            <a:ext cx="1053233" cy="3013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Прямоугольник 15"/>
          <p:cNvSpPr/>
          <p:nvPr/>
        </p:nvSpPr>
        <p:spPr>
          <a:xfrm>
            <a:off x="3014178" y="5571455"/>
            <a:ext cx="2076221" cy="4447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Прямоугольник 15"/>
          <p:cNvSpPr/>
          <p:nvPr/>
        </p:nvSpPr>
        <p:spPr>
          <a:xfrm>
            <a:off x="545397" y="3778314"/>
            <a:ext cx="2536581" cy="366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Прямоугольник 15"/>
          <p:cNvSpPr/>
          <p:nvPr/>
        </p:nvSpPr>
        <p:spPr>
          <a:xfrm>
            <a:off x="441893" y="3326372"/>
            <a:ext cx="2733443" cy="366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Прямоугольник 15"/>
          <p:cNvSpPr/>
          <p:nvPr/>
        </p:nvSpPr>
        <p:spPr>
          <a:xfrm>
            <a:off x="543111" y="2874430"/>
            <a:ext cx="2536581" cy="366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Прямоугольник 15"/>
          <p:cNvSpPr/>
          <p:nvPr/>
        </p:nvSpPr>
        <p:spPr>
          <a:xfrm>
            <a:off x="2001642" y="2377896"/>
            <a:ext cx="1053233" cy="3013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Прямоугольник 15"/>
          <p:cNvSpPr/>
          <p:nvPr/>
        </p:nvSpPr>
        <p:spPr>
          <a:xfrm>
            <a:off x="600549" y="2377896"/>
            <a:ext cx="1053233" cy="3013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Прямоугольник 15"/>
          <p:cNvSpPr/>
          <p:nvPr/>
        </p:nvSpPr>
        <p:spPr>
          <a:xfrm>
            <a:off x="2001643" y="1350818"/>
            <a:ext cx="1053233" cy="3013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06620" y="1350818"/>
            <a:ext cx="1053233" cy="3013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Прямоугольник со скругленными углами 14"/>
          <p:cNvSpPr/>
          <p:nvPr/>
        </p:nvSpPr>
        <p:spPr>
          <a:xfrm>
            <a:off x="658090" y="285750"/>
            <a:ext cx="2493864" cy="8371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Текст. поле 3"/>
          <p:cNvSpPr txBox="1"/>
          <p:nvPr/>
        </p:nvSpPr>
        <p:spPr>
          <a:xfrm>
            <a:off x="585828" y="3778313"/>
            <a:ext cx="2395104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‎create_basic_keyboard‎</a:t>
            </a:r>
          </a:p>
        </p:txBody>
      </p:sp>
      <p:sp>
        <p:nvSpPr>
          <p:cNvPr id="5" name="Текст. поле 4"/>
          <p:cNvSpPr txBox="1"/>
          <p:nvPr/>
        </p:nvSpPr>
        <p:spPr>
          <a:xfrm>
            <a:off x="379776" y="3326371"/>
            <a:ext cx="2867822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create_additional_keyboard‎</a:t>
            </a:r>
          </a:p>
        </p:txBody>
      </p:sp>
      <p:sp>
        <p:nvSpPr>
          <p:cNvPr id="6" name="Текст. поле 5"/>
          <p:cNvSpPr txBox="1"/>
          <p:nvPr/>
        </p:nvSpPr>
        <p:spPr>
          <a:xfrm>
            <a:off x="500103" y="2874429"/>
            <a:ext cx="2675233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create_optional_keyboard‎</a:t>
            </a:r>
          </a:p>
        </p:txBody>
      </p:sp>
      <p:sp>
        <p:nvSpPr>
          <p:cNvPr id="7" name="Текст. поле 6"/>
          <p:cNvSpPr txBox="1"/>
          <p:nvPr/>
        </p:nvSpPr>
        <p:spPr>
          <a:xfrm>
            <a:off x="672811" y="1285352"/>
            <a:ext cx="106449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start_bot‎</a:t>
            </a:r>
          </a:p>
        </p:txBody>
      </p:sp>
      <p:sp>
        <p:nvSpPr>
          <p:cNvPr id="8" name="Текст. поле 7"/>
          <p:cNvSpPr txBox="1"/>
          <p:nvPr/>
        </p:nvSpPr>
        <p:spPr>
          <a:xfrm>
            <a:off x="1987260" y="1285352"/>
            <a:ext cx="1081999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help_bot‎</a:t>
            </a:r>
          </a:p>
        </p:txBody>
      </p:sp>
      <p:sp>
        <p:nvSpPr>
          <p:cNvPr id="9" name="Текст. поле 8"/>
          <p:cNvSpPr txBox="1"/>
          <p:nvPr/>
        </p:nvSpPr>
        <p:spPr>
          <a:xfrm>
            <a:off x="600549" y="2345163"/>
            <a:ext cx="1081999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call_back</a:t>
            </a:r>
          </a:p>
        </p:txBody>
      </p:sp>
      <p:sp>
        <p:nvSpPr>
          <p:cNvPr id="10" name="Текст. поле 9"/>
          <p:cNvSpPr txBox="1"/>
          <p:nvPr/>
        </p:nvSpPr>
        <p:spPr>
          <a:xfrm>
            <a:off x="1963151" y="2345163"/>
            <a:ext cx="116954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add_note‎</a:t>
            </a:r>
          </a:p>
        </p:txBody>
      </p:sp>
      <p:sp>
        <p:nvSpPr>
          <p:cNvPr id="12" name="Текст. поле 11"/>
          <p:cNvSpPr txBox="1"/>
          <p:nvPr/>
        </p:nvSpPr>
        <p:spPr>
          <a:xfrm>
            <a:off x="672811" y="184437"/>
            <a:ext cx="2479143" cy="93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Используемые классы:</a:t>
            </a:r>
            <a:endParaRPr lang="ru-RU">
              <a:solidFill>
                <a:schemeClr val="bg1"/>
              </a:solidFill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13" name="Текст. поле 12"/>
          <p:cNvSpPr txBox="1"/>
          <p:nvPr/>
        </p:nvSpPr>
        <p:spPr>
          <a:xfrm>
            <a:off x="3076295" y="5529531"/>
            <a:ext cx="2014105" cy="451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chemeClr val="bg1"/>
                </a:solidFill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Особенности</a:t>
            </a:r>
          </a:p>
        </p:txBody>
      </p:sp>
      <p:cxnSp>
        <p:nvCxnSpPr>
          <p:cNvPr id="24" name="Прямая соед. линия 1 23"/>
          <p:cNvCxnSpPr/>
          <p:nvPr/>
        </p:nvCxnSpPr>
        <p:spPr>
          <a:xfrm>
            <a:off x="1233237" y="1077829"/>
            <a:ext cx="0" cy="2729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. линия 1 23"/>
          <p:cNvCxnSpPr/>
          <p:nvPr/>
        </p:nvCxnSpPr>
        <p:spPr>
          <a:xfrm>
            <a:off x="2567184" y="1122887"/>
            <a:ext cx="0" cy="2729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. линия 1 23"/>
          <p:cNvCxnSpPr/>
          <p:nvPr/>
        </p:nvCxnSpPr>
        <p:spPr>
          <a:xfrm>
            <a:off x="1233237" y="1652153"/>
            <a:ext cx="0" cy="2729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. линия 1 23"/>
          <p:cNvCxnSpPr/>
          <p:nvPr/>
        </p:nvCxnSpPr>
        <p:spPr>
          <a:xfrm>
            <a:off x="2567184" y="1652153"/>
            <a:ext cx="0" cy="2729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. линия 1 23"/>
          <p:cNvCxnSpPr/>
          <p:nvPr/>
        </p:nvCxnSpPr>
        <p:spPr>
          <a:xfrm>
            <a:off x="1160975" y="2601441"/>
            <a:ext cx="0" cy="3668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. линия 1 23"/>
          <p:cNvCxnSpPr/>
          <p:nvPr/>
        </p:nvCxnSpPr>
        <p:spPr>
          <a:xfrm>
            <a:off x="2494922" y="2679231"/>
            <a:ext cx="0" cy="28901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. линия 1 23"/>
          <p:cNvCxnSpPr/>
          <p:nvPr/>
        </p:nvCxnSpPr>
        <p:spPr>
          <a:xfrm>
            <a:off x="1783380" y="3165349"/>
            <a:ext cx="0" cy="21237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. линия 1 23"/>
          <p:cNvCxnSpPr/>
          <p:nvPr/>
        </p:nvCxnSpPr>
        <p:spPr>
          <a:xfrm>
            <a:off x="1783379" y="3621620"/>
            <a:ext cx="0" cy="2080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с одним усеченным углом 32"/>
          <p:cNvSpPr/>
          <p:nvPr/>
        </p:nvSpPr>
        <p:spPr>
          <a:xfrm>
            <a:off x="3922902" y="2087012"/>
            <a:ext cx="8096249" cy="1941635"/>
          </a:xfrm>
          <a:prstGeom prst="snip1Rect">
            <a:avLst>
              <a:gd name="adj" fmla="val 2617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Данный бот создан в телеграмме. Автор будет развивать его.</a:t>
            </a:r>
            <a:endParaRPr lang="en-US"/>
          </a:p>
        </p:txBody>
      </p:sp>
      <p:sp>
        <p:nvSpPr>
          <p:cNvPr id="34" name="Текст. поле 33"/>
          <p:cNvSpPr txBox="1"/>
          <p:nvPr/>
        </p:nvSpPr>
        <p:spPr>
          <a:xfrm>
            <a:off x="1242778" y="1892409"/>
            <a:ext cx="1208065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send_help‎</a:t>
            </a:r>
          </a:p>
        </p:txBody>
      </p:sp>
      <p:cxnSp>
        <p:nvCxnSpPr>
          <p:cNvPr id="36" name="Прямая соед. линия 1 35"/>
          <p:cNvCxnSpPr/>
          <p:nvPr/>
        </p:nvCxnSpPr>
        <p:spPr>
          <a:xfrm>
            <a:off x="2567184" y="1925142"/>
            <a:ext cx="1856" cy="4687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. линия 1 35"/>
          <p:cNvCxnSpPr/>
          <p:nvPr/>
        </p:nvCxnSpPr>
        <p:spPr>
          <a:xfrm>
            <a:off x="1231381" y="1909141"/>
            <a:ext cx="1856" cy="4687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. линия 1 35"/>
          <p:cNvCxnSpPr/>
          <p:nvPr/>
        </p:nvCxnSpPr>
        <p:spPr>
          <a:xfrm>
            <a:off x="2373427" y="2075810"/>
            <a:ext cx="195613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. линия 1 35"/>
          <p:cNvCxnSpPr/>
          <p:nvPr/>
        </p:nvCxnSpPr>
        <p:spPr>
          <a:xfrm flipH="1">
            <a:off x="1231381" y="2075810"/>
            <a:ext cx="88813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оловина рамки 6"/>
          <p:cNvSpPr/>
          <p:nvPr/>
        </p:nvSpPr>
        <p:spPr>
          <a:xfrm rot="21600000">
            <a:off x="3750053" y="1922982"/>
            <a:ext cx="345697" cy="328060"/>
          </a:xfrm>
          <a:prstGeom prst="half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Половина рамки 6"/>
          <p:cNvSpPr/>
          <p:nvPr/>
        </p:nvSpPr>
        <p:spPr>
          <a:xfrm rot="10800000">
            <a:off x="11846303" y="3864618"/>
            <a:ext cx="345697" cy="328060"/>
          </a:xfrm>
          <a:prstGeom prst="half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Половина рамки 6"/>
          <p:cNvSpPr/>
          <p:nvPr/>
        </p:nvSpPr>
        <p:spPr>
          <a:xfrm rot="21600000">
            <a:off x="528897" y="3778314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Половина рамки 6"/>
          <p:cNvSpPr/>
          <p:nvPr/>
        </p:nvSpPr>
        <p:spPr>
          <a:xfrm rot="10800000">
            <a:off x="2794150" y="3909043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Половина рамки 6"/>
          <p:cNvSpPr/>
          <p:nvPr/>
        </p:nvSpPr>
        <p:spPr>
          <a:xfrm rot="21600000">
            <a:off x="418792" y="3310964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Половина рамки 6"/>
          <p:cNvSpPr/>
          <p:nvPr/>
        </p:nvSpPr>
        <p:spPr>
          <a:xfrm rot="10800000">
            <a:off x="2910961" y="3489572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Половина рамки 6"/>
          <p:cNvSpPr/>
          <p:nvPr/>
        </p:nvSpPr>
        <p:spPr>
          <a:xfrm rot="21600000">
            <a:off x="514155" y="2850205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Половина рамки 6"/>
          <p:cNvSpPr/>
          <p:nvPr/>
        </p:nvSpPr>
        <p:spPr>
          <a:xfrm rot="10800000">
            <a:off x="2837018" y="3035466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Половина рамки 6"/>
          <p:cNvSpPr/>
          <p:nvPr/>
        </p:nvSpPr>
        <p:spPr>
          <a:xfrm rot="21600000">
            <a:off x="585828" y="2345162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Половина рамки 6"/>
          <p:cNvSpPr/>
          <p:nvPr/>
        </p:nvSpPr>
        <p:spPr>
          <a:xfrm rot="10800000">
            <a:off x="1394720" y="2475893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Половина рамки 6"/>
          <p:cNvSpPr/>
          <p:nvPr/>
        </p:nvSpPr>
        <p:spPr>
          <a:xfrm rot="21600000">
            <a:off x="1963151" y="2345163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Половина рамки 6"/>
          <p:cNvSpPr/>
          <p:nvPr/>
        </p:nvSpPr>
        <p:spPr>
          <a:xfrm rot="10800000">
            <a:off x="2791864" y="2475893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Половина рамки 6"/>
          <p:cNvSpPr/>
          <p:nvPr/>
        </p:nvSpPr>
        <p:spPr>
          <a:xfrm rot="21600000">
            <a:off x="672812" y="1350717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Половина рамки 6"/>
          <p:cNvSpPr/>
          <p:nvPr/>
        </p:nvSpPr>
        <p:spPr>
          <a:xfrm rot="10800000">
            <a:off x="1495552" y="1416082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Половина рамки 6"/>
          <p:cNvSpPr/>
          <p:nvPr/>
        </p:nvSpPr>
        <p:spPr>
          <a:xfrm rot="21600000">
            <a:off x="1963151" y="1350717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Половина рамки 6"/>
          <p:cNvSpPr/>
          <p:nvPr/>
        </p:nvSpPr>
        <p:spPr>
          <a:xfrm rot="10800000">
            <a:off x="2794150" y="1416082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Половина рамки 6"/>
          <p:cNvSpPr/>
          <p:nvPr/>
        </p:nvSpPr>
        <p:spPr>
          <a:xfrm rot="21600000">
            <a:off x="1275788" y="1909141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Половина рамки 6"/>
          <p:cNvSpPr/>
          <p:nvPr/>
        </p:nvSpPr>
        <p:spPr>
          <a:xfrm rot="10800000">
            <a:off x="2107065" y="2023139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Луна 57"/>
          <p:cNvSpPr/>
          <p:nvPr/>
        </p:nvSpPr>
        <p:spPr>
          <a:xfrm>
            <a:off x="600549" y="296168"/>
            <a:ext cx="167834" cy="816301"/>
          </a:xfrm>
          <a:prstGeom prst="mo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Луна 57"/>
          <p:cNvSpPr/>
          <p:nvPr/>
        </p:nvSpPr>
        <p:spPr>
          <a:xfrm rot="10800000">
            <a:off x="3030955" y="296168"/>
            <a:ext cx="167834" cy="816301"/>
          </a:xfrm>
          <a:prstGeom prst="mo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Половина рамки 6"/>
          <p:cNvSpPr/>
          <p:nvPr/>
        </p:nvSpPr>
        <p:spPr>
          <a:xfrm rot="21600000">
            <a:off x="2980932" y="5557750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Половина рамки 6"/>
          <p:cNvSpPr/>
          <p:nvPr/>
        </p:nvSpPr>
        <p:spPr>
          <a:xfrm rot="10800000">
            <a:off x="4813119" y="5793821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Скругленная соед. линия 3 61"/>
          <p:cNvCxnSpPr/>
          <p:nvPr/>
        </p:nvCxnSpPr>
        <p:spPr>
          <a:xfrm flipV="1">
            <a:off x="5090399" y="3961714"/>
            <a:ext cx="2880627" cy="1793661"/>
          </a:xfrm>
          <a:prstGeom prst="curvedConnector3">
            <a:avLst>
              <a:gd name="adj1" fmla="val 660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75474" y="4611262"/>
            <a:ext cx="10958216" cy="1300271"/>
          </a:xfrm>
          <a:prstGeom prst="rect">
            <a:avLst/>
          </a:prstGeom>
        </p:spPr>
      </p:pic>
      <p:sp>
        <p:nvSpPr>
          <p:cNvPr id="6" name="Прямоугольник с двумя усеченными противолежащими углами 5"/>
          <p:cNvSpPr/>
          <p:nvPr/>
        </p:nvSpPr>
        <p:spPr>
          <a:xfrm>
            <a:off x="1608322" y="1024544"/>
            <a:ext cx="8736624" cy="3010171"/>
          </a:xfrm>
          <a:prstGeom prst="snip2DiagRect">
            <a:avLst>
              <a:gd name="adj1" fmla="val 0"/>
              <a:gd name="adj2" fmla="val 2166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4335801" y="192609"/>
            <a:ext cx="3079440" cy="516271"/>
          </a:xfrm>
        </p:spPr>
        <p:txBody>
          <a:bodyPr/>
          <a:lstStyle/>
          <a:p>
            <a:pPr algn="ctr"/>
            <a:r>
              <a:rPr lang="ru-RU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Заключение</a:t>
            </a:r>
            <a:endParaRPr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5" name="Текст. поле 4"/>
          <p:cNvSpPr txBox="1"/>
          <p:nvPr/>
        </p:nvSpPr>
        <p:spPr>
          <a:xfrm>
            <a:off x="1709434" y="1279119"/>
            <a:ext cx="8534400" cy="240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>
                <a:solidFill>
                  <a:schemeClr val="bg1"/>
                </a:solidFill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При разработке данного проекта все поставленные цели и задачи были выполнены. Благодаря данному проекту я научился создавать телеграмм бота. В будущем планируется создать напоминалку о заметках, которая будет работать как сообщения от каких-</a:t>
            </a:r>
            <a:r>
              <a:rPr lang="ru-RU" sz="2800">
                <a:solidFill>
                  <a:schemeClr val="bg1"/>
                </a:solidFill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либо приложений в телефоне и добавить работу с бд через </a:t>
            </a:r>
            <a:r>
              <a:rPr lang="en-US" sz="2800">
                <a:solidFill>
                  <a:schemeClr val="bg1"/>
                </a:solidFill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sqlite</a:t>
            </a:r>
            <a:r>
              <a:rPr lang="ru-RU" sz="2800">
                <a:solidFill>
                  <a:schemeClr val="bg1"/>
                </a:solidFill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.</a:t>
            </a:r>
            <a:endParaRPr sz="1600">
              <a:solidFill>
                <a:schemeClr val="bg1"/>
              </a:solidFill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7" name="Половина рамки 6"/>
          <p:cNvSpPr/>
          <p:nvPr/>
        </p:nvSpPr>
        <p:spPr>
          <a:xfrm rot="21600000">
            <a:off x="1608322" y="1024544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Половина рамки 6"/>
          <p:cNvSpPr/>
          <p:nvPr/>
        </p:nvSpPr>
        <p:spPr>
          <a:xfrm rot="10800000">
            <a:off x="10057117" y="3798644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Рамка 8"/>
          <p:cNvSpPr/>
          <p:nvPr/>
        </p:nvSpPr>
        <p:spPr>
          <a:xfrm>
            <a:off x="270483" y="4183292"/>
            <a:ext cx="11651035" cy="2156212"/>
          </a:xfrm>
          <a:prstGeom prst="frame">
            <a:avLst>
              <a:gd name="adj1" fmla="val 20229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Текст. поле 9"/>
          <p:cNvSpPr txBox="1"/>
          <p:nvPr/>
        </p:nvSpPr>
        <p:spPr>
          <a:xfrm>
            <a:off x="5496230" y="5887816"/>
            <a:ext cx="1025525" cy="451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chemeClr val="bg1"/>
                </a:solidFill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Ладно</a:t>
            </a:r>
          </a:p>
        </p:txBody>
      </p:sp>
      <p:sp>
        <p:nvSpPr>
          <p:cNvPr id="12" name="Половина рамки 6"/>
          <p:cNvSpPr/>
          <p:nvPr/>
        </p:nvSpPr>
        <p:spPr>
          <a:xfrm rot="21600000">
            <a:off x="270482" y="4183292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Половина рамки 6"/>
          <p:cNvSpPr/>
          <p:nvPr/>
        </p:nvSpPr>
        <p:spPr>
          <a:xfrm rot="10800000">
            <a:off x="11633690" y="6103433"/>
            <a:ext cx="287828" cy="236071"/>
          </a:xfrm>
          <a:prstGeom prst="halfFrame">
            <a:avLst>
              <a:gd name="adj1" fmla="val 18315"/>
              <a:gd name="adj2" fmla="val 163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Никитин Виталий</cp:lastModifiedBy>
  <cp:revision>1</cp:revision>
  <dcterms:created xsi:type="dcterms:W3CDTF">2017-06-21T13:57:27Z</dcterms:created>
  <dcterms:modified xsi:type="dcterms:W3CDTF">2024-04-26T14:59:00Z</dcterms:modified>
</cp:coreProperties>
</file>