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9CA5E-4CC3-E84C-877D-503A6196A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5355E1-F7BB-3545-A348-47CC0E0A2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F74F92-F51A-914D-A75D-7B11D33E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43EA-6A0F-724F-A51B-6EAD063CE8EA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91B625-6C2A-4648-BB41-E59B261D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7CD8CE-D528-B140-930C-758A4C5D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53DC-BE4E-C94C-8DE0-A562D20B8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69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E8C7A-EE6D-4F49-80D3-C08C09A5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CB0AF1-B2F6-204D-A0E9-60D825988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6DACA4-B4FB-9243-9B5A-46AA9D5E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43EA-6A0F-724F-A51B-6EAD063CE8EA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1ABBDD-444B-3F42-8AB2-F5B1508E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D2ED0F-F2BE-5247-8824-E5B9D2B0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53DC-BE4E-C94C-8DE0-A562D20B8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02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BDCE60-A5AA-B248-B19A-71B17D80F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4B7054-651B-894E-B08E-074898AFE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9EB74E-B6B3-C146-88EA-D0ECD27F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43EA-6A0F-724F-A51B-6EAD063CE8EA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77D90B-7E71-E545-874E-02BF6831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A2CC02-3E0C-B54D-9825-79D90419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53DC-BE4E-C94C-8DE0-A562D20B8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90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58750-9849-C84B-A275-BC6EB9D8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6CD76-0909-7043-9292-85EE1A8CA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4C905A-C2DC-F441-BA37-D7722027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43EA-6A0F-724F-A51B-6EAD063CE8EA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18E0BC-DDA3-784C-8250-4139067A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3D91B1-078A-7945-BA93-67EA073F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53DC-BE4E-C94C-8DE0-A562D20B8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6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56D50-5D16-5249-AC87-31064166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65B390-FDBF-0C4C-B0A6-54E2E789A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817C6C-EC03-D648-9F88-F58D3A03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43EA-6A0F-724F-A51B-6EAD063CE8EA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E80548-8F94-8940-A752-93A20E42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902AF3-AE9A-0F43-939D-D6DBD2EF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53DC-BE4E-C94C-8DE0-A562D20B8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87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E9BBD-3D1B-1B4F-8635-1B8AC8FF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160A54-78F8-E247-86A7-2E62BC522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864DFA-0B50-2549-A6E7-C2C342849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37ECCB-A3CC-C041-89EF-44E18A60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43EA-6A0F-724F-A51B-6EAD063CE8EA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DCBFC4-29B6-714B-8E40-2247AB65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26A381-36E3-2647-A33F-61E6645D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53DC-BE4E-C94C-8DE0-A562D20B8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99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53AC6-19BC-5947-88B0-99A17382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E361DC-A70F-BD4A-9DF0-523E2FD96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E0C654-CB65-574D-9D08-73F19118E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612368-5630-8249-A003-AC4C9A46D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F8A099-1F66-3D4F-89C0-960CEA0B0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C3272C-CDBC-A74C-B9EA-A3787049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43EA-6A0F-724F-A51B-6EAD063CE8EA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3CDC229-118D-7041-99C2-74C42E6B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5993B4-C536-6E49-BDB4-1D249A7F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53DC-BE4E-C94C-8DE0-A562D20B8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09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D08F5E-8927-F341-ACDD-15817C9E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BCF8C1-CB0B-F64D-9D90-0E41D84E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43EA-6A0F-724F-A51B-6EAD063CE8EA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8AD43A-BFD9-074A-A8C2-7A4555CF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A2EA0A-50B3-1947-A2EB-14B8B981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53DC-BE4E-C94C-8DE0-A562D20B8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08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FD63C5-BFCC-744A-B2D7-B418A01D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43EA-6A0F-724F-A51B-6EAD063CE8EA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591D2F-8BD2-6F4F-90E6-5DD39AAD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62F516-6CD7-5441-B2EA-77F5D69F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53DC-BE4E-C94C-8DE0-A562D20B8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08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61D82-B6DD-8C48-BE29-198EB99F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670445-6BFA-7D4E-AD8E-1E6D851C1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536A50-6BAE-9148-BEBA-288625D5E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7FC044-8892-C549-B263-30793AD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43EA-6A0F-724F-A51B-6EAD063CE8EA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68259A-87CA-6D40-8D63-1C575930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24B357-C800-EE40-B716-07FADF3B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53DC-BE4E-C94C-8DE0-A562D20B8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25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23907-2688-6C41-A216-B14ED974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BC44C9-0E25-624A-989B-D269B027D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20B0A4-22DF-A24E-AC27-C8BDF0D6D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6E64E8-95D9-484D-BF1A-7AE09E04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43EA-6A0F-724F-A51B-6EAD063CE8EA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95425B-2EE2-354E-AAAE-48ABFD85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137879-B9FE-9A44-A67C-15FEBB62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C53DC-BE4E-C94C-8DE0-A562D20B8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67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FA2639-C1E4-444C-9C03-1BE8707F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718FE3-0B33-3A49-A1EF-424B9C4F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F19087-41B4-6748-B881-8DAA48D6A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743EA-6A0F-724F-A51B-6EAD063CE8EA}" type="datetimeFigureOut">
              <a:rPr lang="fr-FR" smtClean="0"/>
              <a:t>12/03/2020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D13C0E-C367-6B46-ADC5-5D5B65760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D8D611-CBCF-3343-8DCD-E3C2B7024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C53DC-BE4E-C94C-8DE0-A562D20B8C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60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7564C2-0FB0-094D-87B6-593B0C4C3792}"/>
              </a:ext>
            </a:extLst>
          </p:cNvPr>
          <p:cNvSpPr/>
          <p:nvPr/>
        </p:nvSpPr>
        <p:spPr>
          <a:xfrm>
            <a:off x="1195753" y="2532186"/>
            <a:ext cx="1781907" cy="1043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USAGERS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9C56A27-E180-4A46-97F7-C34EA1DAE982}"/>
              </a:ext>
            </a:extLst>
          </p:cNvPr>
          <p:cNvSpPr/>
          <p:nvPr/>
        </p:nvSpPr>
        <p:spPr>
          <a:xfrm>
            <a:off x="8311661" y="2344616"/>
            <a:ext cx="2004647" cy="12309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Secretariat</a:t>
            </a:r>
            <a:r>
              <a:rPr lang="fr-FR" dirty="0">
                <a:solidFill>
                  <a:schemeClr val="tx1"/>
                </a:solidFill>
              </a:rPr>
              <a:t> du consulat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9CAE982-E569-1C4C-8DF5-37C87678EE26}"/>
              </a:ext>
            </a:extLst>
          </p:cNvPr>
          <p:cNvSpPr/>
          <p:nvPr/>
        </p:nvSpPr>
        <p:spPr>
          <a:xfrm>
            <a:off x="8077203" y="4972991"/>
            <a:ext cx="2215662" cy="13247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Bureau </a:t>
            </a:r>
            <a:r>
              <a:rPr lang="fr-FR" dirty="0" err="1">
                <a:solidFill>
                  <a:schemeClr val="tx1"/>
                </a:solidFill>
              </a:rPr>
              <a:t>consulaire</a:t>
            </a:r>
            <a:r>
              <a:rPr lang="fr-FR" dirty="0" err="1"/>
              <a:t>eau</a:t>
            </a:r>
            <a:endParaRPr lang="fr-FR" dirty="0"/>
          </a:p>
        </p:txBody>
      </p:sp>
      <p:sp>
        <p:nvSpPr>
          <p:cNvPr id="38" name="Demi-tour 37">
            <a:extLst>
              <a:ext uri="{FF2B5EF4-FFF2-40B4-BE49-F238E27FC236}">
                <a16:creationId xmlns:a16="http://schemas.microsoft.com/office/drawing/2014/main" id="{2D03C7A2-CF3A-C147-8554-3363A878E413}"/>
              </a:ext>
            </a:extLst>
          </p:cNvPr>
          <p:cNvSpPr/>
          <p:nvPr/>
        </p:nvSpPr>
        <p:spPr>
          <a:xfrm>
            <a:off x="2403230" y="1652952"/>
            <a:ext cx="6940061" cy="87923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Flèche vers la droite 41">
            <a:extLst>
              <a:ext uri="{FF2B5EF4-FFF2-40B4-BE49-F238E27FC236}">
                <a16:creationId xmlns:a16="http://schemas.microsoft.com/office/drawing/2014/main" id="{F2363B08-46FA-194C-B59C-B360D0E5140B}"/>
              </a:ext>
            </a:extLst>
          </p:cNvPr>
          <p:cNvSpPr/>
          <p:nvPr/>
        </p:nvSpPr>
        <p:spPr>
          <a:xfrm rot="1205175">
            <a:off x="2923348" y="4254414"/>
            <a:ext cx="5272980" cy="490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Flèche vers le bas 42">
            <a:extLst>
              <a:ext uri="{FF2B5EF4-FFF2-40B4-BE49-F238E27FC236}">
                <a16:creationId xmlns:a16="http://schemas.microsoft.com/office/drawing/2014/main" id="{C8D56FDF-BFDF-AD4F-B3B8-602343040B13}"/>
              </a:ext>
            </a:extLst>
          </p:cNvPr>
          <p:cNvSpPr/>
          <p:nvPr/>
        </p:nvSpPr>
        <p:spPr>
          <a:xfrm>
            <a:off x="8728284" y="3563818"/>
            <a:ext cx="326638" cy="1406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Flèche vers le haut 43">
            <a:extLst>
              <a:ext uri="{FF2B5EF4-FFF2-40B4-BE49-F238E27FC236}">
                <a16:creationId xmlns:a16="http://schemas.microsoft.com/office/drawing/2014/main" id="{92CAD315-A96D-644A-AC46-BDE3F8159707}"/>
              </a:ext>
            </a:extLst>
          </p:cNvPr>
          <p:cNvSpPr/>
          <p:nvPr/>
        </p:nvSpPr>
        <p:spPr>
          <a:xfrm>
            <a:off x="9519138" y="3541578"/>
            <a:ext cx="326638" cy="142900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èche vers le haut 44">
            <a:extLst>
              <a:ext uri="{FF2B5EF4-FFF2-40B4-BE49-F238E27FC236}">
                <a16:creationId xmlns:a16="http://schemas.microsoft.com/office/drawing/2014/main" id="{26030777-7B97-3D4B-B30D-1E8313C797FA}"/>
              </a:ext>
            </a:extLst>
          </p:cNvPr>
          <p:cNvSpPr/>
          <p:nvPr/>
        </p:nvSpPr>
        <p:spPr>
          <a:xfrm rot="17445880">
            <a:off x="5008722" y="1737593"/>
            <a:ext cx="346355" cy="6196652"/>
          </a:xfrm>
          <a:prstGeom prst="upArrow">
            <a:avLst>
              <a:gd name="adj1" fmla="val 5930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èche vers la gauche 49">
            <a:extLst>
              <a:ext uri="{FF2B5EF4-FFF2-40B4-BE49-F238E27FC236}">
                <a16:creationId xmlns:a16="http://schemas.microsoft.com/office/drawing/2014/main" id="{F2DDD968-C9DC-3D4A-AF1D-3168C0C7A06A}"/>
              </a:ext>
            </a:extLst>
          </p:cNvPr>
          <p:cNvSpPr/>
          <p:nvPr/>
        </p:nvSpPr>
        <p:spPr>
          <a:xfrm>
            <a:off x="2999500" y="2532186"/>
            <a:ext cx="5312161" cy="3985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B3F9E12-57B4-AE4D-8927-D7635A2B3367}"/>
              </a:ext>
            </a:extLst>
          </p:cNvPr>
          <p:cNvSpPr txBox="1"/>
          <p:nvPr/>
        </p:nvSpPr>
        <p:spPr>
          <a:xfrm>
            <a:off x="3829078" y="1207971"/>
            <a:ext cx="408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Fais sa demande pour le service concerné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62B225F-6101-4845-A260-7940311D8F38}"/>
              </a:ext>
            </a:extLst>
          </p:cNvPr>
          <p:cNvSpPr txBox="1"/>
          <p:nvPr/>
        </p:nvSpPr>
        <p:spPr>
          <a:xfrm>
            <a:off x="3727939" y="2099089"/>
            <a:ext cx="4189502" cy="380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Vérifie les </a:t>
            </a:r>
            <a:r>
              <a:rPr lang="fr-FR" dirty="0" err="1"/>
              <a:t>pieces</a:t>
            </a:r>
            <a:r>
              <a:rPr lang="fr-FR" dirty="0"/>
              <a:t> justificatif de l’usager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6E51138-D4F0-F44C-B200-57EA2F584A09}"/>
              </a:ext>
            </a:extLst>
          </p:cNvPr>
          <p:cNvSpPr txBox="1"/>
          <p:nvPr/>
        </p:nvSpPr>
        <p:spPr>
          <a:xfrm rot="1138569">
            <a:off x="3657482" y="3413796"/>
            <a:ext cx="3104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 dirige au service concerné</a:t>
            </a:r>
          </a:p>
          <a:p>
            <a:r>
              <a:rPr lang="fr-FR" dirty="0"/>
              <a:t>Exemple: certificat de coutume</a:t>
            </a:r>
          </a:p>
          <a:p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D96BF54-3DF3-0C4E-A508-87CA73FA543F}"/>
              </a:ext>
            </a:extLst>
          </p:cNvPr>
          <p:cNvSpPr txBox="1"/>
          <p:nvPr/>
        </p:nvSpPr>
        <p:spPr>
          <a:xfrm rot="1195292">
            <a:off x="2255242" y="4922580"/>
            <a:ext cx="4732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Traite la demande de l’usager en posant un </a:t>
            </a:r>
            <a:r>
              <a:rPr lang="fr-FR" dirty="0" err="1"/>
              <a:t>delai</a:t>
            </a:r>
            <a:endParaRPr lang="fr-FR" dirty="0"/>
          </a:p>
          <a:p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DB48D47-5069-E74A-9118-0D775B3F8F27}"/>
              </a:ext>
            </a:extLst>
          </p:cNvPr>
          <p:cNvSpPr txBox="1"/>
          <p:nvPr/>
        </p:nvSpPr>
        <p:spPr>
          <a:xfrm>
            <a:off x="7442875" y="3053862"/>
            <a:ext cx="1244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Redirige l’usager</a:t>
            </a:r>
          </a:p>
          <a:p>
            <a:r>
              <a:rPr lang="fr-FR" dirty="0"/>
              <a:t>Si les pièces justificatifs sont complète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42F699E-FABD-4148-8936-3904587A160E}"/>
              </a:ext>
            </a:extLst>
          </p:cNvPr>
          <p:cNvSpPr txBox="1"/>
          <p:nvPr/>
        </p:nvSpPr>
        <p:spPr>
          <a:xfrm>
            <a:off x="9989178" y="3635590"/>
            <a:ext cx="1910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Renvoie l’usager si</a:t>
            </a:r>
          </a:p>
          <a:p>
            <a:r>
              <a:rPr lang="fr-FR" dirty="0"/>
              <a:t> les </a:t>
            </a:r>
            <a:r>
              <a:rPr lang="fr-FR" dirty="0" err="1"/>
              <a:t>pieces</a:t>
            </a:r>
            <a:endParaRPr lang="fr-FR" dirty="0"/>
          </a:p>
          <a:p>
            <a:r>
              <a:rPr lang="fr-FR" dirty="0"/>
              <a:t>Justificatifs </a:t>
            </a:r>
          </a:p>
          <a:p>
            <a:r>
              <a:rPr lang="fr-FR" dirty="0"/>
              <a:t>sont manquantes</a:t>
            </a:r>
          </a:p>
        </p:txBody>
      </p:sp>
    </p:spTree>
    <p:extLst>
      <p:ext uri="{BB962C8B-B14F-4D97-AF65-F5344CB8AC3E}">
        <p14:creationId xmlns:p14="http://schemas.microsoft.com/office/powerpoint/2010/main" val="2424633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55</Words>
  <Application>Microsoft Macintosh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Lotfi Baya</dc:creator>
  <cp:lastModifiedBy>Lotfi Baya</cp:lastModifiedBy>
  <cp:revision>4</cp:revision>
  <dcterms:created xsi:type="dcterms:W3CDTF">2020-03-12T13:34:46Z</dcterms:created>
  <dcterms:modified xsi:type="dcterms:W3CDTF">2020-03-12T14:09:29Z</dcterms:modified>
</cp:coreProperties>
</file>