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ms-powerpoint.presentation.macroEnabled.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webextensions/taskpanes.xml" ContentType="application/vnd.ms-office.webextensiontaskpanes+xml"/>
  <Override PartName="/ppt/webextensions/webextension1.xml" ContentType="application/vnd.ms-office.webextension+xml"/>
</Types>
</file>

<file path=_rels/.rels><?xml version='1.0' encoding='UTF-8' standalone='yes'?>
<Relationships xmlns="http://schemas.openxmlformats.org/package/2006/relationships"><Relationship Id="rId1" Type="http://schemas.microsoft.com/office/2011/relationships/webextensiontaskpanes" Target="ppt/webextensions/taskpanes.xml"/><Relationship Id="rId2" Type="http://schemas.openxmlformats.org/officeDocument/2006/relationships/officeDocument" Target="ppt/presentation.xml"/><Relationship Id="rId3" Type="http://schemas.openxmlformats.org/package/2006/relationships/metadata/thumbnail" Target="docProps/thumbnail.jpeg"/><Relationship Id="rId4" Type="http://schemas.openxmlformats.org/package/2006/relationships/metadata/core-properties" Target="docProps/core.xml"/><Relationship Id="rId5"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302" r:id="rId3"/>
    <p:sldId id="257" r:id="rId4"/>
    <p:sldId id="259" r:id="rId5"/>
    <p:sldId id="258" r:id="rId6"/>
    <p:sldId id="262" r:id="rId7"/>
    <p:sldId id="263" r:id="rId8"/>
    <p:sldId id="264" r:id="rId9"/>
    <p:sldId id="265" r:id="rId10"/>
    <p:sldId id="260" r:id="rId11"/>
    <p:sldId id="266" r:id="rId12"/>
    <p:sldId id="267" r:id="rId13"/>
    <p:sldId id="268" r:id="rId14"/>
    <p:sldId id="269" r:id="rId15"/>
    <p:sldId id="270" r:id="rId16"/>
    <p:sldId id="271" r:id="rId17"/>
    <p:sldId id="272" r:id="rId18"/>
    <p:sldId id="273" r:id="rId19"/>
    <p:sldId id="274" r:id="rId20"/>
    <p:sldId id="275" r:id="rId21"/>
    <p:sldId id="277" r:id="rId22"/>
    <p:sldId id="278" r:id="rId23"/>
    <p:sldId id="279" r:id="rId24"/>
    <p:sldId id="280" r:id="rId25"/>
    <p:sldId id="281" r:id="rId26"/>
    <p:sldId id="282" r:id="rId27"/>
    <p:sldId id="283" r:id="rId28"/>
    <p:sldId id="284" r:id="rId29"/>
    <p:sldId id="286" r:id="rId30"/>
    <p:sldId id="285" r:id="rId31"/>
    <p:sldId id="287" r:id="rId32"/>
    <p:sldId id="288" r:id="rId33"/>
    <p:sldId id="291" r:id="rId34"/>
    <p:sldId id="292" r:id="rId35"/>
    <p:sldId id="293" r:id="rId36"/>
    <p:sldId id="294" r:id="rId37"/>
    <p:sldId id="295" r:id="rId38"/>
    <p:sldId id="296" r:id="rId39"/>
    <p:sldId id="297" r:id="rId40"/>
    <p:sldId id="298" r:id="rId41"/>
    <p:sldId id="299" r:id="rId42"/>
    <p:sldId id="300" r:id="rId43"/>
    <p:sldId id="301" r:id="rId44"/>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9999"/>
    <a:srgbClr val="EEEEEE"/>
    <a:srgbClr val="A6CAEC"/>
    <a:srgbClr val="FBE3D6"/>
    <a:srgbClr val="F2CFEE"/>
    <a:srgbClr val="CAEEFB"/>
    <a:srgbClr val="D9F2D0"/>
    <a:srgbClr val="FFFFFF"/>
    <a:srgbClr val="0C1115"/>
    <a:srgbClr val="F3F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17" autoAdjust="0"/>
    <p:restoredTop sz="72586" autoAdjust="0"/>
  </p:normalViewPr>
  <p:slideViewPr>
    <p:cSldViewPr snapToGrid="0">
      <p:cViewPr>
        <p:scale>
          <a:sx n="66" d="100"/>
          <a:sy n="66" d="100"/>
        </p:scale>
        <p:origin x="3288" y="1160"/>
      </p:cViewPr>
      <p:guideLst/>
    </p:cSldViewPr>
  </p:slideViewPr>
  <p:outlineViewPr>
    <p:cViewPr>
      <p:scale>
        <a:sx n="33" d="100"/>
        <a:sy n="33" d="100"/>
      </p:scale>
      <p:origin x="0" y="-558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22" d="100"/>
          <a:sy n="122" d="100"/>
        </p:scale>
        <p:origin x="5004" y="6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notesMaster" Target="notesMasters/notesMaster1.xml"/><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B83690-E635-44D6-962E-9AFF90F48F8A}" type="datetimeFigureOut">
              <a:rPr lang="LID4096" smtClean="0"/>
              <a:t>01/01/2025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1B838-D79A-487F-AEF4-CE494908A90E}" type="slidenum">
              <a:rPr lang="LID4096" smtClean="0"/>
              <a:t>‹#›</a:t>
            </a:fld>
            <a:endParaRPr lang="LID4096"/>
          </a:p>
        </p:txBody>
      </p:sp>
    </p:spTree>
    <p:extLst>
      <p:ext uri="{BB962C8B-B14F-4D97-AF65-F5344CB8AC3E}">
        <p14:creationId xmlns:p14="http://schemas.microsoft.com/office/powerpoint/2010/main" val="2291602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t>הנה סיכום קצר של השקף, בהתבסס על התמונה בלבד:</a:t>
            </a:r>
          </a:p>
          <a:p/>
          <a:p>
            <a:r>
              <a:t>השקף הוא כותרת להרצאה מספר 8a בקורס "מבוא למדעי המחשב", העוסקת בנושא של מורכבות (Complexity).  הכותרת מופיעה הן באנגלית והן בעברית.</a:t>
            </a:r>
          </a:p>
          <a:p/>
        </p:txBody>
      </p:sp>
      <p:sp>
        <p:nvSpPr>
          <p:cNvPr id="4" name="Slide Number Placeholder 3"/>
          <p:cNvSpPr>
            <a:spLocks noGrp="1"/>
          </p:cNvSpPr>
          <p:nvPr>
            <p:ph type="sldNum" sz="quarter" idx="5"/>
          </p:nvPr>
        </p:nvSpPr>
        <p:spPr/>
        <p:txBody>
          <a:bodyPr/>
          <a:lstStyle/>
          <a:p>
            <a:fld id="{1E51B838-D79A-487F-AEF4-CE494908A90E}" type="slidenum">
              <a:rPr lang="LID4096" smtClean="0"/>
              <a:t>1</a:t>
            </a:fld>
            <a:endParaRPr lang="LID4096"/>
          </a:p>
        </p:txBody>
      </p:sp>
    </p:spTree>
    <p:extLst>
      <p:ext uri="{BB962C8B-B14F-4D97-AF65-F5344CB8AC3E}">
        <p14:creationId xmlns:p14="http://schemas.microsoft.com/office/powerpoint/2010/main" val="605276583"/>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המצגת מסבירה את המושג "סיבוכיות" בהקשר של אלגוריתמים.  סיבוכיות היא מדד (אבסטרקטי) לביצועי אלגוריתם, הנמדד בשני היבטים עיקריים:</a:t>
            </a:r>
          </a:p>
          <a:p/>
          <a:p>
            <a:r>
              <a:t>* **סיבוכיות זמן:**  מספר הפעולות הבסיסיות שהאלגוריתם מבצע, כתלות בגודל הקלט.</a:t>
            </a:r>
          </a:p>
          <a:p>
            <a:r>
              <a:t>* **סיבוכיות מקום:** כמות הזיכרון שהאלגוריתם דורש, כתלות בגודל הקלט.</a:t>
            </a:r>
          </a:p>
          <a:p/>
          <a:p>
            <a:r>
              <a:t>המצגת אינה מגדירה במפורש כיצד מחשבים את הסיבוכיות, אלא מציגה את שני המרכיבים המרכזיים שלה.  הקטע מההרצאה משלים את המידע ומדגיש את הקושי להגדיר סיבוכיות באופן מדויק, שכן מדובר על מדד תלוי-הקשר, תלוי במה חשוב לנו במצב מסוים.</a:t>
            </a:r>
          </a:p>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דן בסיבוכיות של אלגוריתמים. סיבוכיות מוגדרת כמדד אבסטרקטי לביצועי אלגוריתם.  הדף מפרט שלושה גורמים חשובים בהגדרת סיבוכיות:</a:t>
            </a:r>
          </a:p>
          <a:p/>
          <a:p>
            <a:r>
              <a:t>1. **המקרה הגרוע ביותר:**  מדד הסיבוכיות צריך לקחת בחשבון את התרחיש הגרוע ביותר האפשרי.</a:t>
            </a:r>
          </a:p>
          <a:p>
            <a:r>
              <a:t>2. **אי-תלות במחשב:**  מדד הסיבוכיות צריך להיות בלתי תלוי בתכונות ספציפיות של המחשב.</a:t>
            </a:r>
          </a:p>
          <a:p>
            <a:r>
              <a:t>3. **קצב גדילה עבור קלטים גדולים:**  הגורם החשוב ביותר הוא  איך זמן הריצה גדל ככל שהקלט גדל (אסימפטוטית).  הדף מזכיר שימוש ב"סימון O גדול" (Big O Notation)  ככלי להגדרת קצב הגדילה הזה.</a:t>
            </a:r>
          </a:p>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בטח, הנה סיכום קצר של השקף:</a:t>
            </a:r>
          </a:p>
          <a:p/>
          <a:p>
            <a:r>
              <a:t>השקף עוסק בסיבוכיות (Complexity) ובסימון O גדול (Big O Notation), שיטה למדידת ביצועי אלגוריתמים.  הוא מציג שלושה גורמים חשובים בהגדרת סיבוכיות: המקרה הגרוע ביותר, אי-תלות במחשב, וקצב גדילה אסימפטוטי עבור קלטים גדולים.  במילים אחרות,  הוא מתמקד באיך למדוד את זמן הריצה של אלגוריתם כפונקציה של גודל הקלט, מבלי להתחשב בפרטי החומרה או התוכנה הספציפיים.</a:t>
            </a:r>
          </a:p>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שלוש פונקציות פייתון המחשבות את מספר הפעולות הנדרשות עבור פעולות שונות:</a:t>
            </a:r>
          </a:p>
          <a:p>
            <a:r>
              <a:t>1. **`print_stars_const(n)`:** מספר הפעולות קבוע ואינו תלוי בערך הקלט n. סיבוכיות זמן קבועה O(1).</a:t>
            </a:r>
          </a:p>
          <a:p>
            <a:r>
              <a:t>2. **`print_stars_linear(n)`:** מספר הפעולות פרופורציונלי לערך הקלט n. סיבוכיות זמן לינארית O(n).</a:t>
            </a:r>
          </a:p>
          <a:p>
            <a:r>
              <a:t>3. **`print_stars_quadratic(n)`:** מספר הפעולות פרופורציונלי לריבוע ערך הקלט n. סיבוכיות זמן ריבועית O(n²).</a:t>
            </a:r>
          </a:p>
          <a:p/>
          <a:p>
            <a:r>
              <a:t>הדף מסביר כיצד להשתמש בסימון O גדול (Big O Notation) כדי לתאר את סיבוכיות הזמן של אלגוריתמים.  הוא מדגיש את ההבדל בין סיבוכיות קבועה, לינארית וריבועית.</a:t>
            </a:r>
          </a:p>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slide compares three Python functions that print asterisks:</a:t>
            </a:r>
          </a:p>
          <a:p/>
          <a:p>
            <a:r>
              <a:t>* `print_stars_const(n)`: Prints 10,000 asterisks regardless of the input `n`. Its time complexity is O(1) - constant time.</a:t>
            </a:r>
          </a:p>
          <a:p/>
          <a:p>
            <a:r>
              <a:t>* `print_stars_linear(n)`: Prints `n` asterisks.  Its time complexity is O(n) - linear time.</a:t>
            </a:r>
          </a:p>
          <a:p/>
          <a:p>
            <a:r>
              <a:t>* `print_stars_quadratic(n)`: Prints `n*n` asterisks (nested loops). Its time complexity is O(n^2) - quadratic time.</a:t>
            </a:r>
          </a:p>
          <a:p/>
          <a:p>
            <a:r>
              <a:t>The slide visually represents how the number of operations scales with the input size (`n`) for each function.  The Hebrew text reinforces this by labeling the complexities as "constant," "linear," and "quadratic."</a:t>
            </a:r>
          </a:p>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מסביר את הסיבוכיות של אלגוריתמים שונים באמצעות סימון O גדול.</a:t>
            </a:r>
          </a:p>
          <a:p/>
          <a:p>
            <a:r>
              <a:t>* **O(1):**  סיבוכיות קבועה - מספר הפעולות אינו תלוי בגודל הקלט (n).  הדוגמה היא `print_stars_const`, שמבצעת 10,000 פעולות ללא קשר לערך של n.</a:t>
            </a:r>
          </a:p>
          <a:p/>
          <a:p>
            <a:r>
              <a:t>* **O(n):** סיבוכיות לינארית - מספר הפעולות פרופורציונלי לגודל הקלט (n).  הדוגמה היא `print_stars_linear`, שמבצעת n פעולות.</a:t>
            </a:r>
          </a:p>
          <a:p/>
          <a:p>
            <a:r>
              <a:t>* **O(n²):** סיבוכיות ריבועית - מספר הפעולות פרופורציונלי לריבוע גודל הקלט (n²). הדוגמה היא `print_stars_quadratic`, שמבצעת n*n פעולות.</a:t>
            </a:r>
          </a:p>
          <a:p/>
          <a:p>
            <a:r>
              <a:t>הדף מדגים כיצד ניתן לסווג את סיבוכיות הזמן של אלגוריתם על פי הקשר בין מספר הפעולות לבין גודל הקלט.  זהו נושא מרכזי בניתוח אלגוריתמים.</a:t>
            </a:r>
          </a:p>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הַשקף מציג שלוש פונקציות שמדגימות סיבוכיות אלגוריתמית (Big O notation):</a:t>
            </a:r>
          </a:p>
          <a:p/>
          <a:p>
            <a:r>
              <a:t>* **`print_stars_const(n)`:** סיבוכיות קבועה, O(1). מספר הפעולות קבוע ואינו תלוי בגודל הקלט `n`.</a:t>
            </a:r>
          </a:p>
          <a:p/>
          <a:p>
            <a:r>
              <a:t>* **`print_stars_linear(n)`:** סיבוכיות לינארית, O(n). מספר הפעולות פרופורציונאלי לגודל הקלט `n`.</a:t>
            </a:r>
          </a:p>
          <a:p/>
          <a:p>
            <a:r>
              <a:t>* **`print_stars_quadratic(n)`:** סיבוכיות ריבועית, O(n²).  מספר הפעולות פרופורציונאלי לריבוע גודל הקלט `n`.</a:t>
            </a:r>
          </a:p>
          <a:p/>
          <a:p>
            <a:r>
              <a:t>ההרצאה מדגישה שבהקשר של סימון Big O, מקדמים קבועים (למשל, '2'  במקום O(2) ) מתעלמים מהם.  לכן,  O(1), O(2), O(c) (כאשר c קבוע כלשהוא), כולם מקובצים תחת O(1).  הסימון מתמקד רק בקצב הגידול של מספר הפעולות ביחס לגודל הקלט.</a:t>
            </a:r>
          </a:p>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מתמקד בסימון אסימפטוטי של סיבוכיות אלגוריתמים. מוצגים שלושה אלגוריתמים:</a:t>
            </a:r>
          </a:p>
          <a:p/>
          <a:p>
            <a:r>
              <a:t>1. **קבוע:**  האלגוריתם `print_stars_const` מבצע מספר פעולות קבוע (10000) ללא קשר לגודל הקלט (n). סיבוכיותו היא O(1),  כי כמות הפעולות לא תלויה בגודל הקלט.  בסימון  O גדול מתעלמים מקבועים - O(1) = O(2) = O(c)  כאשר c הוא קבוע.</a:t>
            </a:r>
          </a:p>
          <a:p/>
          <a:p/>
          <a:p>
            <a:r>
              <a:t>2. **לינארי:** האלגוריתם `print_stars_linear` מבצע מספר פעולות פרופורציונלי לגודל הקלט (n). סיבוכיותו היא O(n).</a:t>
            </a:r>
          </a:p>
          <a:p/>
          <a:p/>
          <a:p>
            <a:r>
              <a:t>3. **ריבועי:** האלגוריתם `print_stars_quadratic` מבצע מספר פעולות פרופורציונלי לריבוע גודל הקלט (n²). סיבוכיותו היא O(n²).</a:t>
            </a:r>
          </a:p>
          <a:p/>
          <a:p>
            <a:r>
              <a:t>הדף מדגיש את העובדה שבסימון O גדול מתעלמים מקבועים, ולכן O(1) מייצג את אותה סיבוכיות כמו O(2) או כל O(c)  כאשר c קבוע.  המסר המרכזי הוא להבין את ההבדל בין סיבוכיות קבועה, לינארית וריבועית, ואיך זה בא לידי ביטוי בסימון O גדול.</a:t>
            </a:r>
          </a:p>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שלוש פונקציות פייתון שחוזרות על לולאות שונות ומדגים את סדר גודלן (Big O notation).</a:t>
            </a:r>
          </a:p>
          <a:p/>
          <a:p>
            <a:r>
              <a:t>* **`print_stars_const(n)`:** לולאה אחת עם מספר קבוע של חזרות (10000), לכן סדר הגודל הוא O(1) - קבוע.</a:t>
            </a:r>
          </a:p>
          <a:p>
            <a:r>
              <a:t>* **`print_stars_linear(n)`:** לולאה אחת שמספר חזרותיה תלוי ב-n, לכן סדר הגודל הוא O(n) - ליניארי.  הדוגמא השנייה של `print_stars_linear` מוסיפה 100 חזרות, אבל זה עדיין  O(n) כי מתעלמים מקבועים.</a:t>
            </a:r>
          </a:p>
          <a:p>
            <a:r>
              <a:t>* **`print_stars_quadratic(n)`:** שתי לולאות מקוננות, כל אחת תלויה ב-n, לכן סדר הגודל הוא O(n²) - ריבועי.</a:t>
            </a:r>
          </a:p>
          <a:p/>
          <a:p>
            <a:r>
              <a:t>המסר המרכזי הוא ההסבר וההמחשה של  Big O notation  ומתי מתעלמים מקבועים בחישוב סדר הגודל של אלגוריתם.</a:t>
            </a:r>
          </a:p>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המשוואות בטבלה מדגימות את מורכבות הזמן האסימפטוטית של שלוש פונקציות שונות המדפיסות כוכביות:</a:t>
            </a:r>
          </a:p>
          <a:p/>
          <a:p>
            <a:r>
              <a:t>* **`print_stars_const(n)`:** מורכבות קבועה, O(1), מכיוון שהיא מדפיסה 10000 כוכביות ללא תלות בערך של n.</a:t>
            </a:r>
          </a:p>
          <a:p/>
          <a:p>
            <a:r>
              <a:t>* **`print_stars_linear(n)`:** מורכבות לינארית, O(n), מכיוון שהיא מדפיסה n כוכביות.</a:t>
            </a:r>
          </a:p>
          <a:p/>
          <a:p>
            <a:r>
              <a:t>* **`print_stars_quadratic(n)`:** מורכבות ריבועית, O(n²), מכיוון שהיא מדפיסה n * n כוכביות בשתי לולאות מקוננות.</a:t>
            </a:r>
          </a:p>
          <a:p/>
          <a:p>
            <a:r>
              <a:t>ההרצאה מדגישה שבסימון O גדול,  מתעניינים רק בגורם הדומיננטי  של מורכבות הזמן (הגדולה ביותר).  לכן,  O(n² + n)  מתקרב ל- O(n²) עבור n גדולים.  במילים אחרות,  הגורם הריבועי (n²) משפיע הרבה יותר על זמן הריצה מאשר הגורם הלינארי (n),  לכן מתעלמים מהגורם הלינארי בחישוב הסימון האסימפטוטי.</a:t>
            </a:r>
          </a:p>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הטקסט המוקלט אינו ברור דיו כדי להבין את תוכן ההרצאה. עם זאת, השקף מציג כותרת בשפה העברית,  שאלת מחקר הקשורה ככל הנראה למחקר בתחום הסרטן.</a:t>
            </a:r>
          </a:p>
          <a:p>
            <a:r>
              <a:t>הטקסט המוקלט מזכיר ניסויים, מדידה של "גיהול", "רצועות", "שיבואתן", ועבודה עם "חברות".  המושגים אינם ברורים מספיק כדי להפיק מסקנות משמעותיות.</a:t>
            </a:r>
          </a:p>
          <a:p/>
          <a:p>
            <a:r>
              <a:t>לסיכום, ללא טקסט ברור יותר מההרצאה, אפשר לומר רק שהשקף קשור למחקר כלשהו, אולי בתחום הסרטן, אך פרטים נוספים חסרים.</a:t>
            </a:r>
          </a:p>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מתאר את מורכבות הזמן של פונקציית `print_stars_4`. הפונקציה מקבלת מספר `n` כקלט ומדפיסה מספר הולך וגדל של כוכביות בכל איטרציה, כאשר מספר הכוכביות מוכפל פי 2 בכל איטרציה.  </a:t>
            </a:r>
          </a:p>
          <a:p/>
          <a:p>
            <a:r>
              <a:t>המורכבות הזמנית של הפונקציה היא  O(2&lt;sup&gt;n&lt;/sup&gt;) מכיוון שמשתנה `m` מוכפל פי 2 בכל איטרציה של הלולאה החיצונית עד שהוא מגיע לערך של 2&lt;sup&gt;n&lt;/sup&gt; (או 2&lt;sup&gt;n-1&lt;/sup&gt;) .  בתוך הלולאה הפנימית, הפונקציה מדפיסה m כוכביות. לכן סך כל הפעולות הוא פרופורציונלי ל 2&lt;sup&gt;n&lt;/sup&gt;.  השאלה המרכזית בעמוד היא מה יהיה ערך `m` באיטרציה האחרונה של הלולאה החיצונית (כלומר, לאחר n איטרציות).  התשובה, כפי שניתן לראות הן מהקוד והן מההסבר, היא 2&lt;sup&gt;n&lt;/sup&gt;.</a:t>
            </a:r>
          </a:p>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שתי פונקציות שמדפיסות כוכביות, ומנתח את מורכבות הזמן שלהן.</a:t>
            </a:r>
          </a:p>
          <a:p/>
          <a:p>
            <a:r>
              <a:t>* **פונקציה ראשונה (`print_stars_4`)**: מבצעת פעולות במורכבות זמן  `O(2^n)`  - מספר הפעולות גדל באופן אקספוננציאלי עם הגדלת `n`.</a:t>
            </a:r>
          </a:p>
          <a:p/>
          <a:p>
            <a:r>
              <a:t>* **פונקציה שנייה (`print_stars_5`)**: מבצעת פעולות במורכבות זמן  `O(log₂n)`  - מספר הפעולות גדל באופן לוגריתמי עם הגדלת `n`.</a:t>
            </a:r>
          </a:p>
          <a:p/>
          <a:p>
            <a:r>
              <a:t>הדף מדגים את ההבדל בין צמיחה אקספוננציאלית ללורגריתמית בזמן ריצה של אלגוריתמים.  ההסבר כולל דוגמאות מספריות הממחישות את הקשר בין ערכי הקלט `n` למספר הפעולות.</a:t>
            </a:r>
          </a:p>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הַשקף מַסבִּיר אֶת הַהַגְדָּרָה הַפּוֹרְמָלִית שֶׁל "O גדול" בִּתְאוֹרִיַּת הַסְּבִיכוּת.  הוא מַצִּיג שְׁתֵּי פוּנְקְצְיוֹת,  f(n) וְ-g(n),  וְאוֹמֵר שֶׁ-f(n) הִיא O גדול שֶׁל g(n) (f(n) = O(g(n)))  אִם קַיָּם קְבוּעַ c וּמִסְפַּר N, כָּךְ שֶׁלְּכָל n &gt; N, מתקיים: f(n) ≤ c * g(n). במילים אחרות, g(n) חוסמת את f(n) מלמעלה עבור ערכים גדולים מספיק של n (עד כדי קבוע).  ההרצאה מדגישה שההגדרה אינה אינטואיטיבית בהתחלה, אבל היא תהפוך ברורה יותר עם עבודה נוספת.</a:t>
            </a:r>
          </a:p>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ההרצאה מסבירה את המושג "O גדול" (Big O notation) בהקשר של סיבוכיות אלגוריתמים.  הנקודה המרכזית היא הגדרתו הפורמלית:</a:t>
            </a:r>
          </a:p>
          <a:p/>
          <a:p>
            <a:r>
              <a:t>פונקציה f(n) היא O גדול של פונקציה g(n) (נסמן: f(n) = O(g(n))) אם קיימים קבועים c ו-N כך שלכל n&gt;N מתקיים:  f(n) ≤ c * g(n).  במילים אחרות, f(n) חסומה אסימפטוטית מלמעלה על ידי g(n) (עד כדי קבוע).</a:t>
            </a:r>
          </a:p>
          <a:p/>
          <a:p>
            <a:r>
              <a:t>ההרצאה מדגישה שזו אינה הגדרה אינטואיטיבית בהתחלה, אך תתבהר עם תרגול.</a:t>
            </a:r>
          </a:p>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המסמך מסביר את משמעות הסימון  O(g(n))  בתורת הסיבוכיות.  f(n)  היא O(g(n)) אם קיימים קבועים  c  ו-N כך שלכל  n &gt; N מתקיים  f(n) ≤ c * g(n).  ההסבר כולל מספר דוגמאות:</a:t>
            </a:r>
          </a:p>
          <a:p/>
          <a:p>
            <a:r>
              <a:t>* **n = O(n):** נכון, כי  n ≤ 1 * n  לכל n ≥ 0.</a:t>
            </a:r>
          </a:p>
          <a:p>
            <a:r>
              <a:t>* **20n = O(n):** נכון, כי  20n ≤ 20 * n  לכל n ≥ 0.</a:t>
            </a:r>
          </a:p>
          <a:p>
            <a:r>
              <a:t>* **n = O(n²):** נכון, כי  n ≤ 1 * n²  לכל n ≥ 0.</a:t>
            </a:r>
          </a:p>
          <a:p>
            <a:r>
              <a:t>* **n² ≠ O(n):**  לא נכון, כי  אין קבוע  c  כך שמתקיים  n² ≤ c * n  לכל  n  גדול מספיק.  לכל  c  ניתן למצוא  n  גדול דיו כך שהאי-שוויון לא יתקיים.</a:t>
            </a:r>
          </a:p>
          <a:p/>
          <a:p>
            <a:r>
              <a:t>הדוגמאות מדגימות כיצד להוכיח או להפריך קשר  O  בין פונקציות. ההוכחה עבור  n² ≠ O(n)  מתבססת על מציאת n גדול מספיק כך שהאי-שוויון לא מתקיים עבור כל  c  נתון.</a:t>
            </a:r>
          </a:p>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slide defines Big O notation:  f(n) = O(g(n)) if f(n) ≤ c * g(n) for some constant c and all n &gt; N (where N is some threshold).  It then gives examples illustrating this: n = O(n), 20n = O(n), and n = O(n²). Importantly, it demonstrates that n² ≠ O(n), because for any chosen N and c, there's always a larger n where n² &gt; c*n, violating the definition.  The audio snippet reinforces the process of choosing N and c to show this inequality.</a:t>
            </a:r>
          </a:p>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defines Big O notation (O) in computer science.  It states that *f(n) = O(g(n))* if there exists constants *c* and *N* such that for all *n &gt; N*, *f(n) ≤ c ⋅ g(n)*.  In simpler terms, *f(n)* grows no faster than *g(n)*.</a:t>
            </a:r>
          </a:p>
          <a:p/>
          <a:p>
            <a:r>
              <a:t>The slide then gives a proof demonstrating this for the example where *f(n) = n²* and *g(n) = n*.  It shows that you can always find an *n* greater than any given *N* such that *n² &gt; c ⋅ n* holds true, thus proving *n² = O(n)* is false.  A specific value of *n* satisfying the inequality is constructed from *N* and *c*.</a:t>
            </a:r>
          </a:p>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מראה הוכחה לכך שפולינום ממעלה k,  f(n) = a&lt;sub&gt;k&lt;/sub&gt;n&lt;sup&gt;k&lt;/sup&gt; + a&lt;sub&gt;k-1&lt;/sub&gt;n&lt;sup&gt;k-1&lt;/sup&gt; + ... + a&lt;sub&gt;1&lt;/sub&gt;n + a&lt;sub&gt;0&lt;/sub&gt;,  הוא O(n&lt;sup&gt;k&lt;/sup&gt;).  </a:t>
            </a:r>
          </a:p>
          <a:p/>
          <a:p>
            <a:r>
              <a:t>ההוכחה מתבססת על מציאת חסם עליון לפולינום.  היא מגדירה  a&lt;sub&gt;max&lt;/sub&gt; = max{a&lt;sub&gt;0&lt;/sub&gt;, ..., a&lt;sub&gt;k&lt;/sub&gt;} ומראה ש-f(n) קטן או שווה לסכום של סדרה הנדסית, שניתן לחשב את סכומו באופן ישיר ולמצוא לו חסם עליון שהוא  O(n&lt;sup&gt;k&lt;/sup&gt;).  במילים אחרות, הפונקציה f(n) גדלה לא יותר מהר מ-n&lt;sup&gt;k&lt;/sup&gt;  לערכים גדולים של n.</a:t>
            </a:r>
          </a:p>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המשפט המרכזי בעמוד הוא הוכחה לכך שפולינום ממעלה k,  f(n) = a&lt;sub&gt;k&lt;/sub&gt;n&lt;sup&gt;k&lt;/sup&gt; + a&lt;sub&gt;k-1&lt;/sub&gt;n&lt;sup&gt;k-1&lt;/sup&gt; + ... + a&lt;sub&gt;1&lt;/sub&gt;n + a&lt;sub&gt;0&lt;/sub&gt;,  הוא O(n&lt;sup&gt;k&lt;/sup&gt;).  </a:t>
            </a:r>
          </a:p>
          <a:p/>
          <a:p>
            <a:r>
              <a:t>ההוכחה מראה שניתן לחסום את  f(n) מלמעלה באמצעות  2a&lt;sub&gt;max&lt;/sub&gt;n&lt;sup&gt;k&lt;/sup&gt; כאשר a&lt;sub&gt;max&lt;/sub&gt; הוא המקדם הגדול ביותר בפולינום. החישוב  מתבסס על ניתוח של הביטוי  a&lt;sub&gt;max&lt;/sub&gt;(n&lt;sup&gt;k+1&lt;/sup&gt; - 1) / (n-1)  עבור n &gt; 2,  ומראה שהביטוי קטן או שווה ל 2a&lt;sub&gt;max&lt;/sub&gt;n&lt;sup&gt;k&lt;/sup&gt;.  במקרה ש n ≤ 2, הביטוי עדיין חסום מלמעלה על ידי קבוע.  לכן,  f(n) הוא O(n&lt;sup&gt;k&lt;/sup&gt;).</a:t>
            </a:r>
          </a:p>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הוכחה לכך שפונקציה פולינומית מדרגה k,  f(n) = a&lt;sub&gt;k&lt;/sub&gt;n&lt;sup&gt;k&lt;/sup&gt; + a&lt;sub&gt;k-1&lt;/sub&gt;n&lt;sup&gt;k-1&lt;/sup&gt; + ... + a&lt;sub&gt;1&lt;/sub&gt;n + a&lt;sub&gt;0&lt;/sub&gt;,  היא O(n&lt;sup&gt;k&lt;/sup&gt;).</a:t>
            </a:r>
          </a:p>
          <a:p/>
          <a:p>
            <a:r>
              <a:t>ההוכחה מבוססת על כך שניתן לחסום את הפונקציה מלמעלה ע"י a&lt;sub&gt;max&lt;/sub&gt; כפול ביטוי שבו 𝑛/(𝑛−1)  מכיל את  n&lt;sup&gt;k&lt;/sup&gt;  ואילו  1/(𝑛−1)  קטן מ-2 עבור n גדול מ-1.  בכך, הביטוי כולו קטן מ- 2a&lt;sub&gt;max&lt;/sub&gt;n&lt;sup&gt;k&lt;/sup&gt; ,  ולכן f(n)  היא O(n&lt;sup&gt;k&lt;/sup&gt;).</a:t>
            </a:r>
          </a:p>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ההרצאה דנה בשאלה כיצד למדוד את ביצועי אלגוריתם.  הנקודה המרכזית היא שמדידת ביצועים על קלט יחיד אינה מספקת.  יש צורך לבדוק כיצד הביצועים משתנים עם גודל הקלט הגדל. הדוגמה בקוד בודקת את זמן הריצה של חישוב סכום רשימה של מספרים אקראיים.  זמן הריצה מוצג עבור רשימה של 20 מספרים.  ההרצאה מציעה לבחון את זמן הריצה עבור גדלים שונים של רשימות כדי להבין את ביצועי האלגוריתם טוב יותר.</a:t>
            </a:r>
          </a:p>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ההוכחה מראה שפולינום מדרגה  `k`  הוא  `O(n^k)`.  הוכחה זו מבוססת על כך שניתן למצוא קבוע  `c = 2a_max`  (כאשר  `a_max`  הוא המקסימום בין מקדמי הפולינום) כך שלכל  `n &gt; 2`  מתקיים  `f(n) ≤ c * n^k`.  במילים אחרות, הפולינום חסום מעל על ידי פונקציה  `c * n^k`,  מה שמראה שהוא  `O(n^k)`.</a:t>
            </a:r>
          </a:p>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הנקודה המרכזית של השקף היא להסביר את המשמעות של סימון Big O. הסימון  `f(n) = O(g(n))`  הוא מטעה, מכיוון ש-O(g(n)) אינו ערך יחיד אלא קבוצה של פונקציות. לכן, סימון מדויק יותר הוא `f(n) ∈ O(g(n))`, כלומר f(n) שייכת לקבוצה O(g(n)).  הסימון `=`  הוא נוטציה מקובלת ועתיקה, למרות שהוא אינו מדויק מתמטית.</a:t>
            </a:r>
          </a:p>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slide displays a line graph representing algorithm time complexity.  The horizontal axis shows increasing complexity, from O(1) (constant time) to O(n&lt;sup&gt;k&lt;/sup&gt;) (polynomial time). The section between O(n) and O(n&lt;sup&gt;k&lt;/sup&gt;) is labeled "Polynomial complexity" in both English and Hebrew.  The slide visually communicates that polynomial complexities, though varying, are still considered relatively tractable compared to higher-order complexities.</a:t>
            </a:r>
          </a:p>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slide depicts a spectrum of algorithm time complexity, ranging from lower to higher complexity.  It shows how complexity increases as the function of input size (`n`) changes:</a:t>
            </a:r>
          </a:p>
          <a:p/>
          <a:p>
            <a:r>
              <a:t>* **Lower Complexity:**  O(1) (constant time) and O(n&lt;sup&gt;k&lt;/sup&gt;) (polynomial time).</a:t>
            </a:r>
          </a:p>
          <a:p>
            <a:r>
              <a:t>* **Exponential Complexity:** O(2&lt;sup&gt;n&lt;/sup&gt;), O(3&lt;sup&gt;n&lt;/sup&gt;), and O(n!) (factorial time).  These are marked as significantly more complex than the lower-complexity functions.</a:t>
            </a:r>
          </a:p>
          <a:p/>
          <a:p>
            <a:r>
              <a:t>The slide visually represents the growth of runtime as input size increases.  It illustrates the substantial difference in complexity between polynomial and exponential time algorithms.</a:t>
            </a:r>
          </a:p>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סולם של סיבוכיות אלגוריתמים, הנמדדת באמצעות סימון גדול O.  הצד השמאלי של הסולם מייצג סיבוכיות נמוכה יותר (O(1), O(log n), O(n)), והצד הימני סיבוכיות גבוהה יותר (O(n²), O(n³)).  הקטע המרכזי (O(n) עד O(n²)) מוגדר כסיבוכיות פולינומית.  ההרצאה מתמקדת בסיבוכיות פולינומית ובהשוואה בין סדרי גודל שונים, תוך התייחסות לאלגוריתמים בעלי סיבוכיות גבוהה יותר.</a:t>
            </a:r>
          </a:p>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slide depicts a spectrum of algorithmic complexities, ranging from lower to higher complexity.  Key points are:</a:t>
            </a:r>
          </a:p>
          <a:p/>
          <a:p>
            <a:r>
              <a:t>* **Sublinear complexity:** Includes complexities like O(1) (constant), O(log n) (logarithmic), and O(n) (linear).  O(log n) is described as a complexity found between constant and linear.</a:t>
            </a:r>
          </a:p>
          <a:p>
            <a:r>
              <a:t>* **Logarithmic complexity:** Specifically mentioned as O(log n), it is situated between O(1) and O(n).</a:t>
            </a:r>
          </a:p>
          <a:p>
            <a:r>
              <a:t>* **Higher complexity:** Includes complexities like O(n²) (quadratic) and O(n³) (cubic). The text mentions O(n log n) as a common complexity found between O(n) and O(n²).</a:t>
            </a:r>
          </a:p>
          <a:p>
            <a:r>
              <a:t>The slide emphasizes the relative scale of these complexities, with constant time being the most efficient and cubic time being significantly less efficient.</a:t>
            </a:r>
          </a:p>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סדר גודל של מורכבות אלגוריתמים, המיוצג באמצעות סימון O גדול (Big O Notation).  הוא מראה סולם של מורכבות, החל מ-O(1) (מורכבות קבועה, נמוכה ביותר) ועד O(n²log n) (מורכבות גבוהה).  הדף מדגיש את  O(n log n)  כמורכבות נפוצה במדעי המחשב, הנמצאת בין O(n) ל- O(n²).  הוא מזכיר גם את קיומם של סדרי גודל נוספים בין אלה, כגון log*n,  המדגימים רמות מורכבות עדינות יותר.</a:t>
            </a:r>
          </a:p>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ההרצאה דנה בסדרי גודל של סיבוכיות אלגוריתמים, תוך שימוש בסימון O גדול.  היא מציגה סדרת סיבוכיות, כאשר O(1)  היא הסיבוכיות הנמוכה ביותר (קבועה), ו-O(n) היא הסיבוכיות הגבוהה ביותר (ליניארית). בין לבין נמצאות סיבוכיות כמו O(log n) ו-O(log log n),  המהוות דרגות ביניים.  ההרצאה מדגישה את קיומן של סיבוכיות גבוהות יותר מאשר O(n) , כמו  סיבוכיות אקספוננציאלית (לדוגמה, 2&lt;sup&gt;n&lt;/sup&gt;, 3&lt;sup&gt;n&lt;/sup&gt;)  וסיבוכיות פקטוריאלית (n!), ומציינת את קיומו של  "לוג כוכבית" (log* n),  המתייחס למספר הפעמים שצריך לחשב לוגריתם כדי לקבל מספר קטן מ-1.  ההרצאה מסבירה כי למרות ש- O(n!) נראה כמו הסיבוכיות הגבוהה ביותר, תמיד ניתן למצוא סיבוכיות גבוהות יותר.</a:t>
            </a:r>
          </a:p>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הַשקף מציג סולם של מורכבות חישובית, ממומש בציר המייצג את סדר הגודל של זמן הריצה של אלגוריתם.  הציר מתחיל במורכבות נמוכה (O(1)) ועולה למורכבות גבוהה יותר (O(log n)).  בין לבין מופיעות מורכבויות ביניים: O(log* n) ו- O(log log n).</a:t>
            </a:r>
          </a:p>
          <a:p/>
          <a:p>
            <a:r>
              <a:t>ההרצאה מסבירה ש- O(log* n) ("לוג סטאר") מייצג את מספר הפעמים שצריך להפעיל את פונקציית הלוגריתם על n כדי להגיע ל-1.  בפועל,  הוא מתנהג כמו O(1)  (הוא גדל כל כך לאט עד שאין הבדל משמעותי), אבל תיאורטית יש לו חשיבות.  הַשקף מציג את O(log log n) כמורכבות נוספת בין O(1) ל-O(log n).  בנוסף,  הַהרצאה מזכירה סימונים נוספים (ללא פירוט), תוך התייחסות לסימון O הגדול.</a:t>
            </a:r>
          </a:p>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את הסימונים של "O גדול" (O) ו-"Ω גדול" (Ω) באנליזה של אלגוריתמים.  הסימון O(g(n)) מציין גבול עליון אסימפטוטי לפונקציה f(n), כלומר f(n) גדלה לא יותר מהר מ-g(n).  הסימון Ω(g(n)) מציין גבול תחתון אסימפטוטי, כלומר f(n) גדלה לא פחות מהר מ-g(n).</a:t>
            </a:r>
          </a:p>
          <a:p/>
          <a:p>
            <a:r>
              <a:t>הדוגמה  f(n) = n⁴ + n + log n ממחישה את השימוש בסימונים.  היא מראה כי f(n) היא O(n⁴) (אבל לא O(n⁵)) ו-Ω(n⁴) (אבל לא Ω(n⁵)) ו-Ω(log n).  הדבר מדגיש כי פונקציה יכולה להיות  O ו-Ω  של פונקציות שונות בו זמנית, ותכונות אלה קשורות לגדילה האסימפטוטית של הפונקציה, ולא לערכיה המדויקים.</a:t>
            </a:r>
          </a:p>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הנה סיכום קצר של השקף, המבוסס על התמונה בלבד:</a:t>
            </a:r>
          </a:p>
          <a:p/>
          <a:p>
            <a:r>
              <a:t>השקף מציג קוד Python המודד את זמן הריצה של פונקציה המחשבת את סכום רשימה של מספרים אקראיים.  הקוד משתמש ב-`timeit` למדידת זמן הריצה. התוצאה המוצגת היא רשימה של זמני ריצה עבור רשימות באורכים שונים (1 עד 100).  המטרה היא להמחיש כיצד זמן הריצה של אלגוריתם משתנה עם גודל קלט.  המסר העיקרי הוא שמדידת זמן היא דרך לבחון ביצועים של אלגוריתמים.</a:t>
            </a:r>
          </a:p>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את הגדרת הסימון Θ (תטא) באלגוריתמים.  Θ(g(n))  מגדיר את קבוצת הפונקציות  f(n)  כאלו ש  f(n) = O(g(n)) ו-f(n) = Ω(g(n)) בו זמנית. במילים אחרות,  f(n)  היא חסומה הן מלמעלה והן מלמטה ע"י  g(n).  הדף מציג את הסימון  Θ  בנוסף לסימונים  O  (חסם עליון)  ו- Ω (חסם תחתון)  ומדגיש ש- Θ  היא צומת  O ו- Ω.  ההרצאה מציגה תרגיל  דוגמה: לבדוק האם מערך של מספרים הוא "מושלם" (כל מספר מופיע פעם אחת בלבד).  מוצגות שתי שיטות לפתרון:  שיטה נאיבית (עם שתי לולאות מקוננות)  ושיטה יעילה יותר (משתמשת במערך עזר).</a:t>
            </a:r>
          </a:p>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ההרצאה עוסקת באיך מודדים ביצועים של אלגוריתמים, במיוחד את הסיבוכיות שלהם.  היא מדגישה את חשיבות בחינת "המקרה הגרוע ביותר" (worst-case scenario) כבסיס לקביעת סיבוכיות  O(n),  שכן הוא הכי קל לחישוב והכי שימושי.  העמוד מציג קוד שמודד את זמן הריצה של חיפוש אלמנט ברשימה, תוך שימוש ב-`timeit` וב-`matplotlib` לצורך הצגת התוצאות הגרפיות.  הקוד בודק את זמן החיפוש עבור רשימות גדלים שונים ומדגים את התנהגות זמן הריצה.</a:t>
            </a:r>
          </a:p>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העמוד מתאר פונקציה בשם `perfect_list` הבודקת אם רשימה של מספרים היא "מושלמת" – כלומר, כל מספר מופיע בה פעם אחת בדיוק.  </a:t>
            </a:r>
          </a:p>
          <a:p/>
          <a:p>
            <a:r>
              <a:t>הפונקציה עובדת בשתי לולאות מקוננות: לולאה חיצונית עוברת על כל איבר ברשימה, ולולאה פנימית בודקת אם אותו איבר מופיע שוב ברשימה.  אם כן, הפונקציה מחזירה `False`; אחרת, לאחר בדיקת כל האיברים, היא מחזירה `True`.</a:t>
            </a:r>
          </a:p>
          <a:p/>
          <a:p>
            <a:r>
              <a:t>**סיבוכיות זמן:**  סיבוכיות הזמן היא O(n²), כיוון שלולאה פנימית עוברת על (בערך) n-i איברים בכל איטרציה של הלולאה החיצונית, והסכום של כל האיטרציות הוא סכום סדרה חשבונית השווה ל-O(n²).  </a:t>
            </a:r>
          </a:p>
          <a:p/>
          <a:p>
            <a:r>
              <a:t>**סיבוכיות מקום:** סיבוכיות המקום היא O(1), כלומר, כמות הזיכרון הנדרשת קבועה ואינה תלויה בגודל הרשימה.</a:t>
            </a:r>
          </a:p>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הדף מציג פונקציה בשפת פייתון, `all_unique`, הבודקת אם רשימה של מספרים היא "מושלמת", כלומר, מכילה כל מספר בדיוק פעם אחת.  הפונקציה משתמשת במערך בוליאני (`memory`) בגודל הרשימה לאחסון מידע על הופעת כל מספר.  סיבוכיות הזמן של הפונקציה היא O(n) וסיבוכיות המקום היא גם O(n), כאשר n הוא גודל הרשימה.  הפונקציה מחזירה `True` אם הרשימה מושלמת ו-`False` אחרת.</a:t>
            </a:r>
          </a:p>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בסדר, הנה סיכום של השקף והטקסט (שלא קיים) המתמקד בנקודות המרכזיות:</a:t>
            </a:r>
          </a:p>
          <a:p/>
          <a:p>
            <a:r>
              <a:t>השקף מציג קוד פייתון שמודד את זמן הריצה של חישוב סכום של רשימה אקראית של מספרים שלמים, עבור גדלים שונים של הרשימה. הגרף המוצג משווה את זמן הריצה לגודל הרשימה.</a:t>
            </a:r>
          </a:p>
          <a:p/>
          <a:p>
            <a:r>
              <a:t>ההערה "למה יש קפיצות?" מצביעה על תופעה בלתי צפויה בתוצאות. ככל הנראה מדובר בסטיות זמן הריצה עקב גורמים חיצוניים שאינם קשורים לאלגוריתם עצמו.</a:t>
            </a:r>
          </a:p>
          <a:p/>
          <a:p>
            <a:r>
              <a:t>בנוסף, הקטע "נראה שיש קשר לינארי בין הזמן לגודל הרשימה" מציין מגמה כללית בקשר בין זמן הריצה לגודל הרשימה, למרות הקפיצות. </a:t>
            </a:r>
          </a:p>
          <a:p/>
          <a:p/>
          <a:p>
            <a:r>
              <a:t>לסיכום, השקף מראה ניסוי למדידת ביצועים של אלגוריתם פשוט, תוך הדגמה של מגמת לינאריות כללית יחד עם תנודות.  הוא מעלה שאלות על גורמים משבשים למדידה מדויקת של זמן הריצה.</a:t>
            </a:r>
          </a:p>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slide shows Python code that measures the time it takes to sum a list of randomly generated integers of increasing size.  The code uses `timeit` to measure execution time and `matplotlib` to plot the results.  The main point is that the code demonstrates a method for measuring the performance (execution time) of an algorithm (summing a list) as a function of input size.  The implicit message is that execution time is a common metric for evaluating algorithm efficiency.</a:t>
            </a:r>
          </a:p>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התרשים מציג קוד פייתון המודד את זמן הריצה של בדיקת קיומו של מספר ברשימה אקראית. הקוד יוצר רשימות בגדלים הולכים וגדלים, בודק את זמן הריצה של פעולת `n in lst` עבור כל רשימה, ומציג גרף של תוצאות הזמן.  הגרף מראה כיצד זמן הריצה משתנה כתלות בגודל הרשימה.  המסר העיקרי הוא הדגמת שיטה למדידת ביצועים של אלגוריתם, במקרה זה, חיפוש ברשימה.</a:t>
            </a:r>
          </a:p>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ההרצאה דנה במדידת ביצועים של אלגוריתמים, תוך התמקדות בזמן ריצה. השקף מציג שני גרפים: האחד מראה את סכום הערכים ברשימה (sum(1st)), והשני מראה את מספר הפעמים שכל ערך מופיע ברשימה (n in 1st).  ההבדלים בזמני הריצה בין שני האלגוריתמים מוצגים ונדונים, תוך התייחסות לסיבוכיות.  המרצה מציג את הדוגמאות כדי להדגים באופן אינטואיטיבי את ההבדלים בזמן ריצה לפני מדידה מדוייקת.</a:t>
            </a:r>
          </a:p>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ההרצאה דנה באיך למדוד את ביצועי אלגוריתם.  במקום למדוד את הזמן ישירות,  היא מנתחת את מספר הפעולות שכל פונקציה מבצעת כתלות בפרמטר הקלט  `n`.  היא מראה שלוש פונקציות: </a:t>
            </a:r>
          </a:p>
          <a:p/>
          <a:p>
            <a:r>
              <a:t>* **`print_stars_const(n)`:** מספר הפעולות קבוע (100,000), אינו תלוי ב- `n`.</a:t>
            </a:r>
          </a:p>
          <a:p>
            <a:r>
              <a:t>* **`print_stars_linear(n)`:** מספר הפעולות לינארי, פרופורציונלי ל- `n`.</a:t>
            </a:r>
          </a:p>
          <a:p>
            <a:r>
              <a:t>* **`print_stars_quadratic(n)`:** מספר הפעולות ריבועי, פרופורציונלי ל- `n²`.</a:t>
            </a:r>
          </a:p>
          <a:p/>
          <a:p>
            <a:r>
              <a:t>לסיכום, השקף והטקסט מדגישים את החשיבות בניתוח מורכבות אלגוריתם על ידי ספירת פעולות במקום מדידת זמן ישירה, כדי להבין את התנהגות ביצועי האלגוריתם עבור גדלים שונים של קלט.</a:t>
            </a:r>
          </a:p>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14375-73A2-FCF8-420F-EB1F917DF3C2}"/>
              </a:ext>
            </a:extLst>
          </p:cNvPr>
          <p:cNvSpPr>
            <a:spLocks noGrp="1"/>
          </p:cNvSpPr>
          <p:nvPr>
            <p:ph type="ctrTitle"/>
          </p:nvPr>
        </p:nvSpPr>
        <p:spPr>
          <a:xfrm>
            <a:off x="1524000" y="1122363"/>
            <a:ext cx="9144000" cy="2387600"/>
          </a:xfrm>
          <a:prstGeom prst="rect">
            <a:avLst/>
          </a:prstGeom>
        </p:spPr>
        <p:txBody>
          <a:bodyPr anchor="b">
            <a:normAutofit/>
          </a:bodyPr>
          <a:lstStyle>
            <a:lvl1pPr algn="ctr">
              <a:defRPr sz="4800"/>
            </a:lvl1pPr>
          </a:lstStyle>
          <a:p>
            <a:r>
              <a:rPr lang="en-US" dirty="0"/>
              <a:t>Click to edit Master title style</a:t>
            </a:r>
            <a:endParaRPr lang="LID4096" dirty="0"/>
          </a:p>
        </p:txBody>
      </p:sp>
      <p:sp>
        <p:nvSpPr>
          <p:cNvPr id="3" name="Subtitle 2">
            <a:extLst>
              <a:ext uri="{FF2B5EF4-FFF2-40B4-BE49-F238E27FC236}">
                <a16:creationId xmlns:a16="http://schemas.microsoft.com/office/drawing/2014/main" id="{0165B00E-C741-5BAF-CEC2-643F8FDA5279}"/>
              </a:ext>
            </a:extLst>
          </p:cNvPr>
          <p:cNvSpPr>
            <a:spLocks noGrp="1"/>
          </p:cNvSpPr>
          <p:nvPr>
            <p:ph type="subTitle" idx="1"/>
          </p:nvPr>
        </p:nvSpPr>
        <p:spPr>
          <a:xfrm>
            <a:off x="6096000" y="3509963"/>
            <a:ext cx="4572000" cy="2225674"/>
          </a:xfrm>
          <a:prstGeom prst="rect">
            <a:avLst/>
          </a:prstGeom>
        </p:spPr>
        <p:txBody>
          <a:bodyPr/>
          <a:lstStyle>
            <a:lvl1pPr marL="0" indent="0" algn="r" rtl="1">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LID4096" dirty="0"/>
          </a:p>
        </p:txBody>
      </p:sp>
      <p:sp>
        <p:nvSpPr>
          <p:cNvPr id="9" name="Content Placeholder 8">
            <a:extLst>
              <a:ext uri="{FF2B5EF4-FFF2-40B4-BE49-F238E27FC236}">
                <a16:creationId xmlns:a16="http://schemas.microsoft.com/office/drawing/2014/main" id="{EECD763B-7418-61FA-A424-CB8AD8474482}"/>
              </a:ext>
            </a:extLst>
          </p:cNvPr>
          <p:cNvSpPr>
            <a:spLocks noGrp="1"/>
          </p:cNvSpPr>
          <p:nvPr>
            <p:ph sz="quarter" idx="10"/>
          </p:nvPr>
        </p:nvSpPr>
        <p:spPr>
          <a:xfrm>
            <a:off x="1524000" y="3509964"/>
            <a:ext cx="4572000" cy="2225674"/>
          </a:xfrm>
        </p:spPr>
        <p:txBody>
          <a:bodyPr>
            <a:normAutofit/>
          </a:bodyPr>
          <a:lstStyle>
            <a:lvl1pPr marL="0" indent="0">
              <a:buNone/>
              <a:defRPr lang="en-US" sz="2400" kern="1200" dirty="0" smtClean="0">
                <a:solidFill>
                  <a:schemeClr val="tx1"/>
                </a:solidFill>
                <a:latin typeface="+mn-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36802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501C-D7D7-CDF5-2C0A-1A21D7489080}"/>
              </a:ext>
            </a:extLst>
          </p:cNvPr>
          <p:cNvSpPr>
            <a:spLocks noGrp="1"/>
          </p:cNvSpPr>
          <p:nvPr>
            <p:ph type="title"/>
          </p:nvPr>
        </p:nvSpPr>
        <p:spPr>
          <a:xfrm>
            <a:off x="0" y="2"/>
            <a:ext cx="10515600" cy="594995"/>
          </a:xfrm>
          <a:prstGeom prst="rect">
            <a:avLst/>
          </a:prstGeom>
        </p:spPr>
        <p:txBody>
          <a:body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A2E6880D-210D-8260-9F91-4FCB0307F108}"/>
              </a:ext>
            </a:extLst>
          </p:cNvPr>
          <p:cNvSpPr>
            <a:spLocks noGrp="1"/>
          </p:cNvSpPr>
          <p:nvPr>
            <p:ph idx="1"/>
          </p:nvPr>
        </p:nvSpPr>
        <p:spPr>
          <a:xfrm>
            <a:off x="838200" y="812802"/>
            <a:ext cx="10515600" cy="53641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10" name="Text Placeholder 9">
            <a:extLst>
              <a:ext uri="{FF2B5EF4-FFF2-40B4-BE49-F238E27FC236}">
                <a16:creationId xmlns:a16="http://schemas.microsoft.com/office/drawing/2014/main" id="{C86F0BD3-9086-3CB8-CFCB-CAD6F10F2B14}"/>
              </a:ext>
            </a:extLst>
          </p:cNvPr>
          <p:cNvSpPr>
            <a:spLocks noGrp="1"/>
          </p:cNvSpPr>
          <p:nvPr>
            <p:ph type="body" sz="quarter" idx="10" hasCustomPrompt="1"/>
          </p:nvPr>
        </p:nvSpPr>
        <p:spPr>
          <a:xfrm>
            <a:off x="3644765" y="-1"/>
            <a:ext cx="8547235" cy="594995"/>
          </a:xfrm>
        </p:spPr>
        <p:txBody>
          <a:bodyPr anchor="ctr" anchorCtr="0">
            <a:noAutofit/>
          </a:bodyPr>
          <a:lstStyle>
            <a:lvl1pPr marL="0" indent="0" algn="r" rtl="1">
              <a:spcBef>
                <a:spcPts val="0"/>
              </a:spcBef>
              <a:buNone/>
              <a:defRPr sz="4400"/>
            </a:lvl1pPr>
            <a:lvl2pPr marL="457189" indent="0">
              <a:buNone/>
              <a:defRPr/>
            </a:lvl2pPr>
            <a:lvl5pPr marL="0" indent="0" algn="r" defTabSz="914377" rtl="0" eaLnBrk="1" latinLnBrk="0" hangingPunct="1">
              <a:lnSpc>
                <a:spcPct val="90000"/>
              </a:lnSpc>
              <a:spcBef>
                <a:spcPct val="0"/>
              </a:spcBef>
              <a:buNone/>
              <a:defRPr lang="LID4096" sz="4400" kern="1200" dirty="0">
                <a:solidFill>
                  <a:schemeClr val="tx1"/>
                </a:solidFill>
                <a:latin typeface="+mj-lt"/>
                <a:ea typeface="+mj-ea"/>
                <a:cs typeface="+mj-cs"/>
              </a:defRPr>
            </a:lvl5pPr>
          </a:lstStyle>
          <a:p>
            <a:pPr lvl="0"/>
            <a:r>
              <a:rPr lang="en-US" dirty="0"/>
              <a:t>Click to edit Master title style</a:t>
            </a:r>
            <a:endParaRPr lang="LID4096" dirty="0"/>
          </a:p>
        </p:txBody>
      </p:sp>
    </p:spTree>
    <p:extLst>
      <p:ext uri="{BB962C8B-B14F-4D97-AF65-F5344CB8AC3E}">
        <p14:creationId xmlns:p14="http://schemas.microsoft.com/office/powerpoint/2010/main" val="1211951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501C-D7D7-CDF5-2C0A-1A21D7489080}"/>
              </a:ext>
            </a:extLst>
          </p:cNvPr>
          <p:cNvSpPr>
            <a:spLocks noGrp="1"/>
          </p:cNvSpPr>
          <p:nvPr>
            <p:ph type="title"/>
          </p:nvPr>
        </p:nvSpPr>
        <p:spPr>
          <a:xfrm>
            <a:off x="0" y="2"/>
            <a:ext cx="10515600" cy="594995"/>
          </a:xfrm>
          <a:prstGeom prst="rect">
            <a:avLst/>
          </a:prstGeom>
        </p:spPr>
        <p:txBody>
          <a:bodyPr/>
          <a:lstStyle/>
          <a:p>
            <a:r>
              <a:rPr lang="en-US" dirty="0"/>
              <a:t>Click to edit Master title style</a:t>
            </a:r>
            <a:endParaRPr lang="LID4096" dirty="0"/>
          </a:p>
        </p:txBody>
      </p:sp>
      <p:sp>
        <p:nvSpPr>
          <p:cNvPr id="10" name="Text Placeholder 9">
            <a:extLst>
              <a:ext uri="{FF2B5EF4-FFF2-40B4-BE49-F238E27FC236}">
                <a16:creationId xmlns:a16="http://schemas.microsoft.com/office/drawing/2014/main" id="{C86F0BD3-9086-3CB8-CFCB-CAD6F10F2B14}"/>
              </a:ext>
            </a:extLst>
          </p:cNvPr>
          <p:cNvSpPr>
            <a:spLocks noGrp="1"/>
          </p:cNvSpPr>
          <p:nvPr>
            <p:ph type="body" sz="quarter" idx="10" hasCustomPrompt="1"/>
          </p:nvPr>
        </p:nvSpPr>
        <p:spPr>
          <a:xfrm>
            <a:off x="3644765" y="-1"/>
            <a:ext cx="8547235" cy="594995"/>
          </a:xfrm>
        </p:spPr>
        <p:txBody>
          <a:bodyPr anchor="ctr" anchorCtr="0">
            <a:noAutofit/>
          </a:bodyPr>
          <a:lstStyle>
            <a:lvl1pPr marL="0" indent="0" algn="r" rtl="1">
              <a:spcBef>
                <a:spcPts val="0"/>
              </a:spcBef>
              <a:buNone/>
              <a:defRPr sz="4400"/>
            </a:lvl1pPr>
            <a:lvl2pPr marL="457189" indent="0">
              <a:buNone/>
              <a:defRPr/>
            </a:lvl2pPr>
            <a:lvl5pPr marL="0" indent="0" algn="r" defTabSz="914377" rtl="0" eaLnBrk="1" latinLnBrk="0" hangingPunct="1">
              <a:lnSpc>
                <a:spcPct val="90000"/>
              </a:lnSpc>
              <a:spcBef>
                <a:spcPct val="0"/>
              </a:spcBef>
              <a:buNone/>
              <a:defRPr lang="LID4096" sz="4400" kern="1200" dirty="0">
                <a:solidFill>
                  <a:schemeClr val="tx1"/>
                </a:solidFill>
                <a:latin typeface="+mj-lt"/>
                <a:ea typeface="+mj-ea"/>
                <a:cs typeface="+mj-cs"/>
              </a:defRPr>
            </a:lvl5pPr>
          </a:lstStyle>
          <a:p>
            <a:pPr lvl="0"/>
            <a:r>
              <a:rPr lang="en-US" dirty="0"/>
              <a:t>Click to edit Master title style</a:t>
            </a:r>
            <a:endParaRPr lang="LID4096" dirty="0"/>
          </a:p>
        </p:txBody>
      </p:sp>
      <p:sp>
        <p:nvSpPr>
          <p:cNvPr id="5" name="Text Placeholder 9">
            <a:extLst>
              <a:ext uri="{FF2B5EF4-FFF2-40B4-BE49-F238E27FC236}">
                <a16:creationId xmlns:a16="http://schemas.microsoft.com/office/drawing/2014/main" id="{7004E95F-9B64-5B72-686E-4D5A3E8CCE97}"/>
              </a:ext>
            </a:extLst>
          </p:cNvPr>
          <p:cNvSpPr>
            <a:spLocks noGrp="1"/>
          </p:cNvSpPr>
          <p:nvPr>
            <p:ph type="body" sz="quarter" idx="11" hasCustomPrompt="1"/>
          </p:nvPr>
        </p:nvSpPr>
        <p:spPr>
          <a:xfrm>
            <a:off x="3644765" y="594996"/>
            <a:ext cx="8547235" cy="594995"/>
          </a:xfrm>
        </p:spPr>
        <p:txBody>
          <a:bodyPr anchor="ctr" anchorCtr="0">
            <a:noAutofit/>
          </a:bodyPr>
          <a:lstStyle>
            <a:lvl1pPr marL="0" indent="0" algn="r" rtl="1">
              <a:spcBef>
                <a:spcPts val="0"/>
              </a:spcBef>
              <a:buNone/>
              <a:defRPr sz="3600"/>
            </a:lvl1pPr>
            <a:lvl2pPr marL="457189" indent="0">
              <a:buNone/>
              <a:defRPr/>
            </a:lvl2pPr>
            <a:lvl5pPr marL="0" indent="0" algn="r" defTabSz="914377" rtl="0" eaLnBrk="1" latinLnBrk="0" hangingPunct="1">
              <a:lnSpc>
                <a:spcPct val="90000"/>
              </a:lnSpc>
              <a:spcBef>
                <a:spcPct val="0"/>
              </a:spcBef>
              <a:buNone/>
              <a:defRPr lang="LID4096" sz="4400" kern="1200" dirty="0">
                <a:solidFill>
                  <a:schemeClr val="tx1"/>
                </a:solidFill>
                <a:latin typeface="+mj-lt"/>
                <a:ea typeface="+mj-ea"/>
                <a:cs typeface="+mj-cs"/>
              </a:defRPr>
            </a:lvl5pPr>
          </a:lstStyle>
          <a:p>
            <a:pPr lvl="0"/>
            <a:r>
              <a:rPr lang="en-US" dirty="0"/>
              <a:t>Click to edit Master title style</a:t>
            </a:r>
            <a:endParaRPr lang="LID4096" dirty="0"/>
          </a:p>
        </p:txBody>
      </p:sp>
      <p:sp>
        <p:nvSpPr>
          <p:cNvPr id="7" name="Text Placeholder 6">
            <a:extLst>
              <a:ext uri="{FF2B5EF4-FFF2-40B4-BE49-F238E27FC236}">
                <a16:creationId xmlns:a16="http://schemas.microsoft.com/office/drawing/2014/main" id="{89953AFB-C892-1A45-4024-0D0C11513F49}"/>
              </a:ext>
            </a:extLst>
          </p:cNvPr>
          <p:cNvSpPr>
            <a:spLocks noGrp="1"/>
          </p:cNvSpPr>
          <p:nvPr>
            <p:ph type="body" sz="quarter" idx="12" hasCustomPrompt="1"/>
          </p:nvPr>
        </p:nvSpPr>
        <p:spPr>
          <a:xfrm>
            <a:off x="0" y="594996"/>
            <a:ext cx="6858000" cy="594995"/>
          </a:xfrm>
        </p:spPr>
        <p:txBody>
          <a:bodyPr>
            <a:noAutofit/>
          </a:bodyPr>
          <a:lstStyle>
            <a:lvl1pPr marL="0" indent="0">
              <a:buNone/>
              <a:defRPr sz="3600"/>
            </a:lvl1pPr>
          </a:lstStyle>
          <a:p>
            <a:pPr lvl="0"/>
            <a:r>
              <a:rPr lang="en-US" dirty="0"/>
              <a:t>Click to edit Master title style</a:t>
            </a:r>
            <a:endParaRPr lang="LID4096" dirty="0"/>
          </a:p>
        </p:txBody>
      </p:sp>
    </p:spTree>
    <p:extLst>
      <p:ext uri="{BB962C8B-B14F-4D97-AF65-F5344CB8AC3E}">
        <p14:creationId xmlns:p14="http://schemas.microsoft.com/office/powerpoint/2010/main" val="334009546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E3E31E-7341-DE70-25B9-152B3ADF4DCA}"/>
              </a:ext>
            </a:extLst>
          </p:cNvPr>
          <p:cNvSpPr>
            <a:spLocks noGrp="1"/>
          </p:cNvSpPr>
          <p:nvPr>
            <p:ph type="title"/>
          </p:nvPr>
        </p:nvSpPr>
        <p:spPr>
          <a:xfrm>
            <a:off x="838200" y="2"/>
            <a:ext cx="10515600" cy="594995"/>
          </a:xfrm>
          <a:prstGeom prst="rect">
            <a:avLst/>
          </a:prstGeom>
        </p:spPr>
        <p:txBody>
          <a:bodyPr vert="horz" lIns="91440" tIns="45720" rIns="91440" bIns="45720" rtlCol="0" anchor="ctr">
            <a:normAutofit/>
          </a:body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998308AA-11CF-E428-5289-B4048FE56CDA}"/>
              </a:ext>
            </a:extLst>
          </p:cNvPr>
          <p:cNvSpPr>
            <a:spLocks noGrp="1"/>
          </p:cNvSpPr>
          <p:nvPr>
            <p:ph type="body" idx="1"/>
          </p:nvPr>
        </p:nvSpPr>
        <p:spPr>
          <a:xfrm>
            <a:off x="838200" y="812802"/>
            <a:ext cx="10515600" cy="5364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Tree>
    <p:extLst>
      <p:ext uri="{BB962C8B-B14F-4D97-AF65-F5344CB8AC3E}">
        <p14:creationId xmlns:p14="http://schemas.microsoft.com/office/powerpoint/2010/main" val="1356173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png"/><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2.png"/><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20.png"/><Relationship Id="rId7" Type="http://schemas.openxmlformats.org/officeDocument/2006/relationships/image" Target="../media/image21.png"/><Relationship Id="rId8"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image" Target="../media/image29.png"/><Relationship Id="rId10" Type="http://schemas.openxmlformats.org/officeDocument/2006/relationships/image" Target="../media/image30.png"/><Relationship Id="rId11" Type="http://schemas.openxmlformats.org/officeDocument/2006/relationships/image" Target="../media/image31.png"/><Relationship Id="rId1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6.png"/><Relationship Id="rId6" Type="http://schemas.openxmlformats.org/officeDocument/2006/relationships/image" Target="../media/image32.png"/><Relationship Id="rId7" Type="http://schemas.openxmlformats.org/officeDocument/2006/relationships/image" Target="../media/image33.png"/><Relationship Id="rId8" Type="http://schemas.openxmlformats.org/officeDocument/2006/relationships/image" Target="../media/image34.png"/><Relationship Id="rId9" Type="http://schemas.openxmlformats.org/officeDocument/2006/relationships/image" Target="../media/image35.png"/><Relationship Id="rId10" Type="http://schemas.openxmlformats.org/officeDocument/2006/relationships/image" Target="../media/image36.png"/><Relationship Id="rId11" Type="http://schemas.openxmlformats.org/officeDocument/2006/relationships/image" Target="../media/image37.png"/><Relationship Id="rId12" Type="http://schemas.openxmlformats.org/officeDocument/2006/relationships/image" Target="../media/image38.png"/><Relationship Id="rId1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39.png"/><Relationship Id="rId5" Type="http://schemas.openxmlformats.org/officeDocument/2006/relationships/image" Target="../media/image40.png"/><Relationship Id="rId6" Type="http://schemas.openxmlformats.org/officeDocument/2006/relationships/image" Target="../media/image41.png"/><Relationship Id="rId7" Type="http://schemas.openxmlformats.org/officeDocument/2006/relationships/image" Target="../media/image42.png"/><Relationship Id="rId8" Type="http://schemas.openxmlformats.org/officeDocument/2006/relationships/image" Target="../media/image43.png"/><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46.png"/><Relationship Id="rId5" Type="http://schemas.openxmlformats.org/officeDocument/2006/relationships/image" Target="../media/image47.png"/><Relationship Id="rId6" Type="http://schemas.openxmlformats.org/officeDocument/2006/relationships/image" Target="../media/image48.png"/><Relationship Id="rId7" Type="http://schemas.openxmlformats.org/officeDocument/2006/relationships/image" Target="../media/image49.png"/><Relationship Id="rId8"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3.png"/><Relationship Id="rId8" Type="http://schemas.openxmlformats.org/officeDocument/2006/relationships/image" Target="../media/image54.png"/><Relationship Id="rId9" Type="http://schemas.openxmlformats.org/officeDocument/2006/relationships/image" Target="../media/image55.png"/><Relationship Id="rId10"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50.png"/><Relationship Id="rId5" Type="http://schemas.openxmlformats.org/officeDocument/2006/relationships/image" Target="../media/image51.png"/><Relationship Id="rId6" Type="http://schemas.openxmlformats.org/officeDocument/2006/relationships/image" Target="../media/image52.png"/><Relationship Id="rId7" Type="http://schemas.openxmlformats.org/officeDocument/2006/relationships/image" Target="../media/image56.png"/><Relationship Id="rId8"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image" Target="../media/image57.png"/><Relationship Id="rId5" Type="http://schemas.openxmlformats.org/officeDocument/2006/relationships/image" Target="../media/image58.png"/><Relationship Id="rId6" Type="http://schemas.openxmlformats.org/officeDocument/2006/relationships/image" Target="../media/image59.png"/><Relationship Id="rId7" Type="http://schemas.openxmlformats.org/officeDocument/2006/relationships/image" Target="../media/image60.png"/><Relationship Id="rId8" Type="http://schemas.openxmlformats.org/officeDocument/2006/relationships/image" Target="../media/image61.png"/><Relationship Id="rId9" Type="http://schemas.openxmlformats.org/officeDocument/2006/relationships/image" Target="../media/image62.png"/><Relationship Id="rId10"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3.png"/><Relationship Id="rId3" Type="http://schemas.openxmlformats.org/officeDocument/2006/relationships/image" Target="../media/image64.png"/><Relationship Id="rId4" Type="http://schemas.openxmlformats.org/officeDocument/2006/relationships/image" Target="../media/image65.png"/><Relationship Id="rId5" Type="http://schemas.openxmlformats.org/officeDocument/2006/relationships/image" Target="../media/image66.png"/><Relationship Id="rId6"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7.png"/><Relationship Id="rId3" Type="http://schemas.openxmlformats.org/officeDocument/2006/relationships/image" Target="../media/image68.png"/><Relationship Id="rId4" Type="http://schemas.openxmlformats.org/officeDocument/2006/relationships/image" Target="../media/image69.png"/><Relationship Id="rId5" Type="http://schemas.openxmlformats.org/officeDocument/2006/relationships/image" Target="../media/image70.png"/><Relationship Id="rId6" Type="http://schemas.openxmlformats.org/officeDocument/2006/relationships/image" Target="../media/image71.png"/><Relationship Id="rId7"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68.png"/><Relationship Id="rId6" Type="http://schemas.openxmlformats.org/officeDocument/2006/relationships/image" Target="../media/image75.png"/><Relationship Id="rId7" Type="http://schemas.openxmlformats.org/officeDocument/2006/relationships/image" Target="../media/image76.png"/><Relationship Id="rId8" Type="http://schemas.openxmlformats.org/officeDocument/2006/relationships/image" Target="../media/image77.png"/><Relationship Id="rId9" Type="http://schemas.openxmlformats.org/officeDocument/2006/relationships/image" Target="../media/image78.png"/><Relationship Id="rId10"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9.png"/><Relationship Id="rId3" Type="http://schemas.openxmlformats.org/officeDocument/2006/relationships/image" Target="../media/image68.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82.png"/><Relationship Id="rId7"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79.png"/><Relationship Id="rId3" Type="http://schemas.openxmlformats.org/officeDocument/2006/relationships/image" Target="../media/image68.png"/><Relationship Id="rId4" Type="http://schemas.openxmlformats.org/officeDocument/2006/relationships/image" Target="../media/image80.png"/><Relationship Id="rId5" Type="http://schemas.openxmlformats.org/officeDocument/2006/relationships/image" Target="../media/image81.png"/><Relationship Id="rId6" Type="http://schemas.openxmlformats.org/officeDocument/2006/relationships/image" Target="../media/image83.png"/><Relationship Id="rId7"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84.png"/><Relationship Id="rId3" Type="http://schemas.openxmlformats.org/officeDocument/2006/relationships/image" Target="../media/image85.png"/><Relationship Id="rId4" Type="http://schemas.openxmlformats.org/officeDocument/2006/relationships/image" Target="../media/image86.png"/><Relationship Id="rId5" Type="http://schemas.openxmlformats.org/officeDocument/2006/relationships/image" Target="../media/image87.png"/><Relationship Id="rId6" Type="http://schemas.openxmlformats.org/officeDocument/2006/relationships/image" Target="../media/image88.png"/><Relationship Id="rId7" Type="http://schemas.openxmlformats.org/officeDocument/2006/relationships/image" Target="../media/image89.png"/><Relationship Id="rId8"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8.png"/><Relationship Id="rId3" Type="http://schemas.openxmlformats.org/officeDocument/2006/relationships/image" Target="../media/image90.png"/><Relationship Id="rId4" Type="http://schemas.openxmlformats.org/officeDocument/2006/relationships/image" Target="../media/image91.png"/><Relationship Id="rId5" Type="http://schemas.openxmlformats.org/officeDocument/2006/relationships/image" Target="../media/image92.png"/><Relationship Id="rId6" Type="http://schemas.openxmlformats.org/officeDocument/2006/relationships/image" Target="../media/image93.png"/><Relationship Id="rId7" Type="http://schemas.openxmlformats.org/officeDocument/2006/relationships/image" Target="../media/image94.png"/><Relationship Id="rId8" Type="http://schemas.openxmlformats.org/officeDocument/2006/relationships/image" Target="../media/image95.png"/><Relationship Id="rId9"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68.png"/><Relationship Id="rId3" Type="http://schemas.openxmlformats.org/officeDocument/2006/relationships/image" Target="../media/image96.png"/><Relationship Id="rId4" Type="http://schemas.openxmlformats.org/officeDocument/2006/relationships/image" Target="../media/image97.png"/><Relationship Id="rId5" Type="http://schemas.openxmlformats.org/officeDocument/2006/relationships/image" Target="../media/image92.png"/><Relationship Id="rId6" Type="http://schemas.openxmlformats.org/officeDocument/2006/relationships/image" Target="../media/image93.png"/><Relationship Id="rId7" Type="http://schemas.openxmlformats.org/officeDocument/2006/relationships/image" Target="../media/image94.png"/><Relationship Id="rId8" Type="http://schemas.openxmlformats.org/officeDocument/2006/relationships/image" Target="../media/image95.png"/><Relationship Id="rId9" Type="http://schemas.openxmlformats.org/officeDocument/2006/relationships/image" Target="../media/image98.png"/><Relationship Id="rId10"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99.png"/><Relationship Id="rId5" Type="http://schemas.openxmlformats.org/officeDocument/2006/relationships/image" Target="../media/image100.png"/><Relationship Id="rId6" Type="http://schemas.openxmlformats.org/officeDocument/2006/relationships/image" Target="../media/image101.png"/><Relationship Id="rId7" Type="http://schemas.openxmlformats.org/officeDocument/2006/relationships/image" Target="../media/image102.png"/><Relationship Id="rId8" Type="http://schemas.openxmlformats.org/officeDocument/2006/relationships/image" Target="../media/image103.png"/><Relationship Id="rId9" Type="http://schemas.openxmlformats.org/officeDocument/2006/relationships/image" Target="../media/image104.png"/><Relationship Id="rId10" Type="http://schemas.openxmlformats.org/officeDocument/2006/relationships/image" Target="../media/image105.png"/><Relationship Id="rId11" Type="http://schemas.openxmlformats.org/officeDocument/2006/relationships/image" Target="../media/image106.png"/><Relationship Id="rId12" Type="http://schemas.openxmlformats.org/officeDocument/2006/relationships/image" Target="../media/image107.png"/><Relationship Id="rId13" Type="http://schemas.openxmlformats.org/officeDocument/2006/relationships/image" Target="../media/image108.png"/><Relationship Id="rId1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09.png"/><Relationship Id="rId3" Type="http://schemas.openxmlformats.org/officeDocument/2006/relationships/image" Target="../media/image110.png"/><Relationship Id="rId4" Type="http://schemas.openxmlformats.org/officeDocument/2006/relationships/image" Target="../media/image111.png"/><Relationship Id="rId5" Type="http://schemas.openxmlformats.org/officeDocument/2006/relationships/image" Target="../media/image112.png"/><Relationship Id="rId6"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image" Target="../media/image113.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4.png"/><Relationship Id="rId3" Type="http://schemas.openxmlformats.org/officeDocument/2006/relationships/image" Target="../media/image115.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16.png"/><Relationship Id="rId3" Type="http://schemas.openxmlformats.org/officeDocument/2006/relationships/image" Target="../media/image117.png"/><Relationship Id="rId4"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0A95-730B-2E4F-D8F8-EC4DC78F703C}"/>
              </a:ext>
            </a:extLst>
          </p:cNvPr>
          <p:cNvSpPr>
            <a:spLocks noGrp="1"/>
          </p:cNvSpPr>
          <p:nvPr>
            <p:ph type="ctrTitle"/>
          </p:nvPr>
        </p:nvSpPr>
        <p:spPr>
          <a:xfrm>
            <a:off x="1524000" y="1122363"/>
            <a:ext cx="9144000" cy="2387600"/>
          </a:xfrm>
        </p:spPr>
        <p:txBody>
          <a:bodyPr>
            <a:normAutofit/>
          </a:bodyPr>
          <a:lstStyle/>
          <a:p>
            <a:r>
              <a:rPr lang="he-IL" dirty="0"/>
              <a:t>מבוא למדעי המחשב</a:t>
            </a:r>
            <a:br>
              <a:rPr lang="en-US" dirty="0"/>
            </a:br>
            <a:r>
              <a:rPr lang="en-US" dirty="0"/>
              <a:t>Introduction to Computer Science</a:t>
            </a:r>
            <a:endParaRPr lang="LID4096" dirty="0"/>
          </a:p>
        </p:txBody>
      </p:sp>
      <p:sp>
        <p:nvSpPr>
          <p:cNvPr id="3" name="Subtitle 2">
            <a:extLst>
              <a:ext uri="{FF2B5EF4-FFF2-40B4-BE49-F238E27FC236}">
                <a16:creationId xmlns:a16="http://schemas.microsoft.com/office/drawing/2014/main" id="{BFAC3302-668D-1247-D34A-63A40A78AE06}"/>
              </a:ext>
            </a:extLst>
          </p:cNvPr>
          <p:cNvSpPr>
            <a:spLocks noGrp="1"/>
          </p:cNvSpPr>
          <p:nvPr>
            <p:ph type="subTitle" idx="1"/>
          </p:nvPr>
        </p:nvSpPr>
        <p:spPr>
          <a:xfrm>
            <a:off x="6096000" y="3509963"/>
            <a:ext cx="4572000" cy="2225674"/>
          </a:xfrm>
        </p:spPr>
        <p:txBody>
          <a:bodyPr>
            <a:normAutofit/>
          </a:bodyPr>
          <a:lstStyle/>
          <a:p>
            <a:r>
              <a:rPr lang="he-IL" dirty="0"/>
              <a:t>הרצאה </a:t>
            </a:r>
            <a:r>
              <a:rPr lang="en-US" dirty="0"/>
              <a:t>8</a:t>
            </a:r>
            <a:r>
              <a:rPr lang="he-IL" dirty="0"/>
              <a:t>א</a:t>
            </a:r>
          </a:p>
          <a:p>
            <a:r>
              <a:rPr lang="he-IL" dirty="0"/>
              <a:t>סיבוכיות</a:t>
            </a:r>
          </a:p>
        </p:txBody>
      </p:sp>
      <p:sp>
        <p:nvSpPr>
          <p:cNvPr id="9" name="Content Placeholder 8">
            <a:extLst>
              <a:ext uri="{FF2B5EF4-FFF2-40B4-BE49-F238E27FC236}">
                <a16:creationId xmlns:a16="http://schemas.microsoft.com/office/drawing/2014/main" id="{DB80BBAB-19F4-A61F-EBBF-712E2ACD6D53}"/>
              </a:ext>
            </a:extLst>
          </p:cNvPr>
          <p:cNvSpPr>
            <a:spLocks noGrp="1"/>
          </p:cNvSpPr>
          <p:nvPr>
            <p:ph sz="quarter" idx="10"/>
          </p:nvPr>
        </p:nvSpPr>
        <p:spPr/>
        <p:txBody>
          <a:bodyPr/>
          <a:lstStyle/>
          <a:p>
            <a:r>
              <a:rPr lang="en-US" dirty="0"/>
              <a:t>Lecture 8a</a:t>
            </a:r>
          </a:p>
          <a:p>
            <a:r>
              <a:rPr lang="en-US" dirty="0"/>
              <a:t>Complexity</a:t>
            </a:r>
          </a:p>
        </p:txBody>
      </p:sp>
    </p:spTree>
    <p:extLst>
      <p:ext uri="{BB962C8B-B14F-4D97-AF65-F5344CB8AC3E}">
        <p14:creationId xmlns:p14="http://schemas.microsoft.com/office/powerpoint/2010/main" val="810835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515AF-CFC7-EDFD-51F1-E62EE71411A9}"/>
              </a:ext>
            </a:extLst>
          </p:cNvPr>
          <p:cNvSpPr>
            <a:spLocks noGrp="1"/>
          </p:cNvSpPr>
          <p:nvPr>
            <p:ph type="title"/>
          </p:nvPr>
        </p:nvSpPr>
        <p:spPr/>
        <p:txBody>
          <a:bodyPr>
            <a:normAutofit fontScale="90000"/>
          </a:bodyPr>
          <a:lstStyle/>
          <a:p>
            <a:r>
              <a:rPr lang="en-US" dirty="0"/>
              <a:t>Complexity</a:t>
            </a:r>
            <a:endParaRPr lang="LID4096" dirty="0"/>
          </a:p>
        </p:txBody>
      </p:sp>
      <p:sp>
        <p:nvSpPr>
          <p:cNvPr id="3" name="Text Placeholder 2">
            <a:extLst>
              <a:ext uri="{FF2B5EF4-FFF2-40B4-BE49-F238E27FC236}">
                <a16:creationId xmlns:a16="http://schemas.microsoft.com/office/drawing/2014/main" id="{2DF341A6-4E05-FCC3-D255-8AFC7F3D9583}"/>
              </a:ext>
            </a:extLst>
          </p:cNvPr>
          <p:cNvSpPr>
            <a:spLocks noGrp="1"/>
          </p:cNvSpPr>
          <p:nvPr>
            <p:ph type="body" sz="quarter" idx="10"/>
          </p:nvPr>
        </p:nvSpPr>
        <p:spPr/>
        <p:txBody>
          <a:bodyPr/>
          <a:lstStyle/>
          <a:p>
            <a:r>
              <a:rPr lang="he-IL" dirty="0"/>
              <a:t>סיבוכיות</a:t>
            </a:r>
            <a:endParaRPr lang="LID4096" dirty="0"/>
          </a:p>
        </p:txBody>
      </p:sp>
      <p:sp>
        <p:nvSpPr>
          <p:cNvPr id="4" name="Text Placeholder 3">
            <a:extLst>
              <a:ext uri="{FF2B5EF4-FFF2-40B4-BE49-F238E27FC236}">
                <a16:creationId xmlns:a16="http://schemas.microsoft.com/office/drawing/2014/main" id="{EBC61F8C-BAED-E7D4-6A3B-971D422EDB16}"/>
              </a:ext>
            </a:extLst>
          </p:cNvPr>
          <p:cNvSpPr>
            <a:spLocks noGrp="1"/>
          </p:cNvSpPr>
          <p:nvPr>
            <p:ph type="body" sz="quarter" idx="11"/>
          </p:nvPr>
        </p:nvSpPr>
        <p:spPr/>
        <p:txBody>
          <a:bodyPr/>
          <a:lstStyle/>
          <a:p>
            <a:r>
              <a:rPr lang="he-IL" dirty="0"/>
              <a:t>מדד אבסטרקטי לביצועים של אלגוריתם</a:t>
            </a:r>
            <a:endParaRPr lang="LID4096" dirty="0"/>
          </a:p>
        </p:txBody>
      </p:sp>
      <p:sp>
        <p:nvSpPr>
          <p:cNvPr id="6" name="Text Placeholder 3">
            <a:extLst>
              <a:ext uri="{FF2B5EF4-FFF2-40B4-BE49-F238E27FC236}">
                <a16:creationId xmlns:a16="http://schemas.microsoft.com/office/drawing/2014/main" id="{335FCF4C-6BA3-0C49-E5B5-D0B487ED11AB}"/>
              </a:ext>
            </a:extLst>
          </p:cNvPr>
          <p:cNvSpPr txBox="1">
            <a:spLocks/>
          </p:cNvSpPr>
          <p:nvPr/>
        </p:nvSpPr>
        <p:spPr>
          <a:xfrm>
            <a:off x="355601" y="1890396"/>
            <a:ext cx="11836400" cy="1125854"/>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זמן: מספר הפעולות הבסיסיות שמבצע אלגוריתם כתלות בגודל הקלט</a:t>
            </a:r>
            <a:endParaRPr lang="LID4096" dirty="0"/>
          </a:p>
        </p:txBody>
      </p:sp>
      <p:sp>
        <p:nvSpPr>
          <p:cNvPr id="7" name="Text Placeholder 3">
            <a:extLst>
              <a:ext uri="{FF2B5EF4-FFF2-40B4-BE49-F238E27FC236}">
                <a16:creationId xmlns:a16="http://schemas.microsoft.com/office/drawing/2014/main" id="{6D5BC8F6-07E2-C7E9-F013-012329937EAD}"/>
              </a:ext>
            </a:extLst>
          </p:cNvPr>
          <p:cNvSpPr txBox="1">
            <a:spLocks/>
          </p:cNvSpPr>
          <p:nvPr/>
        </p:nvSpPr>
        <p:spPr>
          <a:xfrm>
            <a:off x="355600" y="3429000"/>
            <a:ext cx="11836400" cy="1125854"/>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מקום: כמות הזיכרון שאלגוריתם דורש כתלות בגודל הקלט</a:t>
            </a:r>
            <a:endParaRPr lang="LID4096" dirty="0"/>
          </a:p>
        </p:txBody>
      </p:sp>
      <p:sp>
        <p:nvSpPr>
          <p:cNvPr id="8" name="Text Placeholder 3">
            <a:extLst>
              <a:ext uri="{FF2B5EF4-FFF2-40B4-BE49-F238E27FC236}">
                <a16:creationId xmlns:a16="http://schemas.microsoft.com/office/drawing/2014/main" id="{4C5C6721-4475-46C4-2402-641F85977937}"/>
              </a:ext>
            </a:extLst>
          </p:cNvPr>
          <p:cNvSpPr txBox="1">
            <a:spLocks/>
          </p:cNvSpPr>
          <p:nvPr/>
        </p:nvSpPr>
        <p:spPr>
          <a:xfrm>
            <a:off x="3587615" y="5255258"/>
            <a:ext cx="854723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איך נגדיר סיבוכיות?</a:t>
            </a:r>
            <a:endParaRPr lang="LID4096" dirty="0"/>
          </a:p>
        </p:txBody>
      </p:sp>
    </p:spTree>
    <p:extLst>
      <p:ext uri="{BB962C8B-B14F-4D97-AF65-F5344CB8AC3E}">
        <p14:creationId xmlns:p14="http://schemas.microsoft.com/office/powerpoint/2010/main" val="176550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7DF13-BB9B-5519-44D2-60B74594E9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8EEF12-FE40-41F6-53AB-A1CD9503F4B1}"/>
              </a:ext>
            </a:extLst>
          </p:cNvPr>
          <p:cNvSpPr>
            <a:spLocks noGrp="1"/>
          </p:cNvSpPr>
          <p:nvPr>
            <p:ph type="title"/>
          </p:nvPr>
        </p:nvSpPr>
        <p:spPr/>
        <p:txBody>
          <a:bodyPr>
            <a:normAutofit fontScale="90000"/>
          </a:bodyPr>
          <a:lstStyle/>
          <a:p>
            <a:r>
              <a:rPr lang="en-US" dirty="0"/>
              <a:t>Complexity</a:t>
            </a:r>
            <a:endParaRPr lang="LID4096" dirty="0"/>
          </a:p>
        </p:txBody>
      </p:sp>
      <p:sp>
        <p:nvSpPr>
          <p:cNvPr id="3" name="Text Placeholder 2">
            <a:extLst>
              <a:ext uri="{FF2B5EF4-FFF2-40B4-BE49-F238E27FC236}">
                <a16:creationId xmlns:a16="http://schemas.microsoft.com/office/drawing/2014/main" id="{18BECD33-92AA-1ED7-0692-77136DA0AD04}"/>
              </a:ext>
            </a:extLst>
          </p:cNvPr>
          <p:cNvSpPr>
            <a:spLocks noGrp="1"/>
          </p:cNvSpPr>
          <p:nvPr>
            <p:ph type="body" sz="quarter" idx="10"/>
          </p:nvPr>
        </p:nvSpPr>
        <p:spPr/>
        <p:txBody>
          <a:bodyPr/>
          <a:lstStyle/>
          <a:p>
            <a:r>
              <a:rPr lang="he-IL" dirty="0"/>
              <a:t>סיבוכיות</a:t>
            </a:r>
            <a:endParaRPr lang="LID4096" dirty="0"/>
          </a:p>
        </p:txBody>
      </p:sp>
      <p:sp>
        <p:nvSpPr>
          <p:cNvPr id="4" name="Text Placeholder 3">
            <a:extLst>
              <a:ext uri="{FF2B5EF4-FFF2-40B4-BE49-F238E27FC236}">
                <a16:creationId xmlns:a16="http://schemas.microsoft.com/office/drawing/2014/main" id="{C74F2319-EC78-8492-EAA8-BAF001572FBA}"/>
              </a:ext>
            </a:extLst>
          </p:cNvPr>
          <p:cNvSpPr>
            <a:spLocks noGrp="1"/>
          </p:cNvSpPr>
          <p:nvPr>
            <p:ph type="body" sz="quarter" idx="11"/>
          </p:nvPr>
        </p:nvSpPr>
        <p:spPr/>
        <p:txBody>
          <a:bodyPr/>
          <a:lstStyle/>
          <a:p>
            <a:r>
              <a:rPr lang="he-IL" dirty="0"/>
              <a:t>מדד אבסטרקטי לביצועים של אלגוריתם</a:t>
            </a:r>
            <a:endParaRPr lang="LID4096" dirty="0"/>
          </a:p>
        </p:txBody>
      </p:sp>
      <p:sp>
        <p:nvSpPr>
          <p:cNvPr id="5" name="Text Placeholder 3">
            <a:extLst>
              <a:ext uri="{FF2B5EF4-FFF2-40B4-BE49-F238E27FC236}">
                <a16:creationId xmlns:a16="http://schemas.microsoft.com/office/drawing/2014/main" id="{BE14D6A3-C66D-27BB-AB08-B628ED6794C0}"/>
              </a:ext>
            </a:extLst>
          </p:cNvPr>
          <p:cNvSpPr txBox="1">
            <a:spLocks/>
          </p:cNvSpPr>
          <p:nvPr/>
        </p:nvSpPr>
        <p:spPr>
          <a:xfrm>
            <a:off x="3587615" y="1189991"/>
            <a:ext cx="854723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איך נגדיר סיבוכיות?</a:t>
            </a:r>
            <a:endParaRPr lang="LID4096" dirty="0"/>
          </a:p>
        </p:txBody>
      </p:sp>
      <p:sp>
        <p:nvSpPr>
          <p:cNvPr id="8" name="Text Placeholder 3">
            <a:extLst>
              <a:ext uri="{FF2B5EF4-FFF2-40B4-BE49-F238E27FC236}">
                <a16:creationId xmlns:a16="http://schemas.microsoft.com/office/drawing/2014/main" id="{7F5E7D5A-E182-7E1E-B090-64349C09DE0C}"/>
              </a:ext>
            </a:extLst>
          </p:cNvPr>
          <p:cNvSpPr txBox="1">
            <a:spLocks/>
          </p:cNvSpPr>
          <p:nvPr/>
        </p:nvSpPr>
        <p:spPr>
          <a:xfrm>
            <a:off x="3587614" y="2083012"/>
            <a:ext cx="854723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מה חשוב לנו?</a:t>
            </a:r>
            <a:endParaRPr lang="LID4096" dirty="0"/>
          </a:p>
        </p:txBody>
      </p:sp>
      <p:sp>
        <p:nvSpPr>
          <p:cNvPr id="9" name="Text Placeholder 3">
            <a:extLst>
              <a:ext uri="{FF2B5EF4-FFF2-40B4-BE49-F238E27FC236}">
                <a16:creationId xmlns:a16="http://schemas.microsoft.com/office/drawing/2014/main" id="{E9D0DCF9-F9E5-E708-656F-8C5CECD18FE1}"/>
              </a:ext>
            </a:extLst>
          </p:cNvPr>
          <p:cNvSpPr txBox="1">
            <a:spLocks/>
          </p:cNvSpPr>
          <p:nvPr/>
        </p:nvSpPr>
        <p:spPr>
          <a:xfrm>
            <a:off x="7156384" y="2976033"/>
            <a:ext cx="44449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1. המקרה הגרוע ביותר</a:t>
            </a:r>
            <a:endParaRPr lang="LID4096" dirty="0"/>
          </a:p>
        </p:txBody>
      </p:sp>
      <p:sp>
        <p:nvSpPr>
          <p:cNvPr id="10" name="Text Placeholder 3">
            <a:extLst>
              <a:ext uri="{FF2B5EF4-FFF2-40B4-BE49-F238E27FC236}">
                <a16:creationId xmlns:a16="http://schemas.microsoft.com/office/drawing/2014/main" id="{89EAD981-826F-998C-46D5-70A6873BA5E3}"/>
              </a:ext>
            </a:extLst>
          </p:cNvPr>
          <p:cNvSpPr txBox="1">
            <a:spLocks/>
          </p:cNvSpPr>
          <p:nvPr/>
        </p:nvSpPr>
        <p:spPr>
          <a:xfrm>
            <a:off x="4794250" y="3720305"/>
            <a:ext cx="680713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2. אי תלות במחשב</a:t>
            </a:r>
            <a:endParaRPr lang="LID4096" dirty="0"/>
          </a:p>
        </p:txBody>
      </p:sp>
      <p:sp>
        <p:nvSpPr>
          <p:cNvPr id="13" name="Text Placeholder 3">
            <a:extLst>
              <a:ext uri="{FF2B5EF4-FFF2-40B4-BE49-F238E27FC236}">
                <a16:creationId xmlns:a16="http://schemas.microsoft.com/office/drawing/2014/main" id="{9C536936-B475-751B-F69F-A39134BAE2E7}"/>
              </a:ext>
            </a:extLst>
          </p:cNvPr>
          <p:cNvSpPr txBox="1">
            <a:spLocks/>
          </p:cNvSpPr>
          <p:nvPr/>
        </p:nvSpPr>
        <p:spPr>
          <a:xfrm>
            <a:off x="4214648" y="4464578"/>
            <a:ext cx="7354697"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3. קצב גדילה עבור קלטים גדולים </a:t>
            </a:r>
            <a:endParaRPr lang="LID4096" dirty="0"/>
          </a:p>
        </p:txBody>
      </p:sp>
    </p:spTree>
    <p:extLst>
      <p:ext uri="{BB962C8B-B14F-4D97-AF65-F5344CB8AC3E}">
        <p14:creationId xmlns:p14="http://schemas.microsoft.com/office/powerpoint/2010/main" val="2049389755"/>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2F029-17A2-C2A2-F08F-D08F0BB04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F87DDF-5B27-C10A-5310-B729F5CD8D80}"/>
              </a:ext>
            </a:extLst>
          </p:cNvPr>
          <p:cNvSpPr>
            <a:spLocks noGrp="1"/>
          </p:cNvSpPr>
          <p:nvPr>
            <p:ph type="title"/>
          </p:nvPr>
        </p:nvSpPr>
        <p:spPr/>
        <p:txBody>
          <a:bodyPr>
            <a:normAutofit fontScale="90000"/>
          </a:bodyPr>
          <a:lstStyle/>
          <a:p>
            <a:r>
              <a:rPr lang="en-US" dirty="0"/>
              <a:t>Complexity</a:t>
            </a:r>
            <a:endParaRPr lang="LID4096" dirty="0"/>
          </a:p>
        </p:txBody>
      </p:sp>
      <p:sp>
        <p:nvSpPr>
          <p:cNvPr id="3" name="Text Placeholder 2">
            <a:extLst>
              <a:ext uri="{FF2B5EF4-FFF2-40B4-BE49-F238E27FC236}">
                <a16:creationId xmlns:a16="http://schemas.microsoft.com/office/drawing/2014/main" id="{11B4D97B-A289-65D4-37EB-C7CD493091D5}"/>
              </a:ext>
            </a:extLst>
          </p:cNvPr>
          <p:cNvSpPr>
            <a:spLocks noGrp="1"/>
          </p:cNvSpPr>
          <p:nvPr>
            <p:ph type="body" sz="quarter" idx="10"/>
          </p:nvPr>
        </p:nvSpPr>
        <p:spPr/>
        <p:txBody>
          <a:bodyPr/>
          <a:lstStyle/>
          <a:p>
            <a:r>
              <a:rPr lang="he-IL" dirty="0"/>
              <a:t>סיבוכיות</a:t>
            </a:r>
            <a:endParaRPr lang="LID4096" dirty="0"/>
          </a:p>
        </p:txBody>
      </p:sp>
      <p:sp>
        <p:nvSpPr>
          <p:cNvPr id="4" name="Text Placeholder 3">
            <a:extLst>
              <a:ext uri="{FF2B5EF4-FFF2-40B4-BE49-F238E27FC236}">
                <a16:creationId xmlns:a16="http://schemas.microsoft.com/office/drawing/2014/main" id="{D15E0160-B05C-085F-1DDB-FA7B5912E062}"/>
              </a:ext>
            </a:extLst>
          </p:cNvPr>
          <p:cNvSpPr>
            <a:spLocks noGrp="1"/>
          </p:cNvSpPr>
          <p:nvPr>
            <p:ph type="body" sz="quarter" idx="11"/>
          </p:nvPr>
        </p:nvSpPr>
        <p:spPr/>
        <p:txBody>
          <a:bodyPr/>
          <a:lstStyle/>
          <a:p>
            <a:r>
              <a:rPr lang="he-IL" dirty="0"/>
              <a:t>מדד אבסטרקטי לביצועים של אלגוריתם</a:t>
            </a:r>
            <a:endParaRPr lang="LID4096" dirty="0"/>
          </a:p>
        </p:txBody>
      </p:sp>
      <p:sp>
        <p:nvSpPr>
          <p:cNvPr id="5" name="Text Placeholder 3">
            <a:extLst>
              <a:ext uri="{FF2B5EF4-FFF2-40B4-BE49-F238E27FC236}">
                <a16:creationId xmlns:a16="http://schemas.microsoft.com/office/drawing/2014/main" id="{EE568D69-395C-D7D0-AC15-DDC3EB832C08}"/>
              </a:ext>
            </a:extLst>
          </p:cNvPr>
          <p:cNvSpPr txBox="1">
            <a:spLocks/>
          </p:cNvSpPr>
          <p:nvPr/>
        </p:nvSpPr>
        <p:spPr>
          <a:xfrm>
            <a:off x="3587615" y="1189991"/>
            <a:ext cx="854723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איך נגדיר סיבוכיות?</a:t>
            </a:r>
            <a:endParaRPr lang="LID4096" dirty="0"/>
          </a:p>
        </p:txBody>
      </p:sp>
      <p:sp>
        <p:nvSpPr>
          <p:cNvPr id="8" name="Text Placeholder 3">
            <a:extLst>
              <a:ext uri="{FF2B5EF4-FFF2-40B4-BE49-F238E27FC236}">
                <a16:creationId xmlns:a16="http://schemas.microsoft.com/office/drawing/2014/main" id="{EEC29442-0B4A-3E71-2785-8876A5162584}"/>
              </a:ext>
            </a:extLst>
          </p:cNvPr>
          <p:cNvSpPr txBox="1">
            <a:spLocks/>
          </p:cNvSpPr>
          <p:nvPr/>
        </p:nvSpPr>
        <p:spPr>
          <a:xfrm>
            <a:off x="3587614" y="2083012"/>
            <a:ext cx="854723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מה חשוב לנו?</a:t>
            </a:r>
            <a:endParaRPr lang="LID4096" dirty="0"/>
          </a:p>
        </p:txBody>
      </p:sp>
      <p:sp>
        <p:nvSpPr>
          <p:cNvPr id="9" name="Text Placeholder 3">
            <a:extLst>
              <a:ext uri="{FF2B5EF4-FFF2-40B4-BE49-F238E27FC236}">
                <a16:creationId xmlns:a16="http://schemas.microsoft.com/office/drawing/2014/main" id="{73956F9D-578E-A549-E96F-DDEBF7C31200}"/>
              </a:ext>
            </a:extLst>
          </p:cNvPr>
          <p:cNvSpPr txBox="1">
            <a:spLocks/>
          </p:cNvSpPr>
          <p:nvPr/>
        </p:nvSpPr>
        <p:spPr>
          <a:xfrm>
            <a:off x="7156384" y="2976033"/>
            <a:ext cx="44449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1. המקרה הגרוע ביותר</a:t>
            </a:r>
            <a:endParaRPr lang="LID4096" dirty="0"/>
          </a:p>
        </p:txBody>
      </p:sp>
      <p:sp>
        <p:nvSpPr>
          <p:cNvPr id="10" name="Text Placeholder 3">
            <a:extLst>
              <a:ext uri="{FF2B5EF4-FFF2-40B4-BE49-F238E27FC236}">
                <a16:creationId xmlns:a16="http://schemas.microsoft.com/office/drawing/2014/main" id="{70FC0D35-3B17-5AE7-161B-D91ED1D3FBD8}"/>
              </a:ext>
            </a:extLst>
          </p:cNvPr>
          <p:cNvSpPr txBox="1">
            <a:spLocks/>
          </p:cNvSpPr>
          <p:nvPr/>
        </p:nvSpPr>
        <p:spPr>
          <a:xfrm>
            <a:off x="3486150" y="3869055"/>
            <a:ext cx="811523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LID4096" strike="sngStrike" dirty="0"/>
          </a:p>
        </p:txBody>
      </p:sp>
      <p:sp>
        <p:nvSpPr>
          <p:cNvPr id="11" name="Text Placeholder 3">
            <a:extLst>
              <a:ext uri="{FF2B5EF4-FFF2-40B4-BE49-F238E27FC236}">
                <a16:creationId xmlns:a16="http://schemas.microsoft.com/office/drawing/2014/main" id="{FD6078C7-B026-927E-FD26-3C0BA9FE4B39}"/>
              </a:ext>
            </a:extLst>
          </p:cNvPr>
          <p:cNvSpPr txBox="1">
            <a:spLocks/>
          </p:cNvSpPr>
          <p:nvPr/>
        </p:nvSpPr>
        <p:spPr>
          <a:xfrm>
            <a:off x="7302433" y="5473938"/>
            <a:ext cx="3213167"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sz="4800" dirty="0"/>
              <a:t>סימון </a:t>
            </a:r>
            <a:r>
              <a:rPr lang="en-US" sz="4800" dirty="0"/>
              <a:t>O</a:t>
            </a:r>
            <a:r>
              <a:rPr lang="he-IL" sz="4800" dirty="0"/>
              <a:t> גדול</a:t>
            </a:r>
            <a:endParaRPr lang="LID4096" sz="4800" dirty="0"/>
          </a:p>
        </p:txBody>
      </p:sp>
      <p:sp>
        <p:nvSpPr>
          <p:cNvPr id="12" name="Text Placeholder 3">
            <a:extLst>
              <a:ext uri="{FF2B5EF4-FFF2-40B4-BE49-F238E27FC236}">
                <a16:creationId xmlns:a16="http://schemas.microsoft.com/office/drawing/2014/main" id="{D1256032-ECE3-29FB-85C1-4F7D42E003B0}"/>
              </a:ext>
            </a:extLst>
          </p:cNvPr>
          <p:cNvSpPr txBox="1">
            <a:spLocks/>
          </p:cNvSpPr>
          <p:nvPr/>
        </p:nvSpPr>
        <p:spPr>
          <a:xfrm>
            <a:off x="1047682" y="5473939"/>
            <a:ext cx="398793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4800" dirty="0"/>
              <a:t>Big O Notation</a:t>
            </a:r>
            <a:endParaRPr lang="LID4096" sz="4800" dirty="0"/>
          </a:p>
        </p:txBody>
      </p:sp>
      <p:sp>
        <p:nvSpPr>
          <p:cNvPr id="6" name="Text Placeholder 3">
            <a:extLst>
              <a:ext uri="{FF2B5EF4-FFF2-40B4-BE49-F238E27FC236}">
                <a16:creationId xmlns:a16="http://schemas.microsoft.com/office/drawing/2014/main" id="{8A0764DC-DA30-96ED-FC2C-4969583FB661}"/>
              </a:ext>
            </a:extLst>
          </p:cNvPr>
          <p:cNvSpPr txBox="1">
            <a:spLocks/>
          </p:cNvSpPr>
          <p:nvPr/>
        </p:nvSpPr>
        <p:spPr>
          <a:xfrm>
            <a:off x="7156384" y="2976033"/>
            <a:ext cx="44449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1. המקרה הגרוע ביותר</a:t>
            </a:r>
            <a:endParaRPr lang="LID4096" dirty="0"/>
          </a:p>
        </p:txBody>
      </p:sp>
      <p:sp>
        <p:nvSpPr>
          <p:cNvPr id="7" name="Text Placeholder 3">
            <a:extLst>
              <a:ext uri="{FF2B5EF4-FFF2-40B4-BE49-F238E27FC236}">
                <a16:creationId xmlns:a16="http://schemas.microsoft.com/office/drawing/2014/main" id="{8B53FD32-3203-A95A-8865-F33AD1703CE7}"/>
              </a:ext>
            </a:extLst>
          </p:cNvPr>
          <p:cNvSpPr txBox="1">
            <a:spLocks/>
          </p:cNvSpPr>
          <p:nvPr/>
        </p:nvSpPr>
        <p:spPr>
          <a:xfrm>
            <a:off x="4794250" y="3720305"/>
            <a:ext cx="680713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2. אי תלות במחשב</a:t>
            </a:r>
            <a:endParaRPr lang="LID4096" dirty="0"/>
          </a:p>
        </p:txBody>
      </p:sp>
      <p:sp>
        <p:nvSpPr>
          <p:cNvPr id="13" name="Text Placeholder 3">
            <a:extLst>
              <a:ext uri="{FF2B5EF4-FFF2-40B4-BE49-F238E27FC236}">
                <a16:creationId xmlns:a16="http://schemas.microsoft.com/office/drawing/2014/main" id="{2F92814F-1603-7609-B467-860F24C4FF98}"/>
              </a:ext>
            </a:extLst>
          </p:cNvPr>
          <p:cNvSpPr txBox="1">
            <a:spLocks/>
          </p:cNvSpPr>
          <p:nvPr/>
        </p:nvSpPr>
        <p:spPr>
          <a:xfrm>
            <a:off x="2659118" y="4464578"/>
            <a:ext cx="89102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3. קצב גדילה </a:t>
            </a:r>
            <a:r>
              <a:rPr lang="he-IL" strike="sngStrike" dirty="0"/>
              <a:t>עבור קלטים גדולים</a:t>
            </a:r>
            <a:r>
              <a:rPr lang="he-IL" dirty="0"/>
              <a:t> אסימפטוטי</a:t>
            </a:r>
            <a:endParaRPr lang="LID4096" strike="sngStrike" dirty="0"/>
          </a:p>
        </p:txBody>
      </p:sp>
    </p:spTree>
    <p:extLst>
      <p:ext uri="{BB962C8B-B14F-4D97-AF65-F5344CB8AC3E}">
        <p14:creationId xmlns:p14="http://schemas.microsoft.com/office/powerpoint/2010/main" val="146874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A7931-D193-1700-F913-C81EBC7B0BD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45377D0-48D2-0A69-7B50-890C5F47F295}"/>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284B15D0-E456-E1CB-9B16-414425C4855E}"/>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3E38B7EE-4F10-12A9-32C0-92F5E0759C72}"/>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grpSp>
        <p:nvGrpSpPr>
          <p:cNvPr id="2" name="Group 1">
            <a:extLst>
              <a:ext uri="{FF2B5EF4-FFF2-40B4-BE49-F238E27FC236}">
                <a16:creationId xmlns:a16="http://schemas.microsoft.com/office/drawing/2014/main" id="{066BFCFC-667C-CFE5-94A6-7EF1F6EA1893}"/>
              </a:ext>
            </a:extLst>
          </p:cNvPr>
          <p:cNvGrpSpPr/>
          <p:nvPr/>
        </p:nvGrpSpPr>
        <p:grpSpPr>
          <a:xfrm>
            <a:off x="77788" y="1593840"/>
            <a:ext cx="6157912" cy="4968815"/>
            <a:chOff x="77788" y="1593840"/>
            <a:chExt cx="6157912" cy="4968815"/>
          </a:xfrm>
        </p:grpSpPr>
        <p:sp>
          <p:nvSpPr>
            <p:cNvPr id="8" name="Rectangle 7">
              <a:extLst>
                <a:ext uri="{FF2B5EF4-FFF2-40B4-BE49-F238E27FC236}">
                  <a16:creationId xmlns:a16="http://schemas.microsoft.com/office/drawing/2014/main" id="{409AD6A3-9743-C8ED-EA82-A44C139DB3F6}"/>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8868977B-8C21-8B10-0C92-F4045B54E0C9}"/>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E3C60813-E936-8DC4-AD98-E510EE8E63F3}"/>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6FE2B282-3F1C-B1DA-B6C6-668438905965}"/>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8" name="Rectangle 17">
              <a:extLst>
                <a:ext uri="{FF2B5EF4-FFF2-40B4-BE49-F238E27FC236}">
                  <a16:creationId xmlns:a16="http://schemas.microsoft.com/office/drawing/2014/main" id="{9667C074-4CBC-CB40-8272-90A326F816FB}"/>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75CC8571-712F-8232-672A-0E1CBDC79313}"/>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20" name="Rectangle 19">
              <a:extLst>
                <a:ext uri="{FF2B5EF4-FFF2-40B4-BE49-F238E27FC236}">
                  <a16:creationId xmlns:a16="http://schemas.microsoft.com/office/drawing/2014/main" id="{784E5EBF-6821-3648-3F0D-938131396EF1}"/>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TextBox 20">
              <a:extLst>
                <a:ext uri="{FF2B5EF4-FFF2-40B4-BE49-F238E27FC236}">
                  <a16:creationId xmlns:a16="http://schemas.microsoft.com/office/drawing/2014/main" id="{8D962262-FB66-73C4-5680-7214B22C5E12}"/>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22" name="TextBox 21">
              <a:extLst>
                <a:ext uri="{FF2B5EF4-FFF2-40B4-BE49-F238E27FC236}">
                  <a16:creationId xmlns:a16="http://schemas.microsoft.com/office/drawing/2014/main" id="{3FF80EE9-8595-9B93-878E-F6440E057621}"/>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3" name="IndentGuide_0_1_3">
              <a:extLst>
                <a:ext uri="{FF2B5EF4-FFF2-40B4-BE49-F238E27FC236}">
                  <a16:creationId xmlns:a16="http://schemas.microsoft.com/office/drawing/2014/main" id="{D2FE8189-0136-8C22-02AF-2D18299935C1}"/>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4" name="IndentGuide_0_7_10">
              <a:extLst>
                <a:ext uri="{FF2B5EF4-FFF2-40B4-BE49-F238E27FC236}">
                  <a16:creationId xmlns:a16="http://schemas.microsoft.com/office/drawing/2014/main" id="{8CE38D93-54CA-4776-2DB9-3512268EA28F}"/>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5" name="IndentGuide_1_2_3">
              <a:extLst>
                <a:ext uri="{FF2B5EF4-FFF2-40B4-BE49-F238E27FC236}">
                  <a16:creationId xmlns:a16="http://schemas.microsoft.com/office/drawing/2014/main" id="{94184D3A-A911-025E-02A6-10031EBB2DCB}"/>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6" name="IndentGuide_1_5_6">
              <a:extLst>
                <a:ext uri="{FF2B5EF4-FFF2-40B4-BE49-F238E27FC236}">
                  <a16:creationId xmlns:a16="http://schemas.microsoft.com/office/drawing/2014/main" id="{0B2BA8AB-770C-57F9-4D6C-D2988C6CC0DF}"/>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7" name="IndentGuide_1_8_10">
              <a:extLst>
                <a:ext uri="{FF2B5EF4-FFF2-40B4-BE49-F238E27FC236}">
                  <a16:creationId xmlns:a16="http://schemas.microsoft.com/office/drawing/2014/main" id="{54BA13F3-9C02-AD20-93A0-0349BF299280}"/>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8" name="IndentGuide_2_9_10">
              <a:extLst>
                <a:ext uri="{FF2B5EF4-FFF2-40B4-BE49-F238E27FC236}">
                  <a16:creationId xmlns:a16="http://schemas.microsoft.com/office/drawing/2014/main" id="{78978C81-7F6E-F4A8-E964-60813570245C}"/>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46" name="IndentGuide_1_8_10">
              <a:extLst>
                <a:ext uri="{FF2B5EF4-FFF2-40B4-BE49-F238E27FC236}">
                  <a16:creationId xmlns:a16="http://schemas.microsoft.com/office/drawing/2014/main" id="{E6D147F8-A646-FBB7-113F-BE01A22FC743}"/>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sp>
        <p:nvSpPr>
          <p:cNvPr id="55" name="TextBox 54">
            <a:extLst>
              <a:ext uri="{FF2B5EF4-FFF2-40B4-BE49-F238E27FC236}">
                <a16:creationId xmlns:a16="http://schemas.microsoft.com/office/drawing/2014/main" id="{37F4B0F1-C211-A4D4-B2FA-A5F5DDB2A9B4}"/>
              </a:ext>
            </a:extLst>
          </p:cNvPr>
          <p:cNvSpPr txBox="1"/>
          <p:nvPr/>
        </p:nvSpPr>
        <p:spPr>
          <a:xfrm>
            <a:off x="5955454" y="2366139"/>
            <a:ext cx="440139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לא תלוי ב-</a:t>
            </a:r>
            <a:r>
              <a:rPr lang="en-US" sz="3200" dirty="0"/>
              <a:t>n</a:t>
            </a:r>
            <a:endParaRPr lang="LID4096" sz="3200" dirty="0"/>
          </a:p>
        </p:txBody>
      </p:sp>
      <p:sp>
        <p:nvSpPr>
          <p:cNvPr id="56" name="TextBox 55">
            <a:extLst>
              <a:ext uri="{FF2B5EF4-FFF2-40B4-BE49-F238E27FC236}">
                <a16:creationId xmlns:a16="http://schemas.microsoft.com/office/drawing/2014/main" id="{E99A281C-D392-13CE-7EAA-D23F2381D7D2}"/>
              </a:ext>
            </a:extLst>
          </p:cNvPr>
          <p:cNvSpPr txBox="1"/>
          <p:nvPr/>
        </p:nvSpPr>
        <p:spPr>
          <a:xfrm>
            <a:off x="5955454" y="3834674"/>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לינארי ב-</a:t>
            </a:r>
            <a:r>
              <a:rPr lang="en-US" sz="3200" dirty="0"/>
              <a:t>n</a:t>
            </a:r>
            <a:endParaRPr lang="LID4096" sz="3200" dirty="0"/>
          </a:p>
        </p:txBody>
      </p:sp>
      <p:sp>
        <p:nvSpPr>
          <p:cNvPr id="57" name="TextBox 56">
            <a:extLst>
              <a:ext uri="{FF2B5EF4-FFF2-40B4-BE49-F238E27FC236}">
                <a16:creationId xmlns:a16="http://schemas.microsoft.com/office/drawing/2014/main" id="{97DC8C6E-CB17-4BF6-C172-C6E0AC77B380}"/>
              </a:ext>
            </a:extLst>
          </p:cNvPr>
          <p:cNvSpPr txBox="1"/>
          <p:nvPr/>
        </p:nvSpPr>
        <p:spPr>
          <a:xfrm>
            <a:off x="5955454" y="5303209"/>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ריבועי ב-</a:t>
            </a:r>
            <a:r>
              <a:rPr lang="en-US" sz="3200" dirty="0"/>
              <a:t>n</a:t>
            </a:r>
            <a:endParaRPr lang="LID4096" sz="3200" dirty="0"/>
          </a:p>
        </p:txBody>
      </p:sp>
      <p:sp>
        <p:nvSpPr>
          <p:cNvPr id="58" name="TextBox 57">
            <a:extLst>
              <a:ext uri="{FF2B5EF4-FFF2-40B4-BE49-F238E27FC236}">
                <a16:creationId xmlns:a16="http://schemas.microsoft.com/office/drawing/2014/main" id="{BC42592E-E9C2-DEB0-A6E8-5522DFC02651}"/>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p:spTree>
    <p:extLst>
      <p:ext uri="{BB962C8B-B14F-4D97-AF65-F5344CB8AC3E}">
        <p14:creationId xmlns:p14="http://schemas.microsoft.com/office/powerpoint/2010/main" val="573108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CD454-0AE1-EF08-DC44-5884DDFF7C9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C206EBA-F16F-1382-A407-2F115E3EA8DD}"/>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C3883E23-6941-2904-34D3-4EF3EE0E3DD7}"/>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A4FE4CC3-A27B-07EF-732A-DB12DC7D4B48}"/>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56" name="TextBox 55">
            <a:extLst>
              <a:ext uri="{FF2B5EF4-FFF2-40B4-BE49-F238E27FC236}">
                <a16:creationId xmlns:a16="http://schemas.microsoft.com/office/drawing/2014/main" id="{2110F0BD-F01F-5768-2F04-E672A05E2D45}"/>
              </a:ext>
            </a:extLst>
          </p:cNvPr>
          <p:cNvSpPr txBox="1"/>
          <p:nvPr/>
        </p:nvSpPr>
        <p:spPr>
          <a:xfrm>
            <a:off x="5955454" y="3834674"/>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לינארי ב-</a:t>
            </a:r>
            <a:r>
              <a:rPr lang="en-US" sz="3200" dirty="0"/>
              <a:t>n</a:t>
            </a:r>
            <a:endParaRPr lang="LID4096" sz="3200" dirty="0"/>
          </a:p>
        </p:txBody>
      </p:sp>
      <p:sp>
        <p:nvSpPr>
          <p:cNvPr id="57" name="TextBox 56">
            <a:extLst>
              <a:ext uri="{FF2B5EF4-FFF2-40B4-BE49-F238E27FC236}">
                <a16:creationId xmlns:a16="http://schemas.microsoft.com/office/drawing/2014/main" id="{1CF4D9F5-5492-8EF3-6374-2F6006562B2F}"/>
              </a:ext>
            </a:extLst>
          </p:cNvPr>
          <p:cNvSpPr txBox="1"/>
          <p:nvPr/>
        </p:nvSpPr>
        <p:spPr>
          <a:xfrm>
            <a:off x="5955454" y="5303209"/>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ריבועי ב-</a:t>
            </a:r>
            <a:r>
              <a:rPr lang="en-US" sz="3200" dirty="0"/>
              <a:t>n</a:t>
            </a:r>
            <a:endParaRPr lang="LID4096" sz="3200" dirty="0"/>
          </a:p>
        </p:txBody>
      </p:sp>
      <p:sp>
        <p:nvSpPr>
          <p:cNvPr id="2" name="Rectangle 1">
            <a:extLst>
              <a:ext uri="{FF2B5EF4-FFF2-40B4-BE49-F238E27FC236}">
                <a16:creationId xmlns:a16="http://schemas.microsoft.com/office/drawing/2014/main" id="{7BFE76C0-15D2-F814-EEE7-5B319425ADBB}"/>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A9B6EC42-045D-A61E-0F3F-4300361E0D2A}"/>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7904DC58-89D9-2806-91DD-7FFC95824DB2}"/>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E89D2857-7793-5953-7769-C3AD75973162}"/>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49774C79-4742-DFDA-62A3-073417501F18}"/>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18F1BDD4-14C9-0EBF-E7A3-AE0B6F900BE1}"/>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53526FB8-291F-EDE9-78A3-F6ABD0347F74}"/>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AFAF0201-7F7C-AF78-01C8-E7BC17AA4A4B}"/>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489AC317-40DC-6E42-255F-ED4F7E76A684}"/>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9" name="IndentGuide_0_1_3">
            <a:extLst>
              <a:ext uri="{FF2B5EF4-FFF2-40B4-BE49-F238E27FC236}">
                <a16:creationId xmlns:a16="http://schemas.microsoft.com/office/drawing/2014/main" id="{1A15911F-941A-DF86-252F-82D06B1A034F}"/>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0" name="IndentGuide_0_7_10">
            <a:extLst>
              <a:ext uri="{FF2B5EF4-FFF2-40B4-BE49-F238E27FC236}">
                <a16:creationId xmlns:a16="http://schemas.microsoft.com/office/drawing/2014/main" id="{C61850BE-AA2D-384A-3318-DEB14BF340E7}"/>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1" name="IndentGuide_1_2_3">
            <a:extLst>
              <a:ext uri="{FF2B5EF4-FFF2-40B4-BE49-F238E27FC236}">
                <a16:creationId xmlns:a16="http://schemas.microsoft.com/office/drawing/2014/main" id="{7A6907F0-0800-A30B-3B9F-C2FAF087FF1D}"/>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2" name="IndentGuide_1_5_6">
            <a:extLst>
              <a:ext uri="{FF2B5EF4-FFF2-40B4-BE49-F238E27FC236}">
                <a16:creationId xmlns:a16="http://schemas.microsoft.com/office/drawing/2014/main" id="{DEA07F21-24CD-F176-0841-4A08481BF0A2}"/>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37924A30-3EE8-854C-340C-D6ECFD5684BA}"/>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14A35EF2-424F-CB6A-E9C7-E20E5E2EFB6B}"/>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5" name="IndentGuide_1_8_10">
            <a:extLst>
              <a:ext uri="{FF2B5EF4-FFF2-40B4-BE49-F238E27FC236}">
                <a16:creationId xmlns:a16="http://schemas.microsoft.com/office/drawing/2014/main" id="{4C44A5E0-9CDE-6AEC-5C0C-A6FBDCE9850F}"/>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D21DD2C-9502-5F22-D008-E6FA89B18E57}"/>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0798CAA8-893D-4625-D0F7-FCE0BDFDAABA}"/>
                  </a:ext>
                </a:extLst>
              </p:cNvPr>
              <p:cNvSpPr txBox="1"/>
              <p:nvPr/>
            </p:nvSpPr>
            <p:spPr>
              <a:xfrm>
                <a:off x="5411264" y="2356166"/>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37" name="TextBox 36">
                <a:extLst>
                  <a:ext uri="{FF2B5EF4-FFF2-40B4-BE49-F238E27FC236}">
                    <a16:creationId xmlns:a16="http://schemas.microsoft.com/office/drawing/2014/main" id="{0798CAA8-893D-4625-D0F7-FCE0BDFDAABA}"/>
                  </a:ext>
                </a:extLst>
              </p:cNvPr>
              <p:cNvSpPr txBox="1">
                <a:spLocks noRot="1" noChangeAspect="1" noMove="1" noResize="1" noEditPoints="1" noAdjustHandles="1" noChangeArrowheads="1" noChangeShapeType="1" noTextEdit="1"/>
              </p:cNvSpPr>
              <p:nvPr/>
            </p:nvSpPr>
            <p:spPr>
              <a:xfrm>
                <a:off x="5411264" y="2356166"/>
                <a:ext cx="1143843" cy="584775"/>
              </a:xfrm>
              <a:prstGeom prst="rect">
                <a:avLst/>
              </a:prstGeom>
              <a:blipFill>
                <a:blip r:embed="rId2"/>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544237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F0967-C65E-DB25-4117-52954B879C1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820163-BF34-024B-B28E-DDF195C9FBD5}"/>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0F937DBD-968F-5B8D-6BD9-4AA5DC1F5952}"/>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E6368D3B-4977-02EB-B84E-468B92D29150}"/>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57" name="TextBox 56">
            <a:extLst>
              <a:ext uri="{FF2B5EF4-FFF2-40B4-BE49-F238E27FC236}">
                <a16:creationId xmlns:a16="http://schemas.microsoft.com/office/drawing/2014/main" id="{4D9DB977-B362-6EC6-FE5D-629CEE912B9A}"/>
              </a:ext>
            </a:extLst>
          </p:cNvPr>
          <p:cNvSpPr txBox="1"/>
          <p:nvPr/>
        </p:nvSpPr>
        <p:spPr>
          <a:xfrm>
            <a:off x="5955454" y="5303209"/>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ריבועי ב-</a:t>
            </a:r>
            <a:r>
              <a:rPr lang="en-US" sz="3200" dirty="0"/>
              <a:t>n</a:t>
            </a:r>
            <a:endParaRPr lang="LID4096" sz="3200" dirty="0"/>
          </a:p>
        </p:txBody>
      </p:sp>
      <p:sp>
        <p:nvSpPr>
          <p:cNvPr id="2" name="Rectangle 1">
            <a:extLst>
              <a:ext uri="{FF2B5EF4-FFF2-40B4-BE49-F238E27FC236}">
                <a16:creationId xmlns:a16="http://schemas.microsoft.com/office/drawing/2014/main" id="{D3C59FAA-E2BB-9A80-DB56-FD509F19A0E0}"/>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8303B33F-7DD1-4BE9-6BAC-609DF16FACBC}"/>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D71EC5E1-A806-926E-E480-D8ECC7B72FA0}"/>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08C293EB-E2D4-BFC4-F535-98F93C7BCC8C}"/>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A756996F-DD23-53E8-81AC-BD6AAB095B2C}"/>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7865ADB3-CC64-B89B-792C-6C5CAE39B63A}"/>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DC0DA698-2509-E54A-D071-10DBE50DFDD6}"/>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1C859EC8-843E-D6BC-9651-8009DBBD0440}"/>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F4120DE6-0C36-BD52-3E8E-52B862CF4C82}"/>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9" name="IndentGuide_0_1_3">
            <a:extLst>
              <a:ext uri="{FF2B5EF4-FFF2-40B4-BE49-F238E27FC236}">
                <a16:creationId xmlns:a16="http://schemas.microsoft.com/office/drawing/2014/main" id="{C09DD5C8-3EB7-8624-8EB6-BAA3BBBE5089}"/>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0" name="IndentGuide_0_7_10">
            <a:extLst>
              <a:ext uri="{FF2B5EF4-FFF2-40B4-BE49-F238E27FC236}">
                <a16:creationId xmlns:a16="http://schemas.microsoft.com/office/drawing/2014/main" id="{D204D17B-055C-D89E-0CCA-3D3649BB7E85}"/>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1" name="IndentGuide_1_2_3">
            <a:extLst>
              <a:ext uri="{FF2B5EF4-FFF2-40B4-BE49-F238E27FC236}">
                <a16:creationId xmlns:a16="http://schemas.microsoft.com/office/drawing/2014/main" id="{432231BE-38C0-6279-DC0D-DAB8C5DD20C5}"/>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2" name="IndentGuide_1_5_6">
            <a:extLst>
              <a:ext uri="{FF2B5EF4-FFF2-40B4-BE49-F238E27FC236}">
                <a16:creationId xmlns:a16="http://schemas.microsoft.com/office/drawing/2014/main" id="{F8DD50A6-7BD9-8E40-C6C4-8CF125BBBA27}"/>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F2BA47B0-BEF8-D940-70DE-DFE437C7D0C1}"/>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BB15753F-62F9-C091-D2C1-759FF9F22F00}"/>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5" name="IndentGuide_1_8_10">
            <a:extLst>
              <a:ext uri="{FF2B5EF4-FFF2-40B4-BE49-F238E27FC236}">
                <a16:creationId xmlns:a16="http://schemas.microsoft.com/office/drawing/2014/main" id="{062C3BB7-5852-6184-C9C3-1DAE3C53DE77}"/>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CC5D4866-D1C5-449F-4C11-42896DD57CDA}"/>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mc:AlternateContent xmlns:mc="http://schemas.openxmlformats.org/markup-compatibility/2006">
        <mc:Choice xmlns:a14="http://schemas.microsoft.com/office/drawing/2010/main" Requires="a14">
          <p:sp>
            <p:nvSpPr>
              <p:cNvPr id="37" name="TextBox 36">
                <a:extLst>
                  <a:ext uri="{FF2B5EF4-FFF2-40B4-BE49-F238E27FC236}">
                    <a16:creationId xmlns:a16="http://schemas.microsoft.com/office/drawing/2014/main" id="{C9034DAA-6882-A39D-E11C-97BC2AAF6958}"/>
                  </a:ext>
                </a:extLst>
              </p:cNvPr>
              <p:cNvSpPr txBox="1"/>
              <p:nvPr/>
            </p:nvSpPr>
            <p:spPr>
              <a:xfrm>
                <a:off x="5411264" y="2356166"/>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37" name="TextBox 36">
                <a:extLst>
                  <a:ext uri="{FF2B5EF4-FFF2-40B4-BE49-F238E27FC236}">
                    <a16:creationId xmlns:a16="http://schemas.microsoft.com/office/drawing/2014/main" id="{C9034DAA-6882-A39D-E11C-97BC2AAF6958}"/>
                  </a:ext>
                </a:extLst>
              </p:cNvPr>
              <p:cNvSpPr txBox="1">
                <a:spLocks noRot="1" noChangeAspect="1" noMove="1" noResize="1" noEditPoints="1" noAdjustHandles="1" noChangeArrowheads="1" noChangeShapeType="1" noTextEdit="1"/>
              </p:cNvSpPr>
              <p:nvPr/>
            </p:nvSpPr>
            <p:spPr>
              <a:xfrm>
                <a:off x="5411264" y="2356166"/>
                <a:ext cx="1143843" cy="58477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2B95E90C-377E-0673-4D5F-25D3F09DEBA7}"/>
                  </a:ext>
                </a:extLst>
              </p:cNvPr>
              <p:cNvSpPr txBox="1"/>
              <p:nvPr/>
            </p:nvSpPr>
            <p:spPr>
              <a:xfrm>
                <a:off x="5411264" y="3880257"/>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oMath>
                  </m:oMathPara>
                </a14:m>
                <a:endParaRPr lang="LID4096" sz="3200" dirty="0"/>
              </a:p>
            </p:txBody>
          </p:sp>
        </mc:Choice>
        <mc:Fallback>
          <p:sp>
            <p:nvSpPr>
              <p:cNvPr id="38" name="TextBox 37">
                <a:extLst>
                  <a:ext uri="{FF2B5EF4-FFF2-40B4-BE49-F238E27FC236}">
                    <a16:creationId xmlns:a16="http://schemas.microsoft.com/office/drawing/2014/main" id="{2B95E90C-377E-0673-4D5F-25D3F09DEBA7}"/>
                  </a:ext>
                </a:extLst>
              </p:cNvPr>
              <p:cNvSpPr txBox="1">
                <a:spLocks noRot="1" noChangeAspect="1" noMove="1" noResize="1" noEditPoints="1" noAdjustHandles="1" noChangeArrowheads="1" noChangeShapeType="1" noTextEdit="1"/>
              </p:cNvSpPr>
              <p:nvPr/>
            </p:nvSpPr>
            <p:spPr>
              <a:xfrm>
                <a:off x="5411264" y="3880257"/>
                <a:ext cx="1143843" cy="584775"/>
              </a:xfrm>
              <a:prstGeom prst="rect">
                <a:avLst/>
              </a:prstGeom>
              <a:blipFill>
                <a:blip r:embed="rId3"/>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5402214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EE316-BA01-FF98-4624-50B5A4B4A83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F04040-AE45-E679-BF81-BD644FA67C0B}"/>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A50508CC-31E6-FF26-0834-A373236D0D6D}"/>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26F8C7EF-776B-D5D0-04A0-4B31F75CA413}"/>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2" name="Rectangle 1">
            <a:extLst>
              <a:ext uri="{FF2B5EF4-FFF2-40B4-BE49-F238E27FC236}">
                <a16:creationId xmlns:a16="http://schemas.microsoft.com/office/drawing/2014/main" id="{5667DBB3-0287-B52C-0B62-FD027BF15BA5}"/>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6BA6B21A-0AB3-FB75-74DF-790C989F759F}"/>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B417B947-B559-981F-6662-949B9FB9D790}"/>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3969685E-1C5D-34F3-29DE-B70566972E40}"/>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D022C916-4B14-07F0-168F-57CAF0EEB547}"/>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E7219BF2-BA05-113C-74A6-A900EE8ADFFE}"/>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961DFBCC-CB62-79A3-F78F-4C7973B38D6C}"/>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EBBB5515-8F08-8757-AC32-448C58E088E3}"/>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C8DF1324-E3FE-31E8-A75A-24917B2EF9EE}"/>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9" name="IndentGuide_0_1_3">
            <a:extLst>
              <a:ext uri="{FF2B5EF4-FFF2-40B4-BE49-F238E27FC236}">
                <a16:creationId xmlns:a16="http://schemas.microsoft.com/office/drawing/2014/main" id="{02EF95F9-85C6-4EDA-8F61-A9D5EAC1789D}"/>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0" name="IndentGuide_0_7_10">
            <a:extLst>
              <a:ext uri="{FF2B5EF4-FFF2-40B4-BE49-F238E27FC236}">
                <a16:creationId xmlns:a16="http://schemas.microsoft.com/office/drawing/2014/main" id="{61616BCA-0C11-DC49-EB9B-07E390D8E381}"/>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1" name="IndentGuide_1_2_3">
            <a:extLst>
              <a:ext uri="{FF2B5EF4-FFF2-40B4-BE49-F238E27FC236}">
                <a16:creationId xmlns:a16="http://schemas.microsoft.com/office/drawing/2014/main" id="{7AC695D2-3698-E1C2-4F03-C378DDB3105A}"/>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2" name="IndentGuide_1_5_6">
            <a:extLst>
              <a:ext uri="{FF2B5EF4-FFF2-40B4-BE49-F238E27FC236}">
                <a16:creationId xmlns:a16="http://schemas.microsoft.com/office/drawing/2014/main" id="{2A6C6CAE-7C1C-5CE4-17DF-00F833AB4D8D}"/>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D76B51BD-8D30-0F29-F0D1-B14F7C208597}"/>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ED40D0EB-B36C-7DC9-CC6A-7E28C35783EE}"/>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5" name="IndentGuide_1_8_10">
            <a:extLst>
              <a:ext uri="{FF2B5EF4-FFF2-40B4-BE49-F238E27FC236}">
                <a16:creationId xmlns:a16="http://schemas.microsoft.com/office/drawing/2014/main" id="{AFC42B23-CFA9-760B-6C1F-B95D36668509}"/>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CF6AB32-31CD-D0C1-4D01-5C0B88C864F0}"/>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C3D3C3F4-EAFF-3E87-2E52-1BE301AF2B7F}"/>
                  </a:ext>
                </a:extLst>
              </p:cNvPr>
              <p:cNvSpPr txBox="1"/>
              <p:nvPr/>
            </p:nvSpPr>
            <p:spPr>
              <a:xfrm>
                <a:off x="5411264" y="2356166"/>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55" name="TextBox 54">
                <a:extLst>
                  <a:ext uri="{FF2B5EF4-FFF2-40B4-BE49-F238E27FC236}">
                    <a16:creationId xmlns:a16="http://schemas.microsoft.com/office/drawing/2014/main" id="{C3D3C3F4-EAFF-3E87-2E52-1BE301AF2B7F}"/>
                  </a:ext>
                </a:extLst>
              </p:cNvPr>
              <p:cNvSpPr txBox="1">
                <a:spLocks noRot="1" noChangeAspect="1" noMove="1" noResize="1" noEditPoints="1" noAdjustHandles="1" noChangeArrowheads="1" noChangeShapeType="1" noTextEdit="1"/>
              </p:cNvSpPr>
              <p:nvPr/>
            </p:nvSpPr>
            <p:spPr>
              <a:xfrm>
                <a:off x="5411264" y="2356166"/>
                <a:ext cx="1143843" cy="58477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7EA6AD84-F560-D85D-5465-1501E81D9C85}"/>
                  </a:ext>
                </a:extLst>
              </p:cNvPr>
              <p:cNvSpPr txBox="1"/>
              <p:nvPr/>
            </p:nvSpPr>
            <p:spPr>
              <a:xfrm>
                <a:off x="5411264" y="3880257"/>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oMath>
                  </m:oMathPara>
                </a14:m>
                <a:endParaRPr lang="LID4096" sz="3200" dirty="0"/>
              </a:p>
            </p:txBody>
          </p:sp>
        </mc:Choice>
        <mc:Fallback>
          <p:sp>
            <p:nvSpPr>
              <p:cNvPr id="56" name="TextBox 55">
                <a:extLst>
                  <a:ext uri="{FF2B5EF4-FFF2-40B4-BE49-F238E27FC236}">
                    <a16:creationId xmlns:a16="http://schemas.microsoft.com/office/drawing/2014/main" id="{7EA6AD84-F560-D85D-5465-1501E81D9C85}"/>
                  </a:ext>
                </a:extLst>
              </p:cNvPr>
              <p:cNvSpPr txBox="1">
                <a:spLocks noRot="1" noChangeAspect="1" noMove="1" noResize="1" noEditPoints="1" noAdjustHandles="1" noChangeArrowheads="1" noChangeShapeType="1" noTextEdit="1"/>
              </p:cNvSpPr>
              <p:nvPr/>
            </p:nvSpPr>
            <p:spPr>
              <a:xfrm>
                <a:off x="5411264" y="3880257"/>
                <a:ext cx="1143843" cy="58477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8F10DBEC-A42C-FF07-B7D6-C784BA67BF5A}"/>
                  </a:ext>
                </a:extLst>
              </p:cNvPr>
              <p:cNvSpPr txBox="1"/>
              <p:nvPr/>
            </p:nvSpPr>
            <p:spPr>
              <a:xfrm>
                <a:off x="5411264" y="5401733"/>
                <a:ext cx="114076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e>
                      </m:d>
                    </m:oMath>
                  </m:oMathPara>
                </a14:m>
                <a:endParaRPr lang="LID4096" sz="3200" dirty="0"/>
              </a:p>
            </p:txBody>
          </p:sp>
        </mc:Choice>
        <mc:Fallback>
          <p:sp>
            <p:nvSpPr>
              <p:cNvPr id="57" name="TextBox 56">
                <a:extLst>
                  <a:ext uri="{FF2B5EF4-FFF2-40B4-BE49-F238E27FC236}">
                    <a16:creationId xmlns:a16="http://schemas.microsoft.com/office/drawing/2014/main" id="{8F10DBEC-A42C-FF07-B7D6-C784BA67BF5A}"/>
                  </a:ext>
                </a:extLst>
              </p:cNvPr>
              <p:cNvSpPr txBox="1">
                <a:spLocks noRot="1" noChangeAspect="1" noMove="1" noResize="1" noEditPoints="1" noAdjustHandles="1" noChangeArrowheads="1" noChangeShapeType="1" noTextEdit="1"/>
              </p:cNvSpPr>
              <p:nvPr/>
            </p:nvSpPr>
            <p:spPr>
              <a:xfrm>
                <a:off x="5411264" y="5401733"/>
                <a:ext cx="1140766" cy="584775"/>
              </a:xfrm>
              <a:prstGeom prst="rect">
                <a:avLst/>
              </a:prstGeom>
              <a:blipFill>
                <a:blip r:embed="rId4"/>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418242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F525D-460B-2FBE-D5C7-55CBCC0DD97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316766-AB27-4090-CC0D-715151C2D367}"/>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D08E0A86-2FBC-54D1-2336-D842AAA1156D}"/>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22BEDEE8-8BC5-9F2B-37CA-52E0511063E8}"/>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2" name="Rectangle 1">
            <a:extLst>
              <a:ext uri="{FF2B5EF4-FFF2-40B4-BE49-F238E27FC236}">
                <a16:creationId xmlns:a16="http://schemas.microsoft.com/office/drawing/2014/main" id="{FF241ED3-6907-C4ED-A7F3-8075E3DD3F51}"/>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DF4152A7-3944-D90B-6CFF-C41F857009E7}"/>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2F386189-C6B2-9B37-62FA-6A084C029C2B}"/>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025A3BE7-B27B-D029-3C28-B77842B0F37A}"/>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EDFA6B66-61A4-D360-4988-A140F35F7E3E}"/>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3A71E989-FE14-A4D5-2570-A871CF85D165}"/>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CE7E4232-2815-8719-5526-E2063D07D296}"/>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D4B50B76-11AA-8AC3-C6CF-A0CFE5C4F84F}"/>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B4525811-3CEF-1082-3E65-40C1BFEACAEF}"/>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9" name="IndentGuide_0_1_3">
            <a:extLst>
              <a:ext uri="{FF2B5EF4-FFF2-40B4-BE49-F238E27FC236}">
                <a16:creationId xmlns:a16="http://schemas.microsoft.com/office/drawing/2014/main" id="{A457E815-21FC-5CC8-C203-0C8DF5051B2F}"/>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0" name="IndentGuide_0_7_10">
            <a:extLst>
              <a:ext uri="{FF2B5EF4-FFF2-40B4-BE49-F238E27FC236}">
                <a16:creationId xmlns:a16="http://schemas.microsoft.com/office/drawing/2014/main" id="{060FAF88-ECC4-3325-BE65-63693BC3592A}"/>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1" name="IndentGuide_1_2_3">
            <a:extLst>
              <a:ext uri="{FF2B5EF4-FFF2-40B4-BE49-F238E27FC236}">
                <a16:creationId xmlns:a16="http://schemas.microsoft.com/office/drawing/2014/main" id="{F20BF54E-7755-E1B4-CA7D-C7C54738FA83}"/>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2" name="IndentGuide_1_5_6">
            <a:extLst>
              <a:ext uri="{FF2B5EF4-FFF2-40B4-BE49-F238E27FC236}">
                <a16:creationId xmlns:a16="http://schemas.microsoft.com/office/drawing/2014/main" id="{5B1FE328-3ADF-3325-CAFF-27EE1F2C3B96}"/>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7848CE86-B933-7280-B43E-8A16F35EC586}"/>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61D8705E-8C32-F60D-BC11-AC90C3751EEE}"/>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5" name="IndentGuide_1_8_10">
            <a:extLst>
              <a:ext uri="{FF2B5EF4-FFF2-40B4-BE49-F238E27FC236}">
                <a16:creationId xmlns:a16="http://schemas.microsoft.com/office/drawing/2014/main" id="{D884D493-3C46-C373-6C8F-35A19F95A142}"/>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86EE364-EF0D-F844-76DC-E777F0FC8338}"/>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39DD5C3-683F-EC5E-993D-FCC9DCA039F0}"/>
                  </a:ext>
                </a:extLst>
              </p:cNvPr>
              <p:cNvSpPr txBox="1"/>
              <p:nvPr/>
            </p:nvSpPr>
            <p:spPr>
              <a:xfrm>
                <a:off x="5411264" y="2356166"/>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55" name="TextBox 54">
                <a:extLst>
                  <a:ext uri="{FF2B5EF4-FFF2-40B4-BE49-F238E27FC236}">
                    <a16:creationId xmlns:a16="http://schemas.microsoft.com/office/drawing/2014/main" id="{639DD5C3-683F-EC5E-993D-FCC9DCA039F0}"/>
                  </a:ext>
                </a:extLst>
              </p:cNvPr>
              <p:cNvSpPr txBox="1">
                <a:spLocks noRot="1" noChangeAspect="1" noMove="1" noResize="1" noEditPoints="1" noAdjustHandles="1" noChangeArrowheads="1" noChangeShapeType="1" noTextEdit="1"/>
              </p:cNvSpPr>
              <p:nvPr/>
            </p:nvSpPr>
            <p:spPr>
              <a:xfrm>
                <a:off x="5411264" y="2356166"/>
                <a:ext cx="1143843" cy="58477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BB5A9373-14D4-2407-CB99-2316F5A888B6}"/>
                  </a:ext>
                </a:extLst>
              </p:cNvPr>
              <p:cNvSpPr txBox="1"/>
              <p:nvPr/>
            </p:nvSpPr>
            <p:spPr>
              <a:xfrm>
                <a:off x="5411264" y="3880257"/>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oMath>
                  </m:oMathPara>
                </a14:m>
                <a:endParaRPr lang="LID4096" sz="3200" dirty="0"/>
              </a:p>
            </p:txBody>
          </p:sp>
        </mc:Choice>
        <mc:Fallback>
          <p:sp>
            <p:nvSpPr>
              <p:cNvPr id="56" name="TextBox 55">
                <a:extLst>
                  <a:ext uri="{FF2B5EF4-FFF2-40B4-BE49-F238E27FC236}">
                    <a16:creationId xmlns:a16="http://schemas.microsoft.com/office/drawing/2014/main" id="{BB5A9373-14D4-2407-CB99-2316F5A888B6}"/>
                  </a:ext>
                </a:extLst>
              </p:cNvPr>
              <p:cNvSpPr txBox="1">
                <a:spLocks noRot="1" noChangeAspect="1" noMove="1" noResize="1" noEditPoints="1" noAdjustHandles="1" noChangeArrowheads="1" noChangeShapeType="1" noTextEdit="1"/>
              </p:cNvSpPr>
              <p:nvPr/>
            </p:nvSpPr>
            <p:spPr>
              <a:xfrm>
                <a:off x="5411264" y="3880257"/>
                <a:ext cx="1143843" cy="58477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1A8CFD5B-537E-E06C-1AE4-909A8EFC49F5}"/>
                  </a:ext>
                </a:extLst>
              </p:cNvPr>
              <p:cNvSpPr txBox="1"/>
              <p:nvPr/>
            </p:nvSpPr>
            <p:spPr>
              <a:xfrm>
                <a:off x="5411264" y="5401733"/>
                <a:ext cx="114076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e>
                      </m:d>
                    </m:oMath>
                  </m:oMathPara>
                </a14:m>
                <a:endParaRPr lang="LID4096" sz="3200" dirty="0"/>
              </a:p>
            </p:txBody>
          </p:sp>
        </mc:Choice>
        <mc:Fallback>
          <p:sp>
            <p:nvSpPr>
              <p:cNvPr id="57" name="TextBox 56">
                <a:extLst>
                  <a:ext uri="{FF2B5EF4-FFF2-40B4-BE49-F238E27FC236}">
                    <a16:creationId xmlns:a16="http://schemas.microsoft.com/office/drawing/2014/main" id="{1A8CFD5B-537E-E06C-1AE4-909A8EFC49F5}"/>
                  </a:ext>
                </a:extLst>
              </p:cNvPr>
              <p:cNvSpPr txBox="1">
                <a:spLocks noRot="1" noChangeAspect="1" noMove="1" noResize="1" noEditPoints="1" noAdjustHandles="1" noChangeArrowheads="1" noChangeShapeType="1" noTextEdit="1"/>
              </p:cNvSpPr>
              <p:nvPr/>
            </p:nvSpPr>
            <p:spPr>
              <a:xfrm>
                <a:off x="5411264" y="5401733"/>
                <a:ext cx="1140766" cy="584775"/>
              </a:xfrm>
              <a:prstGeom prst="rect">
                <a:avLst/>
              </a:prstGeom>
              <a:blipFill>
                <a:blip r:embed="rId4"/>
                <a:stretch>
                  <a:fillRect/>
                </a:stretch>
              </a:blipFill>
            </p:spPr>
            <p:txBody>
              <a:bodyPr/>
              <a:lstStyle/>
              <a:p>
                <a:r>
                  <a:rPr lang="LID4096">
                    <a:noFill/>
                  </a:rPr>
                  <a:t> </a:t>
                </a:r>
              </a:p>
            </p:txBody>
          </p:sp>
        </mc:Fallback>
      </mc:AlternateContent>
      <p:grpSp>
        <p:nvGrpSpPr>
          <p:cNvPr id="42" name="Group 41">
            <a:extLst>
              <a:ext uri="{FF2B5EF4-FFF2-40B4-BE49-F238E27FC236}">
                <a16:creationId xmlns:a16="http://schemas.microsoft.com/office/drawing/2014/main" id="{A8365024-2B2A-27FD-DFF0-7E23F39C5B96}"/>
              </a:ext>
            </a:extLst>
          </p:cNvPr>
          <p:cNvGrpSpPr/>
          <p:nvPr/>
        </p:nvGrpSpPr>
        <p:grpSpPr>
          <a:xfrm>
            <a:off x="5318498" y="1802754"/>
            <a:ext cx="5328864" cy="1987561"/>
            <a:chOff x="6863136" y="1784340"/>
            <a:chExt cx="5328864" cy="1987561"/>
          </a:xfrm>
        </p:grpSpPr>
        <p:sp>
          <p:nvSpPr>
            <p:cNvPr id="8" name="Rectangle 7">
              <a:extLst>
                <a:ext uri="{FF2B5EF4-FFF2-40B4-BE49-F238E27FC236}">
                  <a16:creationId xmlns:a16="http://schemas.microsoft.com/office/drawing/2014/main" id="{294D9E56-BADF-963A-2716-94E279D39F9D}"/>
                </a:ext>
              </a:extLst>
            </p:cNvPr>
            <p:cNvSpPr/>
            <p:nvPr/>
          </p:nvSpPr>
          <p:spPr>
            <a:xfrm>
              <a:off x="6863136" y="1784341"/>
              <a:ext cx="5328864" cy="1987560"/>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A0304724-8835-12EC-30B6-AB2814AB8B04}"/>
                </a:ext>
              </a:extLst>
            </p:cNvPr>
            <p:cNvSpPr/>
            <p:nvPr/>
          </p:nvSpPr>
          <p:spPr>
            <a:xfrm>
              <a:off x="6863136" y="1784340"/>
              <a:ext cx="5328863"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62292739-14E7-E7DD-50FB-33F30B0FC311}"/>
                </a:ext>
              </a:extLst>
            </p:cNvPr>
            <p:cNvSpPr/>
            <p:nvPr/>
          </p:nvSpPr>
          <p:spPr>
            <a:xfrm>
              <a:off x="6926636" y="17843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6EABD37A-CBFA-1120-2D65-ACFC314BB13A}"/>
                </a:ext>
              </a:extLst>
            </p:cNvPr>
            <p:cNvSpPr txBox="1"/>
            <p:nvPr/>
          </p:nvSpPr>
          <p:spPr>
            <a:xfrm>
              <a:off x="7282236" y="18305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8" name="Rectangle 17">
              <a:extLst>
                <a:ext uri="{FF2B5EF4-FFF2-40B4-BE49-F238E27FC236}">
                  <a16:creationId xmlns:a16="http://schemas.microsoft.com/office/drawing/2014/main" id="{D11F77F9-5C50-96F7-BE0D-37C41300C55A}"/>
                </a:ext>
              </a:extLst>
            </p:cNvPr>
            <p:cNvSpPr/>
            <p:nvPr/>
          </p:nvSpPr>
          <p:spPr>
            <a:xfrm>
              <a:off x="7015536" y="18732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CF0773B1-5005-FC44-8532-ABDB0704BC9C}"/>
                </a:ext>
              </a:extLst>
            </p:cNvPr>
            <p:cNvSpPr txBox="1"/>
            <p:nvPr/>
          </p:nvSpPr>
          <p:spPr>
            <a:xfrm>
              <a:off x="8443443" y="18432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20" name="Rectangle 19">
              <a:extLst>
                <a:ext uri="{FF2B5EF4-FFF2-40B4-BE49-F238E27FC236}">
                  <a16:creationId xmlns:a16="http://schemas.microsoft.com/office/drawing/2014/main" id="{1EE1268C-8235-14F6-4BC4-990A29C7907E}"/>
                </a:ext>
              </a:extLst>
            </p:cNvPr>
            <p:cNvSpPr/>
            <p:nvPr/>
          </p:nvSpPr>
          <p:spPr>
            <a:xfrm>
              <a:off x="6863136" y="2165341"/>
              <a:ext cx="635000" cy="160656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TextBox 20">
              <a:extLst>
                <a:ext uri="{FF2B5EF4-FFF2-40B4-BE49-F238E27FC236}">
                  <a16:creationId xmlns:a16="http://schemas.microsoft.com/office/drawing/2014/main" id="{EEFB4F5B-ED81-A0F8-D4B4-EBDC84224B46}"/>
                </a:ext>
              </a:extLst>
            </p:cNvPr>
            <p:cNvSpPr txBox="1"/>
            <p:nvPr/>
          </p:nvSpPr>
          <p:spPr>
            <a:xfrm>
              <a:off x="6926636" y="22288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endParaRPr lang="en-US" sz="2400" dirty="0">
                <a:solidFill>
                  <a:srgbClr val="999999"/>
                </a:solidFill>
                <a:latin typeface="Consolas" panose="020B0609020204030204" pitchFamily="49" charset="0"/>
              </a:endParaRPr>
            </a:p>
          </p:txBody>
        </p:sp>
        <p:sp>
          <p:nvSpPr>
            <p:cNvPr id="22" name="TextBox 21">
              <a:extLst>
                <a:ext uri="{FF2B5EF4-FFF2-40B4-BE49-F238E27FC236}">
                  <a16:creationId xmlns:a16="http://schemas.microsoft.com/office/drawing/2014/main" id="{BB3CA998-0F8F-03C8-B84A-BA305918A152}"/>
                </a:ext>
              </a:extLst>
            </p:cNvPr>
            <p:cNvSpPr txBox="1"/>
            <p:nvPr/>
          </p:nvSpPr>
          <p:spPr>
            <a:xfrm>
              <a:off x="7625136" y="2228840"/>
              <a:ext cx="4566864" cy="14922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endPar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p:txBody>
        </p:sp>
        <p:cxnSp>
          <p:nvCxnSpPr>
            <p:cNvPr id="23" name="IndentGuide_0_1_3">
              <a:extLst>
                <a:ext uri="{FF2B5EF4-FFF2-40B4-BE49-F238E27FC236}">
                  <a16:creationId xmlns:a16="http://schemas.microsoft.com/office/drawing/2014/main" id="{D9723281-A785-E0FE-ACF6-1792D5D47D6C}"/>
                </a:ext>
              </a:extLst>
            </p:cNvPr>
            <p:cNvCxnSpPr>
              <a:cxnSpLocks/>
            </p:cNvCxnSpPr>
            <p:nvPr/>
          </p:nvCxnSpPr>
          <p:spPr>
            <a:xfrm>
              <a:off x="7625136" y="2647950"/>
              <a:ext cx="0" cy="9779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5" name="IndentGuide_1_2_3">
              <a:extLst>
                <a:ext uri="{FF2B5EF4-FFF2-40B4-BE49-F238E27FC236}">
                  <a16:creationId xmlns:a16="http://schemas.microsoft.com/office/drawing/2014/main" id="{55A47643-49A1-A085-5766-B822BF21AA85}"/>
                </a:ext>
              </a:extLst>
            </p:cNvPr>
            <p:cNvCxnSpPr>
              <a:cxnSpLocks/>
            </p:cNvCxnSpPr>
            <p:nvPr/>
          </p:nvCxnSpPr>
          <p:spPr>
            <a:xfrm>
              <a:off x="8329986" y="2954020"/>
              <a:ext cx="0" cy="67183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43" name="TextBox 42">
                <a:extLst>
                  <a:ext uri="{FF2B5EF4-FFF2-40B4-BE49-F238E27FC236}">
                    <a16:creationId xmlns:a16="http://schemas.microsoft.com/office/drawing/2014/main" id="{0BC71D0D-16E8-580A-540B-A900FFC3B330}"/>
                  </a:ext>
                </a:extLst>
              </p:cNvPr>
              <p:cNvSpPr txBox="1"/>
              <p:nvPr/>
            </p:nvSpPr>
            <p:spPr>
              <a:xfrm>
                <a:off x="9397428" y="3059489"/>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43" name="TextBox 42">
                <a:extLst>
                  <a:ext uri="{FF2B5EF4-FFF2-40B4-BE49-F238E27FC236}">
                    <a16:creationId xmlns:a16="http://schemas.microsoft.com/office/drawing/2014/main" id="{0BC71D0D-16E8-580A-540B-A900FFC3B330}"/>
                  </a:ext>
                </a:extLst>
              </p:cNvPr>
              <p:cNvSpPr txBox="1">
                <a:spLocks noRot="1" noChangeAspect="1" noMove="1" noResize="1" noEditPoints="1" noAdjustHandles="1" noChangeArrowheads="1" noChangeShapeType="1" noTextEdit="1"/>
              </p:cNvSpPr>
              <p:nvPr/>
            </p:nvSpPr>
            <p:spPr>
              <a:xfrm>
                <a:off x="9397428" y="3059489"/>
                <a:ext cx="1143843" cy="58477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321B0F68-C460-B85D-C82B-6A40FD58A289}"/>
                  </a:ext>
                </a:extLst>
              </p:cNvPr>
              <p:cNvSpPr txBox="1"/>
              <p:nvPr/>
            </p:nvSpPr>
            <p:spPr>
              <a:xfrm>
                <a:off x="8262655" y="3853815"/>
                <a:ext cx="3797872"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r>
                        <a:rPr lang="en-US" sz="3200" b="0" i="1" smtClean="0">
                          <a:latin typeface="Cambria Math" panose="02040503050406030204" pitchFamily="18" charset="0"/>
                        </a:rPr>
                        <m:t>=</m:t>
                      </m:r>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2</m:t>
                          </m:r>
                        </m:e>
                      </m:d>
                      <m:r>
                        <a:rPr lang="en-US" sz="3200" b="0" i="1" smtClean="0">
                          <a:latin typeface="Cambria Math" panose="02040503050406030204" pitchFamily="18" charset="0"/>
                        </a:rPr>
                        <m:t>=</m:t>
                      </m:r>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𝑐</m:t>
                          </m:r>
                        </m:e>
                      </m:d>
                    </m:oMath>
                  </m:oMathPara>
                </a14:m>
                <a:endParaRPr lang="LID4096" sz="3200" dirty="0"/>
              </a:p>
            </p:txBody>
          </p:sp>
        </mc:Choice>
        <mc:Fallback>
          <p:sp>
            <p:nvSpPr>
              <p:cNvPr id="44" name="TextBox 43">
                <a:extLst>
                  <a:ext uri="{FF2B5EF4-FFF2-40B4-BE49-F238E27FC236}">
                    <a16:creationId xmlns:a16="http://schemas.microsoft.com/office/drawing/2014/main" id="{321B0F68-C460-B85D-C82B-6A40FD58A289}"/>
                  </a:ext>
                </a:extLst>
              </p:cNvPr>
              <p:cNvSpPr txBox="1">
                <a:spLocks noRot="1" noChangeAspect="1" noMove="1" noResize="1" noEditPoints="1" noAdjustHandles="1" noChangeArrowheads="1" noChangeShapeType="1" noTextEdit="1"/>
              </p:cNvSpPr>
              <p:nvPr/>
            </p:nvSpPr>
            <p:spPr>
              <a:xfrm>
                <a:off x="8262655" y="3853815"/>
                <a:ext cx="3797872" cy="584775"/>
              </a:xfrm>
              <a:prstGeom prst="rect">
                <a:avLst/>
              </a:prstGeom>
              <a:blipFill>
                <a:blip r:embed="rId6"/>
                <a:stretch>
                  <a:fillRect/>
                </a:stretch>
              </a:blipFill>
            </p:spPr>
            <p:txBody>
              <a:bodyPr/>
              <a:lstStyle/>
              <a:p>
                <a:r>
                  <a:rPr lang="LID4096">
                    <a:noFill/>
                  </a:rPr>
                  <a:t> </a:t>
                </a:r>
              </a:p>
            </p:txBody>
          </p:sp>
        </mc:Fallback>
      </mc:AlternateContent>
      <p:sp>
        <p:nvSpPr>
          <p:cNvPr id="45" name="Text Placeholder 6">
            <a:extLst>
              <a:ext uri="{FF2B5EF4-FFF2-40B4-BE49-F238E27FC236}">
                <a16:creationId xmlns:a16="http://schemas.microsoft.com/office/drawing/2014/main" id="{0C610C40-8A89-691C-A7D1-AB13E305D6E4}"/>
              </a:ext>
            </a:extLst>
          </p:cNvPr>
          <p:cNvSpPr txBox="1">
            <a:spLocks/>
          </p:cNvSpPr>
          <p:nvPr/>
        </p:nvSpPr>
        <p:spPr>
          <a:xfrm>
            <a:off x="8203388" y="4719127"/>
            <a:ext cx="3797873" cy="974993"/>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בסימון </a:t>
            </a:r>
            <a:r>
              <a:rPr lang="en-US" dirty="0"/>
              <a:t>O</a:t>
            </a:r>
            <a:r>
              <a:rPr lang="he-IL" dirty="0"/>
              <a:t> גדול מתעלמים מקבועים</a:t>
            </a:r>
            <a:endParaRPr lang="LID4096" dirty="0"/>
          </a:p>
        </p:txBody>
      </p:sp>
    </p:spTree>
    <p:extLst>
      <p:ext uri="{BB962C8B-B14F-4D97-AF65-F5344CB8AC3E}">
        <p14:creationId xmlns:p14="http://schemas.microsoft.com/office/powerpoint/2010/main" val="714702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fade">
                                      <p:cBhvr>
                                        <p:cTn id="12" dur="500"/>
                                        <p:tgtEl>
                                          <p:spTgt spid="4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3438A-E427-E6AD-D1A7-C1360BA58F7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958E838-502F-DFF6-BE53-9E722F5063B4}"/>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D00DA3B4-F7EE-9E7C-207B-4B9FDB9AD52A}"/>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0B7E46BF-6688-F6E1-9F1E-3FEC39B748F4}"/>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2" name="Rectangle 1">
            <a:extLst>
              <a:ext uri="{FF2B5EF4-FFF2-40B4-BE49-F238E27FC236}">
                <a16:creationId xmlns:a16="http://schemas.microsoft.com/office/drawing/2014/main" id="{026BEDA0-C8C4-6B90-8DBA-8784C4F8C5E8}"/>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B8C1CDE2-512D-2D6C-7D96-AB2737E4A20C}"/>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57A714B1-2A50-EED0-0D7D-26A0554B1DA8}"/>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0E0C1D8A-1492-07A7-E87B-DE600C47FF6B}"/>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0D1CECD7-95E0-0E23-AB92-FE62A5A98F24}"/>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49DF5D8A-1E6E-D742-8E94-B24D48466F54}"/>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CA86D2F9-C225-5380-3AF6-DF3C2538AFD9}"/>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86A86F48-1893-29A8-407A-E5A179AB579F}"/>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B2B8B152-1304-EBEC-1468-D659C31DB2F7}"/>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9" name="IndentGuide_0_1_3">
            <a:extLst>
              <a:ext uri="{FF2B5EF4-FFF2-40B4-BE49-F238E27FC236}">
                <a16:creationId xmlns:a16="http://schemas.microsoft.com/office/drawing/2014/main" id="{0B70B13F-912F-A5FB-7092-C04E01482644}"/>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0" name="IndentGuide_0_7_10">
            <a:extLst>
              <a:ext uri="{FF2B5EF4-FFF2-40B4-BE49-F238E27FC236}">
                <a16:creationId xmlns:a16="http://schemas.microsoft.com/office/drawing/2014/main" id="{0F855507-0B79-53A6-6D0C-4DE72DA6AA0C}"/>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1" name="IndentGuide_1_2_3">
            <a:extLst>
              <a:ext uri="{FF2B5EF4-FFF2-40B4-BE49-F238E27FC236}">
                <a16:creationId xmlns:a16="http://schemas.microsoft.com/office/drawing/2014/main" id="{91C53913-4E0A-8AA6-43C9-7F73D04EFA0B}"/>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2" name="IndentGuide_1_5_6">
            <a:extLst>
              <a:ext uri="{FF2B5EF4-FFF2-40B4-BE49-F238E27FC236}">
                <a16:creationId xmlns:a16="http://schemas.microsoft.com/office/drawing/2014/main" id="{5490F79C-521C-9C65-BCBB-FE451F665034}"/>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F761894F-A7E1-104D-BCD4-2C9901A5799B}"/>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AD123A3E-4DB6-298D-C02B-EBFA5B596FFE}"/>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5" name="IndentGuide_1_8_10">
            <a:extLst>
              <a:ext uri="{FF2B5EF4-FFF2-40B4-BE49-F238E27FC236}">
                <a16:creationId xmlns:a16="http://schemas.microsoft.com/office/drawing/2014/main" id="{2D9EAAE7-2584-01A1-8E50-52B780047DA5}"/>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3CCC0B5B-473F-B99C-EA3E-5FED26FBF48A}"/>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DA8D7AA3-413E-CFDF-A34E-4FCC8B358B59}"/>
                  </a:ext>
                </a:extLst>
              </p:cNvPr>
              <p:cNvSpPr txBox="1"/>
              <p:nvPr/>
            </p:nvSpPr>
            <p:spPr>
              <a:xfrm>
                <a:off x="5411264" y="2356166"/>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55" name="TextBox 54">
                <a:extLst>
                  <a:ext uri="{FF2B5EF4-FFF2-40B4-BE49-F238E27FC236}">
                    <a16:creationId xmlns:a16="http://schemas.microsoft.com/office/drawing/2014/main" id="{DA8D7AA3-413E-CFDF-A34E-4FCC8B358B59}"/>
                  </a:ext>
                </a:extLst>
              </p:cNvPr>
              <p:cNvSpPr txBox="1">
                <a:spLocks noRot="1" noChangeAspect="1" noMove="1" noResize="1" noEditPoints="1" noAdjustHandles="1" noChangeArrowheads="1" noChangeShapeType="1" noTextEdit="1"/>
              </p:cNvSpPr>
              <p:nvPr/>
            </p:nvSpPr>
            <p:spPr>
              <a:xfrm>
                <a:off x="5411264" y="2356166"/>
                <a:ext cx="1143843" cy="58477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02B91D41-4AB1-5161-E9A8-3870E10E0787}"/>
                  </a:ext>
                </a:extLst>
              </p:cNvPr>
              <p:cNvSpPr txBox="1"/>
              <p:nvPr/>
            </p:nvSpPr>
            <p:spPr>
              <a:xfrm>
                <a:off x="5411264" y="3880257"/>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oMath>
                  </m:oMathPara>
                </a14:m>
                <a:endParaRPr lang="LID4096" sz="3200" dirty="0"/>
              </a:p>
            </p:txBody>
          </p:sp>
        </mc:Choice>
        <mc:Fallback>
          <p:sp>
            <p:nvSpPr>
              <p:cNvPr id="56" name="TextBox 55">
                <a:extLst>
                  <a:ext uri="{FF2B5EF4-FFF2-40B4-BE49-F238E27FC236}">
                    <a16:creationId xmlns:a16="http://schemas.microsoft.com/office/drawing/2014/main" id="{02B91D41-4AB1-5161-E9A8-3870E10E0787}"/>
                  </a:ext>
                </a:extLst>
              </p:cNvPr>
              <p:cNvSpPr txBox="1">
                <a:spLocks noRot="1" noChangeAspect="1" noMove="1" noResize="1" noEditPoints="1" noAdjustHandles="1" noChangeArrowheads="1" noChangeShapeType="1" noTextEdit="1"/>
              </p:cNvSpPr>
              <p:nvPr/>
            </p:nvSpPr>
            <p:spPr>
              <a:xfrm>
                <a:off x="5411264" y="3880257"/>
                <a:ext cx="1143843" cy="58477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24004F1C-67B3-DF30-A1E6-3F04DBB0F56F}"/>
                  </a:ext>
                </a:extLst>
              </p:cNvPr>
              <p:cNvSpPr txBox="1"/>
              <p:nvPr/>
            </p:nvSpPr>
            <p:spPr>
              <a:xfrm>
                <a:off x="5411264" y="5401733"/>
                <a:ext cx="114076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e>
                      </m:d>
                    </m:oMath>
                  </m:oMathPara>
                </a14:m>
                <a:endParaRPr lang="LID4096" sz="3200" dirty="0"/>
              </a:p>
            </p:txBody>
          </p:sp>
        </mc:Choice>
        <mc:Fallback>
          <p:sp>
            <p:nvSpPr>
              <p:cNvPr id="57" name="TextBox 56">
                <a:extLst>
                  <a:ext uri="{FF2B5EF4-FFF2-40B4-BE49-F238E27FC236}">
                    <a16:creationId xmlns:a16="http://schemas.microsoft.com/office/drawing/2014/main" id="{24004F1C-67B3-DF30-A1E6-3F04DBB0F56F}"/>
                  </a:ext>
                </a:extLst>
              </p:cNvPr>
              <p:cNvSpPr txBox="1">
                <a:spLocks noRot="1" noChangeAspect="1" noMove="1" noResize="1" noEditPoints="1" noAdjustHandles="1" noChangeArrowheads="1" noChangeShapeType="1" noTextEdit="1"/>
              </p:cNvSpPr>
              <p:nvPr/>
            </p:nvSpPr>
            <p:spPr>
              <a:xfrm>
                <a:off x="5411264" y="5401733"/>
                <a:ext cx="1140766" cy="584775"/>
              </a:xfrm>
              <a:prstGeom prst="rect">
                <a:avLst/>
              </a:prstGeom>
              <a:blipFill>
                <a:blip r:embed="rId4"/>
                <a:stretch>
                  <a:fillRect/>
                </a:stretch>
              </a:blipFill>
            </p:spPr>
            <p:txBody>
              <a:bodyPr/>
              <a:lstStyle/>
              <a:p>
                <a:r>
                  <a:rPr lang="LID4096">
                    <a:noFill/>
                  </a:rPr>
                  <a:t> </a:t>
                </a:r>
              </a:p>
            </p:txBody>
          </p:sp>
        </mc:Fallback>
      </mc:AlternateContent>
      <p:grpSp>
        <p:nvGrpSpPr>
          <p:cNvPr id="42" name="Group 41">
            <a:extLst>
              <a:ext uri="{FF2B5EF4-FFF2-40B4-BE49-F238E27FC236}">
                <a16:creationId xmlns:a16="http://schemas.microsoft.com/office/drawing/2014/main" id="{A9B0AC10-B967-651E-4040-141DDC6ED6F5}"/>
              </a:ext>
            </a:extLst>
          </p:cNvPr>
          <p:cNvGrpSpPr/>
          <p:nvPr/>
        </p:nvGrpSpPr>
        <p:grpSpPr>
          <a:xfrm>
            <a:off x="5287938" y="3178863"/>
            <a:ext cx="5328864" cy="1621737"/>
            <a:chOff x="6863136" y="1784340"/>
            <a:chExt cx="5328864" cy="1621737"/>
          </a:xfrm>
        </p:grpSpPr>
        <p:sp>
          <p:nvSpPr>
            <p:cNvPr id="8" name="Rectangle 7">
              <a:extLst>
                <a:ext uri="{FF2B5EF4-FFF2-40B4-BE49-F238E27FC236}">
                  <a16:creationId xmlns:a16="http://schemas.microsoft.com/office/drawing/2014/main" id="{7A20E986-AF35-528B-656D-3EF734DFB3A7}"/>
                </a:ext>
              </a:extLst>
            </p:cNvPr>
            <p:cNvSpPr/>
            <p:nvPr/>
          </p:nvSpPr>
          <p:spPr>
            <a:xfrm>
              <a:off x="6863136" y="1784341"/>
              <a:ext cx="5328864" cy="1558237"/>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037F4D36-4FF4-69FF-7579-BB4CBF9B7CA2}"/>
                </a:ext>
              </a:extLst>
            </p:cNvPr>
            <p:cNvSpPr/>
            <p:nvPr/>
          </p:nvSpPr>
          <p:spPr>
            <a:xfrm>
              <a:off x="6863136" y="1784340"/>
              <a:ext cx="5328863"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DE1F27AD-17F6-8A0B-2A49-4CFD6E841458}"/>
                </a:ext>
              </a:extLst>
            </p:cNvPr>
            <p:cNvSpPr/>
            <p:nvPr/>
          </p:nvSpPr>
          <p:spPr>
            <a:xfrm>
              <a:off x="6926636" y="17843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612D6848-57C6-7965-EFC8-2E2AB1596CF9}"/>
                </a:ext>
              </a:extLst>
            </p:cNvPr>
            <p:cNvSpPr txBox="1"/>
            <p:nvPr/>
          </p:nvSpPr>
          <p:spPr>
            <a:xfrm>
              <a:off x="7282236" y="1830506"/>
              <a:ext cx="1314847" cy="276999"/>
            </a:xfrm>
            <a:prstGeom prst="rect">
              <a:avLst/>
            </a:prstGeom>
            <a:noFill/>
          </p:spPr>
          <p:txBody>
            <a:bodyPr vert="horz" wrap="none" lIns="0" tIns="0" rIns="0" bIns="0" rtlCol="0" anchor="ctr">
              <a:spAutoFit/>
            </a:bodyPr>
            <a:lstStyle/>
            <a:p>
              <a:r>
                <a:rPr lang="en-US" dirty="0">
                  <a:solidFill>
                    <a:srgbClr val="000000"/>
                  </a:solidFill>
                  <a:latin typeface="Segoe UI" panose="020B0502040204020203" pitchFamily="34" charset="0"/>
                </a:rPr>
                <a:t>compare</a:t>
              </a:r>
              <a:r>
                <a:rPr lang="he-IL" dirty="0">
                  <a:solidFill>
                    <a:srgbClr val="000000"/>
                  </a:solidFill>
                  <a:latin typeface="Segoe UI" panose="020B0502040204020203" pitchFamily="34" charset="0"/>
                </a:rPr>
                <a:t>3</a:t>
              </a:r>
              <a:r>
                <a:rPr lang="en-US" dirty="0">
                  <a:solidFill>
                    <a:srgbClr val="000000"/>
                  </a:solidFill>
                  <a:latin typeface="Segoe UI" panose="020B0502040204020203" pitchFamily="34" charset="0"/>
                </a:rPr>
                <a:t>.</a:t>
              </a:r>
              <a:r>
                <a:rPr lang="en-US" dirty="0" err="1">
                  <a:solidFill>
                    <a:srgbClr val="000000"/>
                  </a:solidFill>
                  <a:latin typeface="Segoe UI" panose="020B0502040204020203" pitchFamily="34" charset="0"/>
                </a:rPr>
                <a:t>py</a:t>
              </a:r>
              <a:endParaRPr lang="LID4096" dirty="0">
                <a:solidFill>
                  <a:srgbClr val="000000"/>
                </a:solidFill>
                <a:latin typeface="Segoe UI" panose="020B0502040204020203" pitchFamily="34" charset="0"/>
              </a:endParaRPr>
            </a:p>
          </p:txBody>
        </p:sp>
        <p:sp>
          <p:nvSpPr>
            <p:cNvPr id="18" name="Rectangle 17">
              <a:extLst>
                <a:ext uri="{FF2B5EF4-FFF2-40B4-BE49-F238E27FC236}">
                  <a16:creationId xmlns:a16="http://schemas.microsoft.com/office/drawing/2014/main" id="{5B159FA0-77F2-2325-9530-134966324A34}"/>
                </a:ext>
              </a:extLst>
            </p:cNvPr>
            <p:cNvSpPr/>
            <p:nvPr/>
          </p:nvSpPr>
          <p:spPr>
            <a:xfrm>
              <a:off x="7015536" y="18732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66082D7C-AD38-5098-7049-CA9A2673433B}"/>
                </a:ext>
              </a:extLst>
            </p:cNvPr>
            <p:cNvSpPr txBox="1"/>
            <p:nvPr/>
          </p:nvSpPr>
          <p:spPr>
            <a:xfrm>
              <a:off x="8597083" y="1843206"/>
              <a:ext cx="355600" cy="215444"/>
            </a:xfrm>
            <a:prstGeom prst="rect">
              <a:avLst/>
            </a:prstGeom>
            <a:noFill/>
          </p:spPr>
          <p:txBody>
            <a:bodyPr vert="horz" lIns="0" tIns="0" rIns="0" bIns="0" rtlCol="0" anchor="ctr" anchorCtr="1">
              <a:spAutoFit/>
            </a:bodyPr>
            <a:lstStyle/>
            <a:p>
              <a:r>
                <a:rPr lang="en-US" sz="1400" dirty="0">
                  <a:solidFill>
                    <a:srgbClr val="000000"/>
                  </a:solidFill>
                  <a:latin typeface="Segoe UI" panose="020B0502040204020203" pitchFamily="34" charset="0"/>
                </a:rPr>
                <a:t>×</a:t>
              </a:r>
              <a:endParaRPr lang="LID4096" sz="1400" dirty="0">
                <a:solidFill>
                  <a:srgbClr val="000000"/>
                </a:solidFill>
                <a:latin typeface="Segoe UI" panose="020B0502040204020203" pitchFamily="34" charset="0"/>
              </a:endParaRPr>
            </a:p>
          </p:txBody>
        </p:sp>
        <p:sp>
          <p:nvSpPr>
            <p:cNvPr id="20" name="Rectangle 19">
              <a:extLst>
                <a:ext uri="{FF2B5EF4-FFF2-40B4-BE49-F238E27FC236}">
                  <a16:creationId xmlns:a16="http://schemas.microsoft.com/office/drawing/2014/main" id="{C88131E6-F4CE-49D2-B3B5-2D51161F6E27}"/>
                </a:ext>
              </a:extLst>
            </p:cNvPr>
            <p:cNvSpPr/>
            <p:nvPr/>
          </p:nvSpPr>
          <p:spPr>
            <a:xfrm>
              <a:off x="6863136" y="2165341"/>
              <a:ext cx="635000" cy="1177237"/>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TextBox 20">
              <a:extLst>
                <a:ext uri="{FF2B5EF4-FFF2-40B4-BE49-F238E27FC236}">
                  <a16:creationId xmlns:a16="http://schemas.microsoft.com/office/drawing/2014/main" id="{6B653C8D-5040-7E0E-DF19-69D102BA64FD}"/>
                </a:ext>
              </a:extLst>
            </p:cNvPr>
            <p:cNvSpPr txBox="1"/>
            <p:nvPr/>
          </p:nvSpPr>
          <p:spPr>
            <a:xfrm>
              <a:off x="6926636" y="22288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endParaRPr lang="en-US" sz="2400" dirty="0">
                <a:solidFill>
                  <a:srgbClr val="999999"/>
                </a:solidFill>
                <a:latin typeface="Consolas" panose="020B0609020204030204" pitchFamily="49" charset="0"/>
              </a:endParaRPr>
            </a:p>
            <a:p>
              <a:pPr algn="r"/>
              <a:endParaRPr lang="en-US" sz="2400" dirty="0">
                <a:solidFill>
                  <a:srgbClr val="999999"/>
                </a:solidFill>
                <a:latin typeface="Consolas" panose="020B0609020204030204" pitchFamily="49" charset="0"/>
              </a:endParaRPr>
            </a:p>
          </p:txBody>
        </p:sp>
        <p:sp>
          <p:nvSpPr>
            <p:cNvPr id="22" name="TextBox 21">
              <a:extLst>
                <a:ext uri="{FF2B5EF4-FFF2-40B4-BE49-F238E27FC236}">
                  <a16:creationId xmlns:a16="http://schemas.microsoft.com/office/drawing/2014/main" id="{C08C7F1F-B98A-8414-91D1-BD577B337632}"/>
                </a:ext>
              </a:extLst>
            </p:cNvPr>
            <p:cNvSpPr txBox="1"/>
            <p:nvPr/>
          </p:nvSpPr>
          <p:spPr>
            <a:xfrm>
              <a:off x="7625136" y="2228840"/>
              <a:ext cx="4566864" cy="1177237"/>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n+100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endPar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p:txBody>
        </p:sp>
        <p:cxnSp>
          <p:nvCxnSpPr>
            <p:cNvPr id="23" name="IndentGuide_0_1_3">
              <a:extLst>
                <a:ext uri="{FF2B5EF4-FFF2-40B4-BE49-F238E27FC236}">
                  <a16:creationId xmlns:a16="http://schemas.microsoft.com/office/drawing/2014/main" id="{C57BB806-F94B-FD2B-209E-14C4A0084E8E}"/>
                </a:ext>
              </a:extLst>
            </p:cNvPr>
            <p:cNvCxnSpPr>
              <a:cxnSpLocks/>
            </p:cNvCxnSpPr>
            <p:nvPr/>
          </p:nvCxnSpPr>
          <p:spPr>
            <a:xfrm>
              <a:off x="7625136" y="2647950"/>
              <a:ext cx="0" cy="63112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5" name="IndentGuide_1_2_3">
              <a:extLst>
                <a:ext uri="{FF2B5EF4-FFF2-40B4-BE49-F238E27FC236}">
                  <a16:creationId xmlns:a16="http://schemas.microsoft.com/office/drawing/2014/main" id="{818A82E8-786B-E61E-3B9A-C1F784321D97}"/>
                </a:ext>
              </a:extLst>
            </p:cNvPr>
            <p:cNvCxnSpPr>
              <a:cxnSpLocks/>
            </p:cNvCxnSpPr>
            <p:nvPr/>
          </p:nvCxnSpPr>
          <p:spPr>
            <a:xfrm>
              <a:off x="8329986" y="2954020"/>
              <a:ext cx="0" cy="36950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06565847-8968-08D4-11BD-62C56B5A7B8D}"/>
                  </a:ext>
                </a:extLst>
              </p:cNvPr>
              <p:cNvSpPr txBox="1"/>
              <p:nvPr/>
            </p:nvSpPr>
            <p:spPr>
              <a:xfrm>
                <a:off x="7766739" y="4864100"/>
                <a:ext cx="3663261"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r>
                            <a:rPr lang="he-IL" sz="3200" b="0" i="1" smtClean="0">
                              <a:latin typeface="Cambria Math" panose="02040503050406030204" pitchFamily="18" charset="0"/>
                            </a:rPr>
                            <m:t>+</m:t>
                          </m:r>
                          <m:r>
                            <a:rPr lang="he-IL" sz="3200" b="0" i="1" smtClean="0">
                              <a:latin typeface="Cambria Math" panose="02040503050406030204" pitchFamily="18" charset="0"/>
                            </a:rPr>
                            <m:t>100</m:t>
                          </m:r>
                        </m:e>
                      </m:d>
                      <m:r>
                        <a:rPr lang="en-US" sz="3200" b="0" i="1" smtClean="0">
                          <a:latin typeface="Cambria Math" panose="02040503050406030204" pitchFamily="18" charset="0"/>
                        </a:rPr>
                        <m:t>=</m:t>
                      </m:r>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𝑛</m:t>
                      </m:r>
                      <m:r>
                        <a:rPr lang="en-US" sz="3200" b="0" i="1" smtClean="0">
                          <a:latin typeface="Cambria Math" panose="02040503050406030204" pitchFamily="18" charset="0"/>
                        </a:rPr>
                        <m:t>)</m:t>
                      </m:r>
                    </m:oMath>
                  </m:oMathPara>
                </a14:m>
                <a:endParaRPr lang="LID4096" sz="3200" dirty="0"/>
              </a:p>
            </p:txBody>
          </p:sp>
        </mc:Choice>
        <mc:Fallback>
          <p:sp>
            <p:nvSpPr>
              <p:cNvPr id="27" name="TextBox 26">
                <a:extLst>
                  <a:ext uri="{FF2B5EF4-FFF2-40B4-BE49-F238E27FC236}">
                    <a16:creationId xmlns:a16="http://schemas.microsoft.com/office/drawing/2014/main" id="{06565847-8968-08D4-11BD-62C56B5A7B8D}"/>
                  </a:ext>
                </a:extLst>
              </p:cNvPr>
              <p:cNvSpPr txBox="1">
                <a:spLocks noRot="1" noChangeAspect="1" noMove="1" noResize="1" noEditPoints="1" noAdjustHandles="1" noChangeArrowheads="1" noChangeShapeType="1" noTextEdit="1"/>
              </p:cNvSpPr>
              <p:nvPr/>
            </p:nvSpPr>
            <p:spPr>
              <a:xfrm>
                <a:off x="7766739" y="4864100"/>
                <a:ext cx="3663261" cy="584775"/>
              </a:xfrm>
              <a:prstGeom prst="rect">
                <a:avLst/>
              </a:prstGeom>
              <a:blipFill>
                <a:blip r:embed="rId5"/>
                <a:stretch>
                  <a:fillRect/>
                </a:stretch>
              </a:blipFill>
            </p:spPr>
            <p:txBody>
              <a:bodyPr/>
              <a:lstStyle/>
              <a:p>
                <a:r>
                  <a:rPr lang="LID4096">
                    <a:noFill/>
                  </a:rPr>
                  <a:t> </a:t>
                </a:r>
              </a:p>
            </p:txBody>
          </p:sp>
        </mc:Fallback>
      </mc:AlternateContent>
      <p:sp>
        <p:nvSpPr>
          <p:cNvPr id="28" name="Text Placeholder 6">
            <a:extLst>
              <a:ext uri="{FF2B5EF4-FFF2-40B4-BE49-F238E27FC236}">
                <a16:creationId xmlns:a16="http://schemas.microsoft.com/office/drawing/2014/main" id="{DE16D105-76B3-A575-8EAF-07B9BF3C8FFF}"/>
              </a:ext>
            </a:extLst>
          </p:cNvPr>
          <p:cNvSpPr txBox="1">
            <a:spLocks/>
          </p:cNvSpPr>
          <p:nvPr/>
        </p:nvSpPr>
        <p:spPr>
          <a:xfrm>
            <a:off x="7699432" y="5490910"/>
            <a:ext cx="3797873" cy="59499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מתעלמים מקבועים</a:t>
            </a:r>
            <a:r>
              <a:rPr lang="en-US" dirty="0"/>
              <a:t>!</a:t>
            </a:r>
            <a:endParaRPr lang="LID4096" dirty="0"/>
          </a:p>
        </p:txBody>
      </p:sp>
    </p:spTree>
    <p:extLst>
      <p:ext uri="{BB962C8B-B14F-4D97-AF65-F5344CB8AC3E}">
        <p14:creationId xmlns:p14="http://schemas.microsoft.com/office/powerpoint/2010/main" val="17757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DFCAC-0324-B27E-BE53-D7EBAAD3F64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CF00FD2-494C-9C4B-3E63-E325E3AC0452}"/>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D1BFA0C8-C994-F39B-ABBB-641EB1B001C1}"/>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5F8A98B8-57D9-75EC-FB70-D77E53DE69E2}"/>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2" name="Rectangle 1">
            <a:extLst>
              <a:ext uri="{FF2B5EF4-FFF2-40B4-BE49-F238E27FC236}">
                <a16:creationId xmlns:a16="http://schemas.microsoft.com/office/drawing/2014/main" id="{D3C6596B-B0A4-0DA8-97ED-D15A91134115}"/>
              </a:ext>
            </a:extLst>
          </p:cNvPr>
          <p:cNvSpPr/>
          <p:nvPr/>
        </p:nvSpPr>
        <p:spPr>
          <a:xfrm>
            <a:off x="77788" y="1593840"/>
            <a:ext cx="5718916"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57F15F14-488B-2152-2ADB-7BED037C6B3D}"/>
              </a:ext>
            </a:extLst>
          </p:cNvPr>
          <p:cNvSpPr/>
          <p:nvPr/>
        </p:nvSpPr>
        <p:spPr>
          <a:xfrm>
            <a:off x="77788" y="1593840"/>
            <a:ext cx="5718914"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F25EAD59-6A82-E75D-CC51-57AE3B7DD828}"/>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A4533A92-B5AD-57C3-B749-2B3794C9987F}"/>
              </a:ext>
            </a:extLst>
          </p:cNvPr>
          <p:cNvSpPr txBox="1"/>
          <p:nvPr/>
        </p:nvSpPr>
        <p:spPr>
          <a:xfrm>
            <a:off x="496888" y="16400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022708BC-C47D-4D3D-AFA9-BB3A552C1C63}"/>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88F8848B-797E-6546-1CF9-7887F2D44433}"/>
              </a:ext>
            </a:extLst>
          </p:cNvPr>
          <p:cNvSpPr txBox="1"/>
          <p:nvPr/>
        </p:nvSpPr>
        <p:spPr>
          <a:xfrm>
            <a:off x="1658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D33AC888-D092-060A-A857-575C3DEE4869}"/>
              </a:ext>
            </a:extLst>
          </p:cNvPr>
          <p:cNvSpPr/>
          <p:nvPr/>
        </p:nvSpPr>
        <p:spPr>
          <a:xfrm>
            <a:off x="77788" y="19748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256ACDA7-AEAA-D5F2-76C0-D140FCC5E5E1}"/>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r>
              <a:rPr lang="en-US" sz="2400" dirty="0">
                <a:solidFill>
                  <a:srgbClr val="999999"/>
                </a:solidFill>
                <a:latin typeface="Consolas" panose="020B0609020204030204" pitchFamily="49" charset="0"/>
              </a:rPr>
              <a:t>7</a:t>
            </a:r>
          </a:p>
          <a:p>
            <a:pPr algn="r"/>
            <a:r>
              <a:rPr lang="en-US" sz="2400" dirty="0">
                <a:solidFill>
                  <a:srgbClr val="999999"/>
                </a:solidFill>
                <a:latin typeface="Consolas" panose="020B0609020204030204" pitchFamily="49" charset="0"/>
              </a:rPr>
              <a:t>8</a:t>
            </a:r>
          </a:p>
          <a:p>
            <a:pPr algn="r"/>
            <a:r>
              <a:rPr lang="en-US" sz="2400" dirty="0">
                <a:solidFill>
                  <a:srgbClr val="999999"/>
                </a:solidFill>
                <a:latin typeface="Consolas" panose="020B0609020204030204" pitchFamily="49" charset="0"/>
              </a:rPr>
              <a:t>9</a:t>
            </a:r>
          </a:p>
          <a:p>
            <a:pPr algn="r"/>
            <a:r>
              <a:rPr lang="en-US" sz="2400" dirty="0">
                <a:solidFill>
                  <a:srgbClr val="999999"/>
                </a:solidFill>
                <a:latin typeface="Consolas" panose="020B0609020204030204" pitchFamily="49" charset="0"/>
              </a:rPr>
              <a:t>10</a:t>
            </a:r>
          </a:p>
          <a:p>
            <a:pPr algn="r"/>
            <a:r>
              <a:rPr lang="en-US" sz="2400" dirty="0">
                <a:solidFill>
                  <a:srgbClr val="999999"/>
                </a:solidFill>
                <a:latin typeface="Consolas" panose="020B0609020204030204" pitchFamily="49" charset="0"/>
              </a:rPr>
              <a:t>11</a:t>
            </a:r>
          </a:p>
          <a:p>
            <a:pPr algn="r"/>
            <a:r>
              <a:rPr lang="en-US" sz="2400" dirty="0">
                <a:solidFill>
                  <a:srgbClr val="999999"/>
                </a:solidFill>
                <a:latin typeface="Consolas" panose="020B0609020204030204" pitchFamily="49" charset="0"/>
              </a:rPr>
              <a:t>12</a:t>
            </a: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FAD9892E-1D95-02BA-CDAD-FB56B129E44D}"/>
              </a:ext>
            </a:extLst>
          </p:cNvPr>
          <p:cNvSpPr txBox="1"/>
          <p:nvPr/>
        </p:nvSpPr>
        <p:spPr>
          <a:xfrm>
            <a:off x="839788" y="20383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9" name="IndentGuide_0_1_3">
            <a:extLst>
              <a:ext uri="{FF2B5EF4-FFF2-40B4-BE49-F238E27FC236}">
                <a16:creationId xmlns:a16="http://schemas.microsoft.com/office/drawing/2014/main" id="{16ECA075-8C68-8084-1D82-AAF9B4F47FEB}"/>
              </a:ext>
            </a:extLst>
          </p:cNvPr>
          <p:cNvCxnSpPr>
            <a:cxnSpLocks/>
          </p:cNvCxnSpPr>
          <p:nvPr/>
        </p:nvCxnSpPr>
        <p:spPr>
          <a:xfrm>
            <a:off x="839788" y="24574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0" name="IndentGuide_0_7_10">
            <a:extLst>
              <a:ext uri="{FF2B5EF4-FFF2-40B4-BE49-F238E27FC236}">
                <a16:creationId xmlns:a16="http://schemas.microsoft.com/office/drawing/2014/main" id="{6370AECE-E211-9305-EE6D-C28361A67F7D}"/>
              </a:ext>
            </a:extLst>
          </p:cNvPr>
          <p:cNvCxnSpPr>
            <a:cxnSpLocks/>
          </p:cNvCxnSpPr>
          <p:nvPr/>
        </p:nvCxnSpPr>
        <p:spPr>
          <a:xfrm>
            <a:off x="842866" y="54017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1" name="IndentGuide_1_2_3">
            <a:extLst>
              <a:ext uri="{FF2B5EF4-FFF2-40B4-BE49-F238E27FC236}">
                <a16:creationId xmlns:a16="http://schemas.microsoft.com/office/drawing/2014/main" id="{2B0BA4C7-8398-356C-3E80-3ADFCB0CD4FA}"/>
              </a:ext>
            </a:extLst>
          </p:cNvPr>
          <p:cNvCxnSpPr>
            <a:cxnSpLocks/>
          </p:cNvCxnSpPr>
          <p:nvPr/>
        </p:nvCxnSpPr>
        <p:spPr>
          <a:xfrm>
            <a:off x="1544638" y="27635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2" name="IndentGuide_1_5_6">
            <a:extLst>
              <a:ext uri="{FF2B5EF4-FFF2-40B4-BE49-F238E27FC236}">
                <a16:creationId xmlns:a16="http://schemas.microsoft.com/office/drawing/2014/main" id="{AA4061A5-25E5-E1E0-DED5-ACEFC01E7FBF}"/>
              </a:ext>
            </a:extLst>
          </p:cNvPr>
          <p:cNvCxnSpPr>
            <a:cxnSpLocks/>
          </p:cNvCxnSpPr>
          <p:nvPr/>
        </p:nvCxnSpPr>
        <p:spPr>
          <a:xfrm>
            <a:off x="1485372" y="41960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457A995E-0348-F595-CA12-87616A42D445}"/>
              </a:ext>
            </a:extLst>
          </p:cNvPr>
          <p:cNvCxnSpPr>
            <a:cxnSpLocks/>
          </p:cNvCxnSpPr>
          <p:nvPr/>
        </p:nvCxnSpPr>
        <p:spPr>
          <a:xfrm>
            <a:off x="1544638" y="57658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EF3ED671-FD17-F2DB-A137-E045F469E73A}"/>
              </a:ext>
            </a:extLst>
          </p:cNvPr>
          <p:cNvCxnSpPr>
            <a:cxnSpLocks/>
          </p:cNvCxnSpPr>
          <p:nvPr/>
        </p:nvCxnSpPr>
        <p:spPr>
          <a:xfrm>
            <a:off x="2213407" y="60452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5" name="IndentGuide_1_8_10">
            <a:extLst>
              <a:ext uri="{FF2B5EF4-FFF2-40B4-BE49-F238E27FC236}">
                <a16:creationId xmlns:a16="http://schemas.microsoft.com/office/drawing/2014/main" id="{EB8A15C6-A912-CDA1-B242-8FA800A92354}"/>
              </a:ext>
            </a:extLst>
          </p:cNvPr>
          <p:cNvCxnSpPr>
            <a:cxnSpLocks/>
          </p:cNvCxnSpPr>
          <p:nvPr/>
        </p:nvCxnSpPr>
        <p:spPr>
          <a:xfrm>
            <a:off x="839788" y="39496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534E80D9-0CD9-F505-A7F0-335E4A8D5EFF}"/>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72FEB221-81DD-C3EA-2188-867512D00FAB}"/>
                  </a:ext>
                </a:extLst>
              </p:cNvPr>
              <p:cNvSpPr txBox="1"/>
              <p:nvPr/>
            </p:nvSpPr>
            <p:spPr>
              <a:xfrm>
                <a:off x="5411264" y="2356166"/>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1</m:t>
                          </m:r>
                        </m:e>
                      </m:d>
                    </m:oMath>
                  </m:oMathPara>
                </a14:m>
                <a:endParaRPr lang="LID4096" sz="3200" dirty="0"/>
              </a:p>
            </p:txBody>
          </p:sp>
        </mc:Choice>
        <mc:Fallback>
          <p:sp>
            <p:nvSpPr>
              <p:cNvPr id="55" name="TextBox 54">
                <a:extLst>
                  <a:ext uri="{FF2B5EF4-FFF2-40B4-BE49-F238E27FC236}">
                    <a16:creationId xmlns:a16="http://schemas.microsoft.com/office/drawing/2014/main" id="{72FEB221-81DD-C3EA-2188-867512D00FAB}"/>
                  </a:ext>
                </a:extLst>
              </p:cNvPr>
              <p:cNvSpPr txBox="1">
                <a:spLocks noRot="1" noChangeAspect="1" noMove="1" noResize="1" noEditPoints="1" noAdjustHandles="1" noChangeArrowheads="1" noChangeShapeType="1" noTextEdit="1"/>
              </p:cNvSpPr>
              <p:nvPr/>
            </p:nvSpPr>
            <p:spPr>
              <a:xfrm>
                <a:off x="5411264" y="2356166"/>
                <a:ext cx="1143843" cy="58477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0E4C21F9-B8B2-94F9-0ABC-5D912BF78657}"/>
                  </a:ext>
                </a:extLst>
              </p:cNvPr>
              <p:cNvSpPr txBox="1"/>
              <p:nvPr/>
            </p:nvSpPr>
            <p:spPr>
              <a:xfrm>
                <a:off x="5411264" y="3880257"/>
                <a:ext cx="1143843"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𝑛</m:t>
                          </m:r>
                        </m:e>
                      </m:d>
                    </m:oMath>
                  </m:oMathPara>
                </a14:m>
                <a:endParaRPr lang="LID4096" sz="3200" dirty="0"/>
              </a:p>
            </p:txBody>
          </p:sp>
        </mc:Choice>
        <mc:Fallback>
          <p:sp>
            <p:nvSpPr>
              <p:cNvPr id="56" name="TextBox 55">
                <a:extLst>
                  <a:ext uri="{FF2B5EF4-FFF2-40B4-BE49-F238E27FC236}">
                    <a16:creationId xmlns:a16="http://schemas.microsoft.com/office/drawing/2014/main" id="{0E4C21F9-B8B2-94F9-0ABC-5D912BF78657}"/>
                  </a:ext>
                </a:extLst>
              </p:cNvPr>
              <p:cNvSpPr txBox="1">
                <a:spLocks noRot="1" noChangeAspect="1" noMove="1" noResize="1" noEditPoints="1" noAdjustHandles="1" noChangeArrowheads="1" noChangeShapeType="1" noTextEdit="1"/>
              </p:cNvSpPr>
              <p:nvPr/>
            </p:nvSpPr>
            <p:spPr>
              <a:xfrm>
                <a:off x="5411264" y="3880257"/>
                <a:ext cx="1143843" cy="58477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D5CCE780-E2AC-62D1-4167-B6149F3F55C8}"/>
                  </a:ext>
                </a:extLst>
              </p:cNvPr>
              <p:cNvSpPr txBox="1"/>
              <p:nvPr/>
            </p:nvSpPr>
            <p:spPr>
              <a:xfrm>
                <a:off x="5411264" y="5401733"/>
                <a:ext cx="114076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e>
                      </m:d>
                    </m:oMath>
                  </m:oMathPara>
                </a14:m>
                <a:endParaRPr lang="LID4096" sz="3200" dirty="0"/>
              </a:p>
            </p:txBody>
          </p:sp>
        </mc:Choice>
        <mc:Fallback>
          <p:sp>
            <p:nvSpPr>
              <p:cNvPr id="57" name="TextBox 56">
                <a:extLst>
                  <a:ext uri="{FF2B5EF4-FFF2-40B4-BE49-F238E27FC236}">
                    <a16:creationId xmlns:a16="http://schemas.microsoft.com/office/drawing/2014/main" id="{D5CCE780-E2AC-62D1-4167-B6149F3F55C8}"/>
                  </a:ext>
                </a:extLst>
              </p:cNvPr>
              <p:cNvSpPr txBox="1">
                <a:spLocks noRot="1" noChangeAspect="1" noMove="1" noResize="1" noEditPoints="1" noAdjustHandles="1" noChangeArrowheads="1" noChangeShapeType="1" noTextEdit="1"/>
              </p:cNvSpPr>
              <p:nvPr/>
            </p:nvSpPr>
            <p:spPr>
              <a:xfrm>
                <a:off x="5411264" y="5401733"/>
                <a:ext cx="1140766" cy="584775"/>
              </a:xfrm>
              <a:prstGeom prst="rect">
                <a:avLst/>
              </a:prstGeom>
              <a:blipFill>
                <a:blip r:embed="rId4"/>
                <a:stretch>
                  <a:fillRect/>
                </a:stretch>
              </a:blipFill>
            </p:spPr>
            <p:txBody>
              <a:bodyPr/>
              <a:lstStyle/>
              <a:p>
                <a:r>
                  <a:rPr lang="LID4096">
                    <a:noFill/>
                  </a:rPr>
                  <a:t> </a:t>
                </a:r>
              </a:p>
            </p:txBody>
          </p:sp>
        </mc:Fallback>
      </mc:AlternateContent>
      <p:grpSp>
        <p:nvGrpSpPr>
          <p:cNvPr id="38" name="Group 37">
            <a:extLst>
              <a:ext uri="{FF2B5EF4-FFF2-40B4-BE49-F238E27FC236}">
                <a16:creationId xmlns:a16="http://schemas.microsoft.com/office/drawing/2014/main" id="{9DA4B3B7-4F31-2447-96C5-6773DB85512E}"/>
              </a:ext>
            </a:extLst>
          </p:cNvPr>
          <p:cNvGrpSpPr/>
          <p:nvPr/>
        </p:nvGrpSpPr>
        <p:grpSpPr>
          <a:xfrm>
            <a:off x="5304305" y="1905867"/>
            <a:ext cx="5788681" cy="2694097"/>
            <a:chOff x="5742917" y="3482767"/>
            <a:chExt cx="5788681" cy="2694097"/>
          </a:xfrm>
        </p:grpSpPr>
        <p:sp>
          <p:nvSpPr>
            <p:cNvPr id="8" name="Rectangle 7">
              <a:extLst>
                <a:ext uri="{FF2B5EF4-FFF2-40B4-BE49-F238E27FC236}">
                  <a16:creationId xmlns:a16="http://schemas.microsoft.com/office/drawing/2014/main" id="{E0FC9EEC-5DF1-2C71-83A9-E012F3BB7A99}"/>
                </a:ext>
              </a:extLst>
            </p:cNvPr>
            <p:cNvSpPr/>
            <p:nvPr/>
          </p:nvSpPr>
          <p:spPr>
            <a:xfrm>
              <a:off x="5742917" y="3482768"/>
              <a:ext cx="5788681" cy="2694096"/>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6D5137D0-4F52-0B61-DAE1-922E8E161818}"/>
                </a:ext>
              </a:extLst>
            </p:cNvPr>
            <p:cNvSpPr/>
            <p:nvPr/>
          </p:nvSpPr>
          <p:spPr>
            <a:xfrm>
              <a:off x="5742918" y="3482767"/>
              <a:ext cx="578868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BBC91916-8E31-6868-5133-CBBEB5BD409C}"/>
                </a:ext>
              </a:extLst>
            </p:cNvPr>
            <p:cNvSpPr/>
            <p:nvPr/>
          </p:nvSpPr>
          <p:spPr>
            <a:xfrm>
              <a:off x="5806418" y="3482767"/>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F760395C-F85D-0547-57B0-275CE2D50A09}"/>
                </a:ext>
              </a:extLst>
            </p:cNvPr>
            <p:cNvSpPr txBox="1"/>
            <p:nvPr/>
          </p:nvSpPr>
          <p:spPr>
            <a:xfrm>
              <a:off x="6162018" y="3528933"/>
              <a:ext cx="1314847" cy="276999"/>
            </a:xfrm>
            <a:prstGeom prst="rect">
              <a:avLst/>
            </a:prstGeom>
            <a:noFill/>
          </p:spPr>
          <p:txBody>
            <a:bodyPr vert="horz" wrap="none" lIns="0" tIns="0" rIns="0" bIns="0" rtlCol="0" anchor="ctr">
              <a:spAutoFit/>
            </a:bodyPr>
            <a:lstStyle/>
            <a:p>
              <a:r>
                <a:rPr lang="en-US" dirty="0">
                  <a:solidFill>
                    <a:srgbClr val="000000"/>
                  </a:solidFill>
                  <a:latin typeface="Segoe UI" panose="020B0502040204020203" pitchFamily="34" charset="0"/>
                </a:rPr>
                <a:t>compare4.py</a:t>
              </a:r>
              <a:endParaRPr lang="LID4096" dirty="0">
                <a:solidFill>
                  <a:srgbClr val="000000"/>
                </a:solidFill>
                <a:latin typeface="Segoe UI" panose="020B0502040204020203" pitchFamily="34" charset="0"/>
              </a:endParaRPr>
            </a:p>
          </p:txBody>
        </p:sp>
        <p:sp>
          <p:nvSpPr>
            <p:cNvPr id="18" name="Rectangle 17">
              <a:extLst>
                <a:ext uri="{FF2B5EF4-FFF2-40B4-BE49-F238E27FC236}">
                  <a16:creationId xmlns:a16="http://schemas.microsoft.com/office/drawing/2014/main" id="{D3512BAC-F7D6-6727-9E29-A913A301D8E4}"/>
                </a:ext>
              </a:extLst>
            </p:cNvPr>
            <p:cNvSpPr/>
            <p:nvPr/>
          </p:nvSpPr>
          <p:spPr>
            <a:xfrm>
              <a:off x="5895318" y="3571667"/>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E2EA1A71-40E9-22A2-35D6-50B92DCBF397}"/>
                </a:ext>
              </a:extLst>
            </p:cNvPr>
            <p:cNvSpPr txBox="1"/>
            <p:nvPr/>
          </p:nvSpPr>
          <p:spPr>
            <a:xfrm>
              <a:off x="7476865" y="3541633"/>
              <a:ext cx="355600" cy="215444"/>
            </a:xfrm>
            <a:prstGeom prst="rect">
              <a:avLst/>
            </a:prstGeom>
            <a:noFill/>
          </p:spPr>
          <p:txBody>
            <a:bodyPr vert="horz" lIns="0" tIns="0" rIns="0" bIns="0" rtlCol="0" anchor="ctr" anchorCtr="1">
              <a:spAutoFit/>
            </a:bodyPr>
            <a:lstStyle/>
            <a:p>
              <a:r>
                <a:rPr lang="en-US" sz="1400" dirty="0">
                  <a:solidFill>
                    <a:srgbClr val="000000"/>
                  </a:solidFill>
                  <a:latin typeface="Segoe UI" panose="020B0502040204020203" pitchFamily="34" charset="0"/>
                </a:rPr>
                <a:t>×</a:t>
              </a:r>
              <a:endParaRPr lang="LID4096" sz="1400" dirty="0">
                <a:solidFill>
                  <a:srgbClr val="000000"/>
                </a:solidFill>
                <a:latin typeface="Segoe UI" panose="020B0502040204020203" pitchFamily="34" charset="0"/>
              </a:endParaRPr>
            </a:p>
          </p:txBody>
        </p:sp>
        <p:sp>
          <p:nvSpPr>
            <p:cNvPr id="20" name="Rectangle 19">
              <a:extLst>
                <a:ext uri="{FF2B5EF4-FFF2-40B4-BE49-F238E27FC236}">
                  <a16:creationId xmlns:a16="http://schemas.microsoft.com/office/drawing/2014/main" id="{ECF59A88-4B1A-6A33-F680-D2E2547C316F}"/>
                </a:ext>
              </a:extLst>
            </p:cNvPr>
            <p:cNvSpPr/>
            <p:nvPr/>
          </p:nvSpPr>
          <p:spPr>
            <a:xfrm>
              <a:off x="5742918" y="3863768"/>
              <a:ext cx="635000" cy="23130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TextBox 20">
              <a:extLst>
                <a:ext uri="{FF2B5EF4-FFF2-40B4-BE49-F238E27FC236}">
                  <a16:creationId xmlns:a16="http://schemas.microsoft.com/office/drawing/2014/main" id="{5A60D7BB-7AC1-063B-043F-5CFF15D188FE}"/>
                </a:ext>
              </a:extLst>
            </p:cNvPr>
            <p:cNvSpPr txBox="1"/>
            <p:nvPr/>
          </p:nvSpPr>
          <p:spPr>
            <a:xfrm>
              <a:off x="5806418" y="3927267"/>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p:txBody>
        </p:sp>
        <p:sp>
          <p:nvSpPr>
            <p:cNvPr id="22" name="TextBox 21">
              <a:extLst>
                <a:ext uri="{FF2B5EF4-FFF2-40B4-BE49-F238E27FC236}">
                  <a16:creationId xmlns:a16="http://schemas.microsoft.com/office/drawing/2014/main" id="{1C655600-4EBB-956F-CA08-1055A8B08E64}"/>
                </a:ext>
              </a:extLst>
            </p:cNvPr>
            <p:cNvSpPr txBox="1"/>
            <p:nvPr/>
          </p:nvSpPr>
          <p:spPr>
            <a:xfrm>
              <a:off x="6504918" y="3927267"/>
              <a:ext cx="5026680" cy="2219563"/>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3" name="IndentGuide_0_1_3">
              <a:extLst>
                <a:ext uri="{FF2B5EF4-FFF2-40B4-BE49-F238E27FC236}">
                  <a16:creationId xmlns:a16="http://schemas.microsoft.com/office/drawing/2014/main" id="{12030A19-D959-5D69-777B-85A5A86F5CA0}"/>
                </a:ext>
              </a:extLst>
            </p:cNvPr>
            <p:cNvCxnSpPr>
              <a:cxnSpLocks/>
            </p:cNvCxnSpPr>
            <p:nvPr/>
          </p:nvCxnSpPr>
          <p:spPr>
            <a:xfrm>
              <a:off x="6504918" y="4346377"/>
              <a:ext cx="0" cy="63112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5" name="IndentGuide_1_2_3">
              <a:extLst>
                <a:ext uri="{FF2B5EF4-FFF2-40B4-BE49-F238E27FC236}">
                  <a16:creationId xmlns:a16="http://schemas.microsoft.com/office/drawing/2014/main" id="{0C5D3FD8-D58C-08E3-A2A9-BBB82E77E179}"/>
                </a:ext>
              </a:extLst>
            </p:cNvPr>
            <p:cNvCxnSpPr>
              <a:cxnSpLocks/>
            </p:cNvCxnSpPr>
            <p:nvPr/>
          </p:nvCxnSpPr>
          <p:spPr>
            <a:xfrm>
              <a:off x="7209768" y="4652447"/>
              <a:ext cx="0" cy="36950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6" name="IndentGuide_1_8_10">
              <a:extLst>
                <a:ext uri="{FF2B5EF4-FFF2-40B4-BE49-F238E27FC236}">
                  <a16:creationId xmlns:a16="http://schemas.microsoft.com/office/drawing/2014/main" id="{2902716A-F243-8A03-4940-325350AD3C54}"/>
                </a:ext>
              </a:extLst>
            </p:cNvPr>
            <p:cNvCxnSpPr>
              <a:cxnSpLocks/>
            </p:cNvCxnSpPr>
            <p:nvPr/>
          </p:nvCxnSpPr>
          <p:spPr>
            <a:xfrm>
              <a:off x="7225956" y="540132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7" name="IndentGuide_2_9_10">
              <a:extLst>
                <a:ext uri="{FF2B5EF4-FFF2-40B4-BE49-F238E27FC236}">
                  <a16:creationId xmlns:a16="http://schemas.microsoft.com/office/drawing/2014/main" id="{D68B4622-D423-CB5E-3F83-64BD4B29498D}"/>
                </a:ext>
              </a:extLst>
            </p:cNvPr>
            <p:cNvCxnSpPr>
              <a:cxnSpLocks/>
            </p:cNvCxnSpPr>
            <p:nvPr/>
          </p:nvCxnSpPr>
          <p:spPr>
            <a:xfrm>
              <a:off x="7894725" y="568072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39" name="TextBox 38">
                <a:extLst>
                  <a:ext uri="{FF2B5EF4-FFF2-40B4-BE49-F238E27FC236}">
                    <a16:creationId xmlns:a16="http://schemas.microsoft.com/office/drawing/2014/main" id="{F7E9C2BD-FEF9-FCA8-6734-DA565C3767FA}"/>
                  </a:ext>
                </a:extLst>
              </p:cNvPr>
              <p:cNvSpPr txBox="1"/>
              <p:nvPr/>
            </p:nvSpPr>
            <p:spPr>
              <a:xfrm>
                <a:off x="7493202" y="4695291"/>
                <a:ext cx="3599784"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r>
                            <a:rPr lang="he-IL" sz="3200" b="0" i="1" smtClean="0">
                              <a:latin typeface="Cambria Math" panose="02040503050406030204" pitchFamily="18" charset="0"/>
                            </a:rPr>
                            <m:t>+</m:t>
                          </m:r>
                          <m:r>
                            <a:rPr lang="en-US" sz="3200" b="0" i="1" smtClean="0">
                              <a:latin typeface="Cambria Math" panose="02040503050406030204" pitchFamily="18" charset="0"/>
                            </a:rPr>
                            <m:t>𝑛</m:t>
                          </m:r>
                        </m:e>
                      </m:d>
                      <m:r>
                        <a:rPr lang="en-US" sz="3200" b="0" i="1" smtClean="0">
                          <a:latin typeface="Cambria Math" panose="02040503050406030204" pitchFamily="18" charset="0"/>
                        </a:rPr>
                        <m:t>=</m:t>
                      </m:r>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𝑛</m:t>
                              </m:r>
                            </m:e>
                            <m:sup>
                              <m:r>
                                <a:rPr lang="en-US" sz="3200" b="0" i="1" smtClean="0">
                                  <a:latin typeface="Cambria Math" panose="02040503050406030204" pitchFamily="18" charset="0"/>
                                </a:rPr>
                                <m:t>2</m:t>
                              </m:r>
                            </m:sup>
                          </m:sSup>
                        </m:e>
                      </m:d>
                    </m:oMath>
                  </m:oMathPara>
                </a14:m>
                <a:endParaRPr lang="LID4096" sz="3200" dirty="0"/>
              </a:p>
            </p:txBody>
          </p:sp>
        </mc:Choice>
        <mc:Fallback>
          <p:sp>
            <p:nvSpPr>
              <p:cNvPr id="39" name="TextBox 38">
                <a:extLst>
                  <a:ext uri="{FF2B5EF4-FFF2-40B4-BE49-F238E27FC236}">
                    <a16:creationId xmlns:a16="http://schemas.microsoft.com/office/drawing/2014/main" id="{F7E9C2BD-FEF9-FCA8-6734-DA565C3767FA}"/>
                  </a:ext>
                </a:extLst>
              </p:cNvPr>
              <p:cNvSpPr txBox="1">
                <a:spLocks noRot="1" noChangeAspect="1" noMove="1" noResize="1" noEditPoints="1" noAdjustHandles="1" noChangeArrowheads="1" noChangeShapeType="1" noTextEdit="1"/>
              </p:cNvSpPr>
              <p:nvPr/>
            </p:nvSpPr>
            <p:spPr>
              <a:xfrm>
                <a:off x="7493202" y="4695291"/>
                <a:ext cx="3599784" cy="584775"/>
              </a:xfrm>
              <a:prstGeom prst="rect">
                <a:avLst/>
              </a:prstGeom>
              <a:blipFill>
                <a:blip r:embed="rId5"/>
                <a:stretch>
                  <a:fillRect/>
                </a:stretch>
              </a:blipFill>
            </p:spPr>
            <p:txBody>
              <a:bodyPr/>
              <a:lstStyle/>
              <a:p>
                <a:r>
                  <a:rPr lang="LID4096">
                    <a:noFill/>
                  </a:rPr>
                  <a:t> </a:t>
                </a:r>
              </a:p>
            </p:txBody>
          </p:sp>
        </mc:Fallback>
      </mc:AlternateContent>
      <p:sp>
        <p:nvSpPr>
          <p:cNvPr id="40" name="Text Placeholder 6">
            <a:extLst>
              <a:ext uri="{FF2B5EF4-FFF2-40B4-BE49-F238E27FC236}">
                <a16:creationId xmlns:a16="http://schemas.microsoft.com/office/drawing/2014/main" id="{E57CA832-7E08-BAB6-B49C-AEC8299435E2}"/>
              </a:ext>
            </a:extLst>
          </p:cNvPr>
          <p:cNvSpPr txBox="1">
            <a:spLocks/>
          </p:cNvSpPr>
          <p:nvPr/>
        </p:nvSpPr>
        <p:spPr>
          <a:xfrm>
            <a:off x="7699432" y="5490910"/>
            <a:ext cx="3797873" cy="918770"/>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משאירים רק את הגורם הכי גדול</a:t>
            </a:r>
            <a:endParaRPr lang="LID4096" dirty="0"/>
          </a:p>
        </p:txBody>
      </p:sp>
    </p:spTree>
    <p:extLst>
      <p:ext uri="{BB962C8B-B14F-4D97-AF65-F5344CB8AC3E}">
        <p14:creationId xmlns:p14="http://schemas.microsoft.com/office/powerpoint/2010/main" val="307056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
                                        </p:tgtEl>
                                        <p:attrNameLst>
                                          <p:attrName>style.visibility</p:attrName>
                                        </p:attrNameLst>
                                      </p:cBhvr>
                                      <p:to>
                                        <p:strVal val="visible"/>
                                      </p:to>
                                    </p:set>
                                    <p:animEffect transition="in" filter="fade">
                                      <p:cBhvr>
                                        <p:cTn id="1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C3C5B-8E16-8ECD-D258-F5670551F9FA}"/>
              </a:ext>
            </a:extLst>
          </p:cNvPr>
          <p:cNvSpPr>
            <a:spLocks noGrp="1"/>
          </p:cNvSpPr>
          <p:nvPr>
            <p:ph type="title"/>
          </p:nvPr>
        </p:nvSpPr>
        <p:spPr/>
        <p:txBody>
          <a:bodyPr>
            <a:normAutofit fontScale="90000"/>
          </a:bodyPr>
          <a:lstStyle/>
          <a:p>
            <a:endParaRPr lang="LID4096"/>
          </a:p>
        </p:txBody>
      </p:sp>
      <p:sp>
        <p:nvSpPr>
          <p:cNvPr id="3" name="Content Placeholder 2">
            <a:extLst>
              <a:ext uri="{FF2B5EF4-FFF2-40B4-BE49-F238E27FC236}">
                <a16:creationId xmlns:a16="http://schemas.microsoft.com/office/drawing/2014/main" id="{C0C7A2B7-B0C2-4323-46A7-B0B02A32743E}"/>
              </a:ext>
            </a:extLst>
          </p:cNvPr>
          <p:cNvSpPr>
            <a:spLocks noGrp="1"/>
          </p:cNvSpPr>
          <p:nvPr>
            <p:ph idx="1"/>
          </p:nvPr>
        </p:nvSpPr>
        <p:spPr/>
        <p:txBody>
          <a:bodyPr/>
          <a:lstStyle/>
          <a:p>
            <a:endParaRPr lang="LID4096"/>
          </a:p>
        </p:txBody>
      </p:sp>
      <p:sp>
        <p:nvSpPr>
          <p:cNvPr id="4" name="Text Placeholder 3">
            <a:extLst>
              <a:ext uri="{FF2B5EF4-FFF2-40B4-BE49-F238E27FC236}">
                <a16:creationId xmlns:a16="http://schemas.microsoft.com/office/drawing/2014/main" id="{C9C2935D-A550-FA26-D3DA-A667A5A61FC7}"/>
              </a:ext>
            </a:extLst>
          </p:cNvPr>
          <p:cNvSpPr>
            <a:spLocks noGrp="1"/>
          </p:cNvSpPr>
          <p:nvPr>
            <p:ph type="body" sz="quarter" idx="10"/>
          </p:nvPr>
        </p:nvSpPr>
        <p:spPr>
          <a:xfrm>
            <a:off x="1676401" y="-1"/>
            <a:ext cx="10515600" cy="594995"/>
          </a:xfrm>
        </p:spPr>
        <p:txBody>
          <a:bodyPr/>
          <a:lstStyle/>
          <a:p>
            <a:r>
              <a:rPr lang="he-IL" dirty="0"/>
              <a:t>כמה זמן לוקח לחשב סכום של רשימה?</a:t>
            </a:r>
            <a:endParaRPr lang="LID4096" dirty="0"/>
          </a:p>
        </p:txBody>
      </p:sp>
    </p:spTree>
    <p:extLst>
      <p:ext uri="{BB962C8B-B14F-4D97-AF65-F5344CB8AC3E}">
        <p14:creationId xmlns:p14="http://schemas.microsoft.com/office/powerpoint/2010/main" val="17419178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DCDFC-3A5C-5E82-88B7-5F03B6FAB50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698D550-E134-04E7-8F4F-F86F919DE6CD}"/>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F2642BD8-B9A0-1881-6FB6-049915AC0857}"/>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9A174C01-CAE4-3E4E-CB3B-06D9F0F56AD5}"/>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2" name="Rectangle 1">
            <a:extLst>
              <a:ext uri="{FF2B5EF4-FFF2-40B4-BE49-F238E27FC236}">
                <a16:creationId xmlns:a16="http://schemas.microsoft.com/office/drawing/2014/main" id="{4CA6D214-415C-531F-2AA3-D94F7A88837A}"/>
              </a:ext>
            </a:extLst>
          </p:cNvPr>
          <p:cNvSpPr/>
          <p:nvPr/>
        </p:nvSpPr>
        <p:spPr>
          <a:xfrm>
            <a:off x="77788" y="1593840"/>
            <a:ext cx="5389562" cy="2711461"/>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 name="Rectangle 2">
            <a:extLst>
              <a:ext uri="{FF2B5EF4-FFF2-40B4-BE49-F238E27FC236}">
                <a16:creationId xmlns:a16="http://schemas.microsoft.com/office/drawing/2014/main" id="{62571F02-D6FC-022D-F8DB-9E0B57E03F4B}"/>
              </a:ext>
            </a:extLst>
          </p:cNvPr>
          <p:cNvSpPr/>
          <p:nvPr/>
        </p:nvSpPr>
        <p:spPr>
          <a:xfrm>
            <a:off x="77788" y="1593840"/>
            <a:ext cx="5389562"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 name="Rectangle 3">
            <a:extLst>
              <a:ext uri="{FF2B5EF4-FFF2-40B4-BE49-F238E27FC236}">
                <a16:creationId xmlns:a16="http://schemas.microsoft.com/office/drawing/2014/main" id="{F347A4C4-4605-9C42-697E-6A6F25504A7E}"/>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 name="TextBox 8">
            <a:extLst>
              <a:ext uri="{FF2B5EF4-FFF2-40B4-BE49-F238E27FC236}">
                <a16:creationId xmlns:a16="http://schemas.microsoft.com/office/drawing/2014/main" id="{53F05912-0B22-AD9C-028E-A41FCE48160A}"/>
              </a:ext>
            </a:extLst>
          </p:cNvPr>
          <p:cNvSpPr txBox="1"/>
          <p:nvPr/>
        </p:nvSpPr>
        <p:spPr>
          <a:xfrm>
            <a:off x="496888" y="1640006"/>
            <a:ext cx="1311641" cy="276999"/>
          </a:xfrm>
          <a:prstGeom prst="rect">
            <a:avLst/>
          </a:prstGeom>
          <a:noFill/>
        </p:spPr>
        <p:txBody>
          <a:bodyPr vert="horz" wrap="none" lIns="0" tIns="0" rIns="0" bIns="0" rtlCol="0" anchor="ctr">
            <a:spAutoFit/>
          </a:bodyPr>
          <a:lstStyle/>
          <a:p>
            <a:r>
              <a:rPr lang="en-US" dirty="0">
                <a:solidFill>
                  <a:srgbClr val="000000"/>
                </a:solidFill>
                <a:latin typeface="Segoe UI" panose="020B0502040204020203" pitchFamily="34" charset="0"/>
              </a:rPr>
              <a:t>compare5.py</a:t>
            </a:r>
            <a:endParaRPr lang="LID4096" dirty="0">
              <a:solidFill>
                <a:srgbClr val="000000"/>
              </a:solidFill>
              <a:latin typeface="Segoe UI" panose="020B0502040204020203" pitchFamily="34" charset="0"/>
            </a:endParaRPr>
          </a:p>
        </p:txBody>
      </p:sp>
      <p:sp>
        <p:nvSpPr>
          <p:cNvPr id="11" name="Rectangle 10">
            <a:extLst>
              <a:ext uri="{FF2B5EF4-FFF2-40B4-BE49-F238E27FC236}">
                <a16:creationId xmlns:a16="http://schemas.microsoft.com/office/drawing/2014/main" id="{6EBC1D53-740E-4AA6-EE01-4FEAFCA6CA97}"/>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TextBox 11">
            <a:extLst>
              <a:ext uri="{FF2B5EF4-FFF2-40B4-BE49-F238E27FC236}">
                <a16:creationId xmlns:a16="http://schemas.microsoft.com/office/drawing/2014/main" id="{12000094-676C-F752-2ED9-F23B1DB1F7BF}"/>
              </a:ext>
            </a:extLst>
          </p:cNvPr>
          <p:cNvSpPr txBox="1"/>
          <p:nvPr/>
        </p:nvSpPr>
        <p:spPr>
          <a:xfrm>
            <a:off x="1785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3" name="Rectangle 12">
            <a:extLst>
              <a:ext uri="{FF2B5EF4-FFF2-40B4-BE49-F238E27FC236}">
                <a16:creationId xmlns:a16="http://schemas.microsoft.com/office/drawing/2014/main" id="{62299ABC-77C5-660B-E0CC-464D7BCC42FB}"/>
              </a:ext>
            </a:extLst>
          </p:cNvPr>
          <p:cNvSpPr/>
          <p:nvPr/>
        </p:nvSpPr>
        <p:spPr>
          <a:xfrm>
            <a:off x="77788" y="1974840"/>
            <a:ext cx="635000" cy="2330461"/>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TextBox 13">
            <a:extLst>
              <a:ext uri="{FF2B5EF4-FFF2-40B4-BE49-F238E27FC236}">
                <a16:creationId xmlns:a16="http://schemas.microsoft.com/office/drawing/2014/main" id="{2A4BA029-A23D-F294-369F-3B04706C0E71}"/>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endParaRPr lang="LID4096" sz="2400" dirty="0">
              <a:solidFill>
                <a:srgbClr val="999999"/>
              </a:solidFill>
              <a:latin typeface="Consolas" panose="020B0609020204030204" pitchFamily="49" charset="0"/>
            </a:endParaRPr>
          </a:p>
        </p:txBody>
      </p:sp>
      <p:sp>
        <p:nvSpPr>
          <p:cNvPr id="16" name="TextBox 15">
            <a:extLst>
              <a:ext uri="{FF2B5EF4-FFF2-40B4-BE49-F238E27FC236}">
                <a16:creationId xmlns:a16="http://schemas.microsoft.com/office/drawing/2014/main" id="{924BF27F-2587-B50A-FF44-9677BA798233}"/>
              </a:ext>
            </a:extLst>
          </p:cNvPr>
          <p:cNvSpPr txBox="1"/>
          <p:nvPr/>
        </p:nvSpPr>
        <p:spPr>
          <a:xfrm>
            <a:off x="839787" y="2038340"/>
            <a:ext cx="4627563" cy="2330460"/>
          </a:xfrm>
          <a:prstGeom prst="rect">
            <a:avLst/>
          </a:prstGeom>
          <a:noFill/>
        </p:spPr>
        <p:txBody>
          <a:bodyPr vert="horz" wrap="square" lIns="0" tIns="0" rIns="0" bIns="0" rtlCol="0" anchor="t">
            <a:noAutofit/>
          </a:bodyPr>
          <a:lstStyle/>
          <a:p>
            <a:r>
              <a:rPr lang="en-US" sz="2400" b="0" dirty="0">
                <a:solidFill>
                  <a:srgbClr val="0000FF"/>
                </a:solidFill>
                <a:effectLst/>
                <a:latin typeface="Consolas" panose="020B0609020204030204" pitchFamily="49" charset="0"/>
              </a:rPr>
              <a:t>def</a:t>
            </a:r>
            <a:r>
              <a:rPr lang="en-US" sz="2400" b="0" dirty="0">
                <a:solidFill>
                  <a:srgbClr val="3B3B3B"/>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print_stars_4</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98658"/>
                </a:solidFill>
                <a:effectLst/>
                <a:latin typeface="Consolas" panose="020B0609020204030204" pitchFamily="49" charset="0"/>
              </a:rPr>
              <a:t>1</a:t>
            </a:r>
            <a:endParaRPr lang="en-US" sz="2400" b="0" dirty="0">
              <a:solidFill>
                <a:srgbClr val="3B3B3B"/>
              </a:solidFill>
              <a:effectLst/>
              <a:latin typeface="Consolas" panose="020B0609020204030204" pitchFamily="49" charset="0"/>
            </a:endParaRP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for</a:t>
            </a:r>
            <a:r>
              <a:rPr lang="en-US" sz="2400" b="0" dirty="0">
                <a:solidFill>
                  <a:srgbClr val="3B3B3B"/>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i</a:t>
            </a:r>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in</a:t>
            </a:r>
            <a:r>
              <a:rPr lang="en-US" sz="2400" b="0" dirty="0">
                <a:solidFill>
                  <a:srgbClr val="3B3B3B"/>
                </a:solidFill>
                <a:effectLst/>
                <a:latin typeface="Consolas" panose="020B0609020204030204" pitchFamily="49" charset="0"/>
              </a:rPr>
              <a:t> </a:t>
            </a:r>
            <a:r>
              <a:rPr lang="en-US" sz="2400" b="0" dirty="0">
                <a:solidFill>
                  <a:srgbClr val="267F99"/>
                </a:solidFill>
                <a:effectLst/>
                <a:latin typeface="Consolas" panose="020B0609020204030204" pitchFamily="49" charset="0"/>
              </a:rPr>
              <a:t>range</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98658"/>
                </a:solidFill>
                <a:effectLst/>
                <a:latin typeface="Consolas" panose="020B0609020204030204" pitchFamily="49" charset="0"/>
              </a:rPr>
              <a:t>2</a:t>
            </a:r>
            <a:endParaRPr lang="en-US" sz="2400" b="0" dirty="0">
              <a:solidFill>
                <a:srgbClr val="3B3B3B"/>
              </a:solidFill>
              <a:effectLst/>
              <a:latin typeface="Consolas" panose="020B0609020204030204" pitchFamily="49" charset="0"/>
            </a:endParaRP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for</a:t>
            </a:r>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j</a:t>
            </a:r>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in</a:t>
            </a:r>
            <a:r>
              <a:rPr lang="en-US" sz="2400" b="0" dirty="0">
                <a:solidFill>
                  <a:srgbClr val="3B3B3B"/>
                </a:solidFill>
                <a:effectLst/>
                <a:latin typeface="Consolas" panose="020B0609020204030204" pitchFamily="49" charset="0"/>
              </a:rPr>
              <a:t> </a:t>
            </a:r>
            <a:r>
              <a:rPr lang="en-US" sz="2400" b="0" dirty="0">
                <a:solidFill>
                  <a:srgbClr val="267F99"/>
                </a:solidFill>
                <a:effectLst/>
                <a:latin typeface="Consolas" panose="020B0609020204030204" pitchFamily="49" charset="0"/>
              </a:rPr>
              <a:t>range</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m</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3B3B3B"/>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a:solidFill>
                  <a:srgbClr val="3B3B3B"/>
                </a:solidFill>
                <a:effectLst/>
                <a:latin typeface="Consolas" panose="020B0609020204030204" pitchFamily="49" charset="0"/>
              </a:rPr>
              <a:t>)</a:t>
            </a:r>
          </a:p>
        </p:txBody>
      </p:sp>
      <p:cxnSp>
        <p:nvCxnSpPr>
          <p:cNvPr id="30" name="IndentGuide_0_7_10">
            <a:extLst>
              <a:ext uri="{FF2B5EF4-FFF2-40B4-BE49-F238E27FC236}">
                <a16:creationId xmlns:a16="http://schemas.microsoft.com/office/drawing/2014/main" id="{33D379BD-FCD7-4EB6-46D1-6FCD93515B6F}"/>
              </a:ext>
            </a:extLst>
          </p:cNvPr>
          <p:cNvCxnSpPr>
            <a:cxnSpLocks/>
          </p:cNvCxnSpPr>
          <p:nvPr/>
        </p:nvCxnSpPr>
        <p:spPr>
          <a:xfrm>
            <a:off x="842866" y="2482850"/>
            <a:ext cx="0" cy="17487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3" name="IndentGuide_1_8_10">
            <a:extLst>
              <a:ext uri="{FF2B5EF4-FFF2-40B4-BE49-F238E27FC236}">
                <a16:creationId xmlns:a16="http://schemas.microsoft.com/office/drawing/2014/main" id="{8E2FDE5A-9CC9-7363-3C09-A4096494D0BD}"/>
              </a:ext>
            </a:extLst>
          </p:cNvPr>
          <p:cNvCxnSpPr>
            <a:cxnSpLocks/>
          </p:cNvCxnSpPr>
          <p:nvPr/>
        </p:nvCxnSpPr>
        <p:spPr>
          <a:xfrm>
            <a:off x="1544638" y="3187700"/>
            <a:ext cx="0" cy="104393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4" name="IndentGuide_2_9_10">
            <a:extLst>
              <a:ext uri="{FF2B5EF4-FFF2-40B4-BE49-F238E27FC236}">
                <a16:creationId xmlns:a16="http://schemas.microsoft.com/office/drawing/2014/main" id="{AAC9A435-A568-5C13-79FF-81DB0F1B88F1}"/>
              </a:ext>
            </a:extLst>
          </p:cNvPr>
          <p:cNvCxnSpPr>
            <a:cxnSpLocks/>
          </p:cNvCxnSpPr>
          <p:nvPr/>
        </p:nvCxnSpPr>
        <p:spPr>
          <a:xfrm>
            <a:off x="2213407" y="386715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9EC9D9C9-B42A-F052-6BDA-927C229FC3A2}"/>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p:sp>
        <p:nvSpPr>
          <p:cNvPr id="24" name="Text Placeholder 6">
            <a:extLst>
              <a:ext uri="{FF2B5EF4-FFF2-40B4-BE49-F238E27FC236}">
                <a16:creationId xmlns:a16="http://schemas.microsoft.com/office/drawing/2014/main" id="{2F015923-9495-3C26-1AEB-BFBA7766E93A}"/>
              </a:ext>
            </a:extLst>
          </p:cNvPr>
          <p:cNvSpPr txBox="1">
            <a:spLocks/>
          </p:cNvSpPr>
          <p:nvPr/>
        </p:nvSpPr>
        <p:spPr>
          <a:xfrm>
            <a:off x="1333501" y="1508438"/>
            <a:ext cx="108585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תרגיל</a:t>
            </a:r>
            <a:endParaRPr lang="LID4096" dirty="0"/>
          </a:p>
        </p:txBody>
      </p:sp>
      <mc:AlternateContent xmlns:mc="http://schemas.openxmlformats.org/markup-compatibility/2006">
        <mc:Choice xmlns:a14="http://schemas.microsoft.com/office/drawing/2010/main" Requires="a14">
          <p:sp>
            <p:nvSpPr>
              <p:cNvPr id="45" name="TextBox 44">
                <a:extLst>
                  <a:ext uri="{FF2B5EF4-FFF2-40B4-BE49-F238E27FC236}">
                    <a16:creationId xmlns:a16="http://schemas.microsoft.com/office/drawing/2014/main" id="{C78C83D3-4842-3C9A-C82D-6986CD3C14D7}"/>
                  </a:ext>
                </a:extLst>
              </p:cNvPr>
              <p:cNvSpPr txBox="1"/>
              <p:nvPr/>
            </p:nvSpPr>
            <p:spPr>
              <a:xfrm>
                <a:off x="5989114" y="2667786"/>
                <a:ext cx="1249886"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𝑛</m:t>
                              </m:r>
                            </m:sup>
                          </m:sSup>
                        </m:e>
                      </m:d>
                    </m:oMath>
                  </m:oMathPara>
                </a14:m>
                <a:endParaRPr lang="LID4096" sz="3200" dirty="0"/>
              </a:p>
            </p:txBody>
          </p:sp>
        </mc:Choice>
        <mc:Fallback>
          <p:sp>
            <p:nvSpPr>
              <p:cNvPr id="45" name="TextBox 44">
                <a:extLst>
                  <a:ext uri="{FF2B5EF4-FFF2-40B4-BE49-F238E27FC236}">
                    <a16:creationId xmlns:a16="http://schemas.microsoft.com/office/drawing/2014/main" id="{C78C83D3-4842-3C9A-C82D-6986CD3C14D7}"/>
                  </a:ext>
                </a:extLst>
              </p:cNvPr>
              <p:cNvSpPr txBox="1">
                <a:spLocks noRot="1" noChangeAspect="1" noMove="1" noResize="1" noEditPoints="1" noAdjustHandles="1" noChangeArrowheads="1" noChangeShapeType="1" noTextEdit="1"/>
              </p:cNvSpPr>
              <p:nvPr/>
            </p:nvSpPr>
            <p:spPr>
              <a:xfrm>
                <a:off x="5989114" y="2667786"/>
                <a:ext cx="1249886" cy="584775"/>
              </a:xfrm>
              <a:prstGeom prst="rect">
                <a:avLst/>
              </a:prstGeom>
              <a:blipFill>
                <a:blip r:embed="rId2"/>
                <a:stretch>
                  <a:fillRect/>
                </a:stretch>
              </a:blipFill>
              <a:ln/>
            </p:spPr>
            <p:txBody>
              <a:bodyPr/>
              <a:lstStyle/>
              <a:p>
                <a:r>
                  <a:rPr lang="LID4096">
                    <a:noFill/>
                  </a:rPr>
                  <a:t> </a:t>
                </a:r>
              </a:p>
            </p:txBody>
          </p:sp>
        </mc:Fallback>
      </mc:AlternateContent>
      <p:sp>
        <p:nvSpPr>
          <p:cNvPr id="46" name="TextBox 45">
            <a:extLst>
              <a:ext uri="{FF2B5EF4-FFF2-40B4-BE49-F238E27FC236}">
                <a16:creationId xmlns:a16="http://schemas.microsoft.com/office/drawing/2014/main" id="{36AF1751-0FE0-4DD6-E327-84AF15E5E8BD}"/>
              </a:ext>
            </a:extLst>
          </p:cNvPr>
          <p:cNvSpPr txBox="1"/>
          <p:nvPr/>
        </p:nvSpPr>
        <p:spPr>
          <a:xfrm>
            <a:off x="1544638" y="4432300"/>
            <a:ext cx="392585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מה יהיה </a:t>
            </a:r>
            <a:r>
              <a:rPr lang="en-US" sz="3200" dirty="0">
                <a:latin typeface="Consolas" panose="020B0609020204030204" pitchFamily="49" charset="0"/>
              </a:rPr>
              <a:t>m</a:t>
            </a:r>
            <a:r>
              <a:rPr lang="he-IL" sz="3200" dirty="0"/>
              <a:t> באיטרציה האחרונה של </a:t>
            </a:r>
            <a:r>
              <a:rPr lang="en-US" sz="3200" dirty="0" err="1">
                <a:latin typeface="Consolas" panose="020B0609020204030204" pitchFamily="49" charset="0"/>
              </a:rPr>
              <a:t>i</a:t>
            </a:r>
            <a:r>
              <a:rPr lang="he-IL" sz="3200" dirty="0"/>
              <a:t>?</a:t>
            </a:r>
            <a:endParaRPr lang="LID4096" sz="3200" dirty="0"/>
          </a:p>
        </p:txBody>
      </p:sp>
    </p:spTree>
    <p:extLst>
      <p:ext uri="{BB962C8B-B14F-4D97-AF65-F5344CB8AC3E}">
        <p14:creationId xmlns:p14="http://schemas.microsoft.com/office/powerpoint/2010/main" val="13071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DF5DE-0E29-9677-3097-60D2412C80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5B60D83-7262-1E38-51DB-4A7E485D0C5C}"/>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10941977-F3A6-020B-8F2F-6EFDE3105404}"/>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7" name="Text Placeholder 6">
            <a:extLst>
              <a:ext uri="{FF2B5EF4-FFF2-40B4-BE49-F238E27FC236}">
                <a16:creationId xmlns:a16="http://schemas.microsoft.com/office/drawing/2014/main" id="{2C37F04A-BC87-57A6-FCAF-E979092992D8}"/>
              </a:ext>
            </a:extLst>
          </p:cNvPr>
          <p:cNvSpPr>
            <a:spLocks noGrp="1"/>
          </p:cNvSpPr>
          <p:nvPr>
            <p:ph type="body" sz="quarter" idx="11"/>
          </p:nvPr>
        </p:nvSpPr>
        <p:spPr>
          <a:xfrm>
            <a:off x="1333501" y="594996"/>
            <a:ext cx="10858500" cy="594995"/>
          </a:xfrm>
        </p:spPr>
        <p:txBody>
          <a:bodyPr/>
          <a:lstStyle/>
          <a:p>
            <a:r>
              <a:rPr lang="he-IL" dirty="0"/>
              <a:t>אינטואיציה</a:t>
            </a:r>
            <a:endParaRPr lang="LID4096" dirty="0"/>
          </a:p>
        </p:txBody>
      </p:sp>
      <p:sp>
        <p:nvSpPr>
          <p:cNvPr id="36" name="TextBox 35">
            <a:extLst>
              <a:ext uri="{FF2B5EF4-FFF2-40B4-BE49-F238E27FC236}">
                <a16:creationId xmlns:a16="http://schemas.microsoft.com/office/drawing/2014/main" id="{7D011F2C-C81E-12C3-DFF9-713129F7F5AA}"/>
              </a:ext>
            </a:extLst>
          </p:cNvPr>
          <p:cNvSpPr txBox="1"/>
          <p:nvPr/>
        </p:nvSpPr>
        <p:spPr>
          <a:xfrm>
            <a:off x="4361604" y="601334"/>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p:sp>
        <p:nvSpPr>
          <p:cNvPr id="24" name="Text Placeholder 6">
            <a:extLst>
              <a:ext uri="{FF2B5EF4-FFF2-40B4-BE49-F238E27FC236}">
                <a16:creationId xmlns:a16="http://schemas.microsoft.com/office/drawing/2014/main" id="{891B0CCC-4544-74D9-27CA-A4AD4F62FE44}"/>
              </a:ext>
            </a:extLst>
          </p:cNvPr>
          <p:cNvSpPr txBox="1">
            <a:spLocks/>
          </p:cNvSpPr>
          <p:nvPr/>
        </p:nvSpPr>
        <p:spPr>
          <a:xfrm>
            <a:off x="1333501" y="1508438"/>
            <a:ext cx="108585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תרגיל</a:t>
            </a:r>
            <a:endParaRPr lang="LID4096" dirty="0"/>
          </a:p>
        </p:txBody>
      </p:sp>
      <p:sp>
        <p:nvSpPr>
          <p:cNvPr id="8" name="Rectangle 7">
            <a:extLst>
              <a:ext uri="{FF2B5EF4-FFF2-40B4-BE49-F238E27FC236}">
                <a16:creationId xmlns:a16="http://schemas.microsoft.com/office/drawing/2014/main" id="{291D8600-9796-BE0F-718B-2A59DF4292FE}"/>
              </a:ext>
            </a:extLst>
          </p:cNvPr>
          <p:cNvSpPr/>
          <p:nvPr/>
        </p:nvSpPr>
        <p:spPr>
          <a:xfrm>
            <a:off x="77788" y="4566586"/>
            <a:ext cx="5389562" cy="1993911"/>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13CAC993-69C6-563B-21BC-97EBFB91E905}"/>
              </a:ext>
            </a:extLst>
          </p:cNvPr>
          <p:cNvSpPr/>
          <p:nvPr/>
        </p:nvSpPr>
        <p:spPr>
          <a:xfrm>
            <a:off x="77788" y="4566586"/>
            <a:ext cx="5389562"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E3CD2591-2190-ED69-1C4D-8E3DF72066F9}"/>
              </a:ext>
            </a:extLst>
          </p:cNvPr>
          <p:cNvSpPr/>
          <p:nvPr/>
        </p:nvSpPr>
        <p:spPr>
          <a:xfrm>
            <a:off x="141288" y="4566586"/>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F2DC50C4-9D02-1B0B-68D0-BD6EF74F79B9}"/>
              </a:ext>
            </a:extLst>
          </p:cNvPr>
          <p:cNvSpPr txBox="1"/>
          <p:nvPr/>
        </p:nvSpPr>
        <p:spPr>
          <a:xfrm>
            <a:off x="496888" y="4612752"/>
            <a:ext cx="1311641" cy="276999"/>
          </a:xfrm>
          <a:prstGeom prst="rect">
            <a:avLst/>
          </a:prstGeom>
          <a:noFill/>
        </p:spPr>
        <p:txBody>
          <a:bodyPr vert="horz" wrap="none" lIns="0" tIns="0" rIns="0" bIns="0" rtlCol="0" anchor="ctr">
            <a:spAutoFit/>
          </a:bodyPr>
          <a:lstStyle/>
          <a:p>
            <a:r>
              <a:rPr lang="en-US" dirty="0">
                <a:solidFill>
                  <a:srgbClr val="000000"/>
                </a:solidFill>
                <a:latin typeface="Segoe UI" panose="020B0502040204020203" pitchFamily="34" charset="0"/>
              </a:rPr>
              <a:t>compare6.py</a:t>
            </a:r>
            <a:endParaRPr lang="LID4096" dirty="0">
              <a:solidFill>
                <a:srgbClr val="000000"/>
              </a:solidFill>
              <a:latin typeface="Segoe UI" panose="020B0502040204020203" pitchFamily="34" charset="0"/>
            </a:endParaRPr>
          </a:p>
        </p:txBody>
      </p:sp>
      <p:sp>
        <p:nvSpPr>
          <p:cNvPr id="18" name="Rectangle 17">
            <a:extLst>
              <a:ext uri="{FF2B5EF4-FFF2-40B4-BE49-F238E27FC236}">
                <a16:creationId xmlns:a16="http://schemas.microsoft.com/office/drawing/2014/main" id="{87546101-E348-5BCA-7C1E-2C08CCCA1E39}"/>
              </a:ext>
            </a:extLst>
          </p:cNvPr>
          <p:cNvSpPr/>
          <p:nvPr/>
        </p:nvSpPr>
        <p:spPr>
          <a:xfrm>
            <a:off x="230188" y="4655486"/>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DDA40076-72C7-5011-DA7A-2F0368B439D6}"/>
              </a:ext>
            </a:extLst>
          </p:cNvPr>
          <p:cNvSpPr txBox="1"/>
          <p:nvPr/>
        </p:nvSpPr>
        <p:spPr>
          <a:xfrm>
            <a:off x="1785095" y="4625452"/>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20" name="Rectangle 19">
            <a:extLst>
              <a:ext uri="{FF2B5EF4-FFF2-40B4-BE49-F238E27FC236}">
                <a16:creationId xmlns:a16="http://schemas.microsoft.com/office/drawing/2014/main" id="{A0BD4AED-5564-E2DA-230A-C7A9D8D08401}"/>
              </a:ext>
            </a:extLst>
          </p:cNvPr>
          <p:cNvSpPr/>
          <p:nvPr/>
        </p:nvSpPr>
        <p:spPr>
          <a:xfrm>
            <a:off x="77788" y="4947587"/>
            <a:ext cx="635000" cy="161291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TextBox 20">
            <a:extLst>
              <a:ext uri="{FF2B5EF4-FFF2-40B4-BE49-F238E27FC236}">
                <a16:creationId xmlns:a16="http://schemas.microsoft.com/office/drawing/2014/main" id="{CC2643A5-5941-F9C6-6507-F69A28BBA00F}"/>
              </a:ext>
            </a:extLst>
          </p:cNvPr>
          <p:cNvSpPr txBox="1"/>
          <p:nvPr/>
        </p:nvSpPr>
        <p:spPr>
          <a:xfrm>
            <a:off x="141288" y="5011086"/>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endParaRPr lang="LID4096" sz="2400" dirty="0">
              <a:solidFill>
                <a:srgbClr val="999999"/>
              </a:solidFill>
              <a:latin typeface="Consolas" panose="020B0609020204030204" pitchFamily="49" charset="0"/>
            </a:endParaRPr>
          </a:p>
        </p:txBody>
      </p:sp>
      <p:sp>
        <p:nvSpPr>
          <p:cNvPr id="22" name="TextBox 21">
            <a:extLst>
              <a:ext uri="{FF2B5EF4-FFF2-40B4-BE49-F238E27FC236}">
                <a16:creationId xmlns:a16="http://schemas.microsoft.com/office/drawing/2014/main" id="{42A71DA0-477B-E8CF-3842-0D1F5E7DF05D}"/>
              </a:ext>
            </a:extLst>
          </p:cNvPr>
          <p:cNvSpPr txBox="1"/>
          <p:nvPr/>
        </p:nvSpPr>
        <p:spPr>
          <a:xfrm>
            <a:off x="839787" y="5011086"/>
            <a:ext cx="4627563" cy="1549411"/>
          </a:xfrm>
          <a:prstGeom prst="rect">
            <a:avLst/>
          </a:prstGeom>
          <a:noFill/>
        </p:spPr>
        <p:txBody>
          <a:bodyPr vert="horz" wrap="square" lIns="0" tIns="0" rIns="0" bIns="0" rtlCol="0" anchor="t">
            <a:noAutofit/>
          </a:bodyPr>
          <a:lstStyle/>
          <a:p>
            <a:r>
              <a:rPr lang="en-US" sz="2400" b="0" dirty="0">
                <a:solidFill>
                  <a:srgbClr val="0000FF"/>
                </a:solidFill>
                <a:effectLst/>
                <a:latin typeface="Consolas" panose="020B0609020204030204" pitchFamily="49" charset="0"/>
              </a:rPr>
              <a:t>def</a:t>
            </a:r>
            <a:r>
              <a:rPr lang="en-US" sz="2400" b="0" dirty="0">
                <a:solidFill>
                  <a:srgbClr val="3B3B3B"/>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print_stars</a:t>
            </a:r>
            <a:r>
              <a:rPr lang="en-US" sz="2400" dirty="0">
                <a:solidFill>
                  <a:srgbClr val="795E26"/>
                </a:solidFill>
                <a:latin typeface="Consolas" panose="020B0609020204030204" pitchFamily="49" charset="0"/>
              </a:rPr>
              <a:t>5</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while</a:t>
            </a:r>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 </a:t>
            </a:r>
            <a:r>
              <a:rPr lang="en-US" sz="2400" b="0" dirty="0">
                <a:solidFill>
                  <a:srgbClr val="000000"/>
                </a:solidFill>
                <a:effectLst/>
                <a:latin typeface="Consolas" panose="020B0609020204030204" pitchFamily="49" charset="0"/>
              </a:rPr>
              <a:t>&gt;</a:t>
            </a:r>
            <a:r>
              <a:rPr lang="en-US" sz="2400" b="0" dirty="0">
                <a:solidFill>
                  <a:srgbClr val="3B3B3B"/>
                </a:solidFill>
                <a:effectLst/>
                <a:latin typeface="Consolas" panose="020B0609020204030204" pitchFamily="49" charset="0"/>
              </a:rPr>
              <a:t> </a:t>
            </a:r>
            <a:r>
              <a:rPr lang="en-US" sz="2400" b="0" dirty="0">
                <a:solidFill>
                  <a:srgbClr val="098658"/>
                </a:solidFill>
                <a:effectLst/>
                <a:latin typeface="Consolas" panose="020B0609020204030204" pitchFamily="49" charset="0"/>
              </a:rPr>
              <a:t>1</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3B3B3B"/>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98658"/>
                </a:solidFill>
                <a:effectLst/>
                <a:latin typeface="Consolas" panose="020B0609020204030204" pitchFamily="49" charset="0"/>
              </a:rPr>
              <a:t>2</a:t>
            </a:r>
            <a:endParaRPr lang="en-US" sz="2400" b="0" dirty="0">
              <a:solidFill>
                <a:srgbClr val="3B3B3B"/>
              </a:solidFill>
              <a:effectLst/>
              <a:latin typeface="Consolas" panose="020B0609020204030204" pitchFamily="49" charset="0"/>
            </a:endParaRPr>
          </a:p>
          <a:p>
            <a:br>
              <a:rPr lang="en-US" sz="2400" b="0" dirty="0">
                <a:solidFill>
                  <a:srgbClr val="3B3B3B"/>
                </a:solidFill>
                <a:effectLst/>
                <a:latin typeface="Consolas" panose="020B0609020204030204" pitchFamily="49" charset="0"/>
              </a:rPr>
            </a:br>
            <a:endParaRPr lang="en-US" sz="2400" b="0" dirty="0">
              <a:solidFill>
                <a:srgbClr val="3B3B3B"/>
              </a:solidFill>
              <a:effectLst/>
              <a:latin typeface="Consolas" panose="020B0609020204030204" pitchFamily="49" charset="0"/>
            </a:endParaRPr>
          </a:p>
        </p:txBody>
      </p:sp>
      <p:cxnSp>
        <p:nvCxnSpPr>
          <p:cNvPr id="23" name="IndentGuide_0_7_10">
            <a:extLst>
              <a:ext uri="{FF2B5EF4-FFF2-40B4-BE49-F238E27FC236}">
                <a16:creationId xmlns:a16="http://schemas.microsoft.com/office/drawing/2014/main" id="{01329BA9-1D51-A6B8-9361-810CAB08E3A0}"/>
              </a:ext>
            </a:extLst>
          </p:cNvPr>
          <p:cNvCxnSpPr>
            <a:cxnSpLocks/>
          </p:cNvCxnSpPr>
          <p:nvPr/>
        </p:nvCxnSpPr>
        <p:spPr>
          <a:xfrm>
            <a:off x="842866" y="5455596"/>
            <a:ext cx="0" cy="89535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5" name="IndentGuide_1_8_10">
            <a:extLst>
              <a:ext uri="{FF2B5EF4-FFF2-40B4-BE49-F238E27FC236}">
                <a16:creationId xmlns:a16="http://schemas.microsoft.com/office/drawing/2014/main" id="{7749F42A-613F-D4C5-FE56-F445B33FC179}"/>
              </a:ext>
            </a:extLst>
          </p:cNvPr>
          <p:cNvCxnSpPr>
            <a:cxnSpLocks/>
          </p:cNvCxnSpPr>
          <p:nvPr/>
        </p:nvCxnSpPr>
        <p:spPr>
          <a:xfrm>
            <a:off x="1544638" y="5830246"/>
            <a:ext cx="0" cy="5207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0BAF7822-7E7F-DCDD-1459-95DF508E7FA3}"/>
              </a:ext>
            </a:extLst>
          </p:cNvPr>
          <p:cNvSpPr/>
          <p:nvPr/>
        </p:nvSpPr>
        <p:spPr>
          <a:xfrm>
            <a:off x="77788" y="1593840"/>
            <a:ext cx="5389562" cy="2711461"/>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 name="Rectangle 26">
            <a:extLst>
              <a:ext uri="{FF2B5EF4-FFF2-40B4-BE49-F238E27FC236}">
                <a16:creationId xmlns:a16="http://schemas.microsoft.com/office/drawing/2014/main" id="{E0BE3672-E22C-B6FC-C293-C38A467E3A5D}"/>
              </a:ext>
            </a:extLst>
          </p:cNvPr>
          <p:cNvSpPr/>
          <p:nvPr/>
        </p:nvSpPr>
        <p:spPr>
          <a:xfrm>
            <a:off x="77788" y="1593840"/>
            <a:ext cx="5389562"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E298BF06-56F8-3579-34CD-5223CF36B440}"/>
              </a:ext>
            </a:extLst>
          </p:cNvPr>
          <p:cNvSpPr/>
          <p:nvPr/>
        </p:nvSpPr>
        <p:spPr>
          <a:xfrm>
            <a:off x="141288" y="15938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686525A9-3540-9DA5-9087-6E78296B9580}"/>
              </a:ext>
            </a:extLst>
          </p:cNvPr>
          <p:cNvSpPr txBox="1"/>
          <p:nvPr/>
        </p:nvSpPr>
        <p:spPr>
          <a:xfrm>
            <a:off x="496888" y="1640006"/>
            <a:ext cx="1311641" cy="276999"/>
          </a:xfrm>
          <a:prstGeom prst="rect">
            <a:avLst/>
          </a:prstGeom>
          <a:noFill/>
        </p:spPr>
        <p:txBody>
          <a:bodyPr vert="horz" wrap="none" lIns="0" tIns="0" rIns="0" bIns="0" rtlCol="0" anchor="ctr">
            <a:spAutoFit/>
          </a:bodyPr>
          <a:lstStyle/>
          <a:p>
            <a:r>
              <a:rPr lang="en-US" dirty="0">
                <a:solidFill>
                  <a:srgbClr val="000000"/>
                </a:solidFill>
                <a:latin typeface="Segoe UI" panose="020B0502040204020203" pitchFamily="34" charset="0"/>
              </a:rPr>
              <a:t>compare5.py</a:t>
            </a:r>
            <a:endParaRPr lang="LID4096" dirty="0">
              <a:solidFill>
                <a:srgbClr val="000000"/>
              </a:solidFill>
              <a:latin typeface="Segoe UI" panose="020B0502040204020203" pitchFamily="34" charset="0"/>
            </a:endParaRPr>
          </a:p>
        </p:txBody>
      </p:sp>
      <p:sp>
        <p:nvSpPr>
          <p:cNvPr id="31" name="Rectangle 30">
            <a:extLst>
              <a:ext uri="{FF2B5EF4-FFF2-40B4-BE49-F238E27FC236}">
                <a16:creationId xmlns:a16="http://schemas.microsoft.com/office/drawing/2014/main" id="{FD0F9B76-1B6B-EE1A-671D-FA73D6BA3D5C}"/>
              </a:ext>
            </a:extLst>
          </p:cNvPr>
          <p:cNvSpPr/>
          <p:nvPr/>
        </p:nvSpPr>
        <p:spPr>
          <a:xfrm>
            <a:off x="230188" y="16827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2" name="TextBox 31">
            <a:extLst>
              <a:ext uri="{FF2B5EF4-FFF2-40B4-BE49-F238E27FC236}">
                <a16:creationId xmlns:a16="http://schemas.microsoft.com/office/drawing/2014/main" id="{F4FD0D8C-432F-88EA-F795-A4DFFED129C3}"/>
              </a:ext>
            </a:extLst>
          </p:cNvPr>
          <p:cNvSpPr txBox="1"/>
          <p:nvPr/>
        </p:nvSpPr>
        <p:spPr>
          <a:xfrm>
            <a:off x="1785095" y="16527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5" name="Rectangle 34">
            <a:extLst>
              <a:ext uri="{FF2B5EF4-FFF2-40B4-BE49-F238E27FC236}">
                <a16:creationId xmlns:a16="http://schemas.microsoft.com/office/drawing/2014/main" id="{3B69C0F2-2685-B5F3-FACD-E0C70C6AF094}"/>
              </a:ext>
            </a:extLst>
          </p:cNvPr>
          <p:cNvSpPr/>
          <p:nvPr/>
        </p:nvSpPr>
        <p:spPr>
          <a:xfrm>
            <a:off x="77788" y="1974840"/>
            <a:ext cx="635000" cy="2330461"/>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7" name="TextBox 36">
            <a:extLst>
              <a:ext uri="{FF2B5EF4-FFF2-40B4-BE49-F238E27FC236}">
                <a16:creationId xmlns:a16="http://schemas.microsoft.com/office/drawing/2014/main" id="{35640758-B7F1-6583-F6C5-E1CAA43EF46C}"/>
              </a:ext>
            </a:extLst>
          </p:cNvPr>
          <p:cNvSpPr txBox="1"/>
          <p:nvPr/>
        </p:nvSpPr>
        <p:spPr>
          <a:xfrm>
            <a:off x="141288" y="203834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a:p>
            <a:pPr algn="r"/>
            <a:endParaRPr lang="LID4096" sz="2400" dirty="0">
              <a:solidFill>
                <a:srgbClr val="999999"/>
              </a:solidFill>
              <a:latin typeface="Consolas" panose="020B0609020204030204" pitchFamily="49" charset="0"/>
            </a:endParaRPr>
          </a:p>
        </p:txBody>
      </p:sp>
      <p:sp>
        <p:nvSpPr>
          <p:cNvPr id="38" name="TextBox 37">
            <a:extLst>
              <a:ext uri="{FF2B5EF4-FFF2-40B4-BE49-F238E27FC236}">
                <a16:creationId xmlns:a16="http://schemas.microsoft.com/office/drawing/2014/main" id="{B7EF9E8A-3A1C-51ED-6434-53C07080605A}"/>
              </a:ext>
            </a:extLst>
          </p:cNvPr>
          <p:cNvSpPr txBox="1"/>
          <p:nvPr/>
        </p:nvSpPr>
        <p:spPr>
          <a:xfrm>
            <a:off x="839787" y="2038340"/>
            <a:ext cx="4627563" cy="2330460"/>
          </a:xfrm>
          <a:prstGeom prst="rect">
            <a:avLst/>
          </a:prstGeom>
          <a:noFill/>
        </p:spPr>
        <p:txBody>
          <a:bodyPr vert="horz" wrap="square" lIns="0" tIns="0" rIns="0" bIns="0" rtlCol="0" anchor="t">
            <a:noAutofit/>
          </a:bodyPr>
          <a:lstStyle/>
          <a:p>
            <a:r>
              <a:rPr lang="en-US" sz="2400" b="0" dirty="0">
                <a:solidFill>
                  <a:srgbClr val="0000FF"/>
                </a:solidFill>
                <a:effectLst/>
                <a:latin typeface="Consolas" panose="020B0609020204030204" pitchFamily="49" charset="0"/>
              </a:rPr>
              <a:t>def</a:t>
            </a:r>
            <a:r>
              <a:rPr lang="en-US" sz="2400" b="0" dirty="0">
                <a:solidFill>
                  <a:srgbClr val="3B3B3B"/>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print_stars_4</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98658"/>
                </a:solidFill>
                <a:effectLst/>
                <a:latin typeface="Consolas" panose="020B0609020204030204" pitchFamily="49" charset="0"/>
              </a:rPr>
              <a:t>1</a:t>
            </a:r>
            <a:endParaRPr lang="en-US" sz="2400" b="0" dirty="0">
              <a:solidFill>
                <a:srgbClr val="3B3B3B"/>
              </a:solidFill>
              <a:effectLst/>
              <a:latin typeface="Consolas" panose="020B0609020204030204" pitchFamily="49" charset="0"/>
            </a:endParaRP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for</a:t>
            </a:r>
            <a:r>
              <a:rPr lang="en-US" sz="2400" b="0" dirty="0">
                <a:solidFill>
                  <a:srgbClr val="3B3B3B"/>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i</a:t>
            </a:r>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in</a:t>
            </a:r>
            <a:r>
              <a:rPr lang="en-US" sz="2400" b="0" dirty="0">
                <a:solidFill>
                  <a:srgbClr val="3B3B3B"/>
                </a:solidFill>
                <a:effectLst/>
                <a:latin typeface="Consolas" panose="020B0609020204030204" pitchFamily="49" charset="0"/>
              </a:rPr>
              <a:t> </a:t>
            </a:r>
            <a:r>
              <a:rPr lang="en-US" sz="2400" b="0" dirty="0">
                <a:solidFill>
                  <a:srgbClr val="267F99"/>
                </a:solidFill>
                <a:effectLst/>
                <a:latin typeface="Consolas" panose="020B0609020204030204" pitchFamily="49" charset="0"/>
              </a:rPr>
              <a:t>range</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n</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98658"/>
                </a:solidFill>
                <a:effectLst/>
                <a:latin typeface="Consolas" panose="020B0609020204030204" pitchFamily="49" charset="0"/>
              </a:rPr>
              <a:t>2</a:t>
            </a:r>
            <a:endParaRPr lang="en-US" sz="2400" b="0" dirty="0">
              <a:solidFill>
                <a:srgbClr val="3B3B3B"/>
              </a:solidFill>
              <a:effectLst/>
              <a:latin typeface="Consolas" panose="020B0609020204030204" pitchFamily="49" charset="0"/>
            </a:endParaRP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for</a:t>
            </a:r>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j</a:t>
            </a:r>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in</a:t>
            </a:r>
            <a:r>
              <a:rPr lang="en-US" sz="2400" b="0" dirty="0">
                <a:solidFill>
                  <a:srgbClr val="3B3B3B"/>
                </a:solidFill>
                <a:effectLst/>
                <a:latin typeface="Consolas" panose="020B0609020204030204" pitchFamily="49" charset="0"/>
              </a:rPr>
              <a:t> </a:t>
            </a:r>
            <a:r>
              <a:rPr lang="en-US" sz="2400" b="0" dirty="0">
                <a:solidFill>
                  <a:srgbClr val="267F99"/>
                </a:solidFill>
                <a:effectLst/>
                <a:latin typeface="Consolas" panose="020B0609020204030204" pitchFamily="49" charset="0"/>
              </a:rPr>
              <a:t>range</a:t>
            </a:r>
            <a:r>
              <a:rPr lang="en-US" sz="2400" b="0" dirty="0">
                <a:solidFill>
                  <a:srgbClr val="3B3B3B"/>
                </a:solidFill>
                <a:effectLst/>
                <a:latin typeface="Consolas" panose="020B0609020204030204" pitchFamily="49" charset="0"/>
              </a:rPr>
              <a:t>(</a:t>
            </a:r>
            <a:r>
              <a:rPr lang="en-US" sz="2400" b="0" dirty="0">
                <a:solidFill>
                  <a:srgbClr val="001080"/>
                </a:solidFill>
                <a:effectLst/>
                <a:latin typeface="Consolas" panose="020B0609020204030204" pitchFamily="49" charset="0"/>
              </a:rPr>
              <a:t>m</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795E26"/>
                </a:solidFill>
                <a:effectLst/>
                <a:latin typeface="Consolas" panose="020B0609020204030204" pitchFamily="49" charset="0"/>
              </a:rPr>
              <a:t>print</a:t>
            </a:r>
            <a:r>
              <a:rPr lang="en-US" sz="2400" b="0" dirty="0">
                <a:solidFill>
                  <a:srgbClr val="3B3B3B"/>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a:solidFill>
                  <a:srgbClr val="3B3B3B"/>
                </a:solidFill>
                <a:effectLst/>
                <a:latin typeface="Consolas" panose="020B0609020204030204" pitchFamily="49" charset="0"/>
              </a:rPr>
              <a:t>)</a:t>
            </a:r>
          </a:p>
        </p:txBody>
      </p:sp>
      <p:cxnSp>
        <p:nvCxnSpPr>
          <p:cNvPr id="39" name="IndentGuide_0_7_10">
            <a:extLst>
              <a:ext uri="{FF2B5EF4-FFF2-40B4-BE49-F238E27FC236}">
                <a16:creationId xmlns:a16="http://schemas.microsoft.com/office/drawing/2014/main" id="{C32CF896-2032-A7B1-0D6A-CCDDD8C71A0C}"/>
              </a:ext>
            </a:extLst>
          </p:cNvPr>
          <p:cNvCxnSpPr>
            <a:cxnSpLocks/>
          </p:cNvCxnSpPr>
          <p:nvPr/>
        </p:nvCxnSpPr>
        <p:spPr>
          <a:xfrm>
            <a:off x="842866" y="2482850"/>
            <a:ext cx="0" cy="17487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40" name="IndentGuide_1_8_10">
            <a:extLst>
              <a:ext uri="{FF2B5EF4-FFF2-40B4-BE49-F238E27FC236}">
                <a16:creationId xmlns:a16="http://schemas.microsoft.com/office/drawing/2014/main" id="{7FC40C7A-A3FD-258C-3317-6EA010C71937}"/>
              </a:ext>
            </a:extLst>
          </p:cNvPr>
          <p:cNvCxnSpPr>
            <a:cxnSpLocks/>
          </p:cNvCxnSpPr>
          <p:nvPr/>
        </p:nvCxnSpPr>
        <p:spPr>
          <a:xfrm>
            <a:off x="1544638" y="3187700"/>
            <a:ext cx="0" cy="104393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41" name="IndentGuide_2_9_10">
            <a:extLst>
              <a:ext uri="{FF2B5EF4-FFF2-40B4-BE49-F238E27FC236}">
                <a16:creationId xmlns:a16="http://schemas.microsoft.com/office/drawing/2014/main" id="{F22633D9-7D13-7AB2-FB34-5A62EE412656}"/>
              </a:ext>
            </a:extLst>
          </p:cNvPr>
          <p:cNvCxnSpPr>
            <a:cxnSpLocks/>
          </p:cNvCxnSpPr>
          <p:nvPr/>
        </p:nvCxnSpPr>
        <p:spPr>
          <a:xfrm>
            <a:off x="2213407" y="386715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D21D0F19-8C27-97D9-65F9-483DC92F6B71}"/>
              </a:ext>
            </a:extLst>
          </p:cNvPr>
          <p:cNvSpPr txBox="1"/>
          <p:nvPr/>
        </p:nvSpPr>
        <p:spPr>
          <a:xfrm>
            <a:off x="5881164" y="4430260"/>
            <a:ext cx="2481786" cy="2062103"/>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3200" dirty="0">
                <a:latin typeface="Consolas" panose="020B0609020204030204" pitchFamily="49" charset="0"/>
              </a:rPr>
              <a:t>n=2 -&gt; *</a:t>
            </a:r>
          </a:p>
          <a:p>
            <a:pPr/>
            <a:r>
              <a:rPr lang="en-US" sz="3200" dirty="0">
                <a:latin typeface="Consolas" panose="020B0609020204030204" pitchFamily="49" charset="0"/>
              </a:rPr>
              <a:t>n=3 -&gt; *</a:t>
            </a:r>
          </a:p>
          <a:p>
            <a:pPr/>
            <a:r>
              <a:rPr lang="en-US" sz="3200" dirty="0">
                <a:latin typeface="Consolas" panose="020B0609020204030204" pitchFamily="49" charset="0"/>
              </a:rPr>
              <a:t>n=4 -&gt; **</a:t>
            </a:r>
          </a:p>
          <a:p>
            <a:pPr/>
            <a:r>
              <a:rPr lang="en-US" sz="3200" dirty="0">
                <a:latin typeface="Consolas" panose="020B0609020204030204" pitchFamily="49" charset="0"/>
              </a:rPr>
              <a:t>n=8 -&gt; ***</a:t>
            </a:r>
          </a:p>
        </p:txBody>
      </p:sp>
      <p:sp>
        <p:nvSpPr>
          <p:cNvPr id="43" name="TextBox 42">
            <a:extLst>
              <a:ext uri="{FF2B5EF4-FFF2-40B4-BE49-F238E27FC236}">
                <a16:creationId xmlns:a16="http://schemas.microsoft.com/office/drawing/2014/main" id="{CAFD4540-C5A2-6CF6-D5FF-CAD924FF9437}"/>
              </a:ext>
            </a:extLst>
          </p:cNvPr>
          <p:cNvSpPr txBox="1"/>
          <p:nvPr/>
        </p:nvSpPr>
        <p:spPr>
          <a:xfrm>
            <a:off x="8776764" y="4424544"/>
            <a:ext cx="3185048" cy="1077218"/>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3200" dirty="0">
                <a:latin typeface="Consolas" panose="020B0609020204030204" pitchFamily="49" charset="0"/>
              </a:rPr>
              <a:t>n=16 -&gt; ****</a:t>
            </a:r>
          </a:p>
          <a:p>
            <a:pPr/>
            <a:r>
              <a:rPr lang="en-US" sz="3200" dirty="0">
                <a:latin typeface="Consolas" panose="020B0609020204030204" pitchFamily="49" charset="0"/>
              </a:rPr>
              <a:t>n=32 -&gt; *****</a:t>
            </a:r>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B9FDE32C-B59C-403D-8769-E0B64F1B2A16}"/>
                  </a:ext>
                </a:extLst>
              </p:cNvPr>
              <p:cNvSpPr txBox="1"/>
              <p:nvPr/>
            </p:nvSpPr>
            <p:spPr>
              <a:xfrm>
                <a:off x="9322864" y="5753471"/>
                <a:ext cx="1853136"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func>
                            <m:funcPr>
                              <m:ctrlPr>
                                <a:rPr lang="en-US" sz="3200" b="0" i="1" smtClean="0">
                                  <a:latin typeface="Cambria Math" panose="02040503050406030204" pitchFamily="18" charset="0"/>
                                </a:rPr>
                              </m:ctrlPr>
                            </m:funcPr>
                            <m:fName>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log</m:t>
                                  </m:r>
                                </m:e>
                                <m:sub>
                                  <m:r>
                                    <a:rPr lang="en-US" sz="3200" b="0" i="1" smtClean="0">
                                      <a:latin typeface="Cambria Math" panose="02040503050406030204" pitchFamily="18" charset="0"/>
                                    </a:rPr>
                                    <m:t>2</m:t>
                                  </m:r>
                                </m:sub>
                              </m:sSub>
                            </m:fName>
                            <m:e>
                              <m:r>
                                <a:rPr lang="en-US" sz="3200" b="0" i="1" smtClean="0">
                                  <a:latin typeface="Cambria Math" panose="02040503050406030204" pitchFamily="18" charset="0"/>
                                </a:rPr>
                                <m:t>𝑛</m:t>
                              </m:r>
                            </m:e>
                          </m:func>
                        </m:e>
                      </m:d>
                    </m:oMath>
                  </m:oMathPara>
                </a14:m>
                <a:endParaRPr lang="LID4096" sz="3200" dirty="0"/>
              </a:p>
            </p:txBody>
          </p:sp>
        </mc:Choice>
        <mc:Fallback>
          <p:sp>
            <p:nvSpPr>
              <p:cNvPr id="44" name="TextBox 43">
                <a:extLst>
                  <a:ext uri="{FF2B5EF4-FFF2-40B4-BE49-F238E27FC236}">
                    <a16:creationId xmlns:a16="http://schemas.microsoft.com/office/drawing/2014/main" id="{B9FDE32C-B59C-403D-8769-E0B64F1B2A16}"/>
                  </a:ext>
                </a:extLst>
              </p:cNvPr>
              <p:cNvSpPr txBox="1">
                <a:spLocks noRot="1" noChangeAspect="1" noMove="1" noResize="1" noEditPoints="1" noAdjustHandles="1" noChangeArrowheads="1" noChangeShapeType="1" noTextEdit="1"/>
              </p:cNvSpPr>
              <p:nvPr/>
            </p:nvSpPr>
            <p:spPr>
              <a:xfrm>
                <a:off x="9322864" y="5753471"/>
                <a:ext cx="1853136" cy="584775"/>
              </a:xfrm>
              <a:prstGeom prst="rect">
                <a:avLst/>
              </a:prstGeom>
              <a:blipFill>
                <a:blip r:embed="rId2"/>
                <a:stretch>
                  <a:fillRect/>
                </a:stretch>
              </a:blipFill>
              <a:ln/>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47" name="TextBox 46">
                <a:extLst>
                  <a:ext uri="{FF2B5EF4-FFF2-40B4-BE49-F238E27FC236}">
                    <a16:creationId xmlns:a16="http://schemas.microsoft.com/office/drawing/2014/main" id="{88730813-2C0C-FB20-3875-FF5FAE181037}"/>
                  </a:ext>
                </a:extLst>
              </p:cNvPr>
              <p:cNvSpPr txBox="1"/>
              <p:nvPr/>
            </p:nvSpPr>
            <p:spPr>
              <a:xfrm>
                <a:off x="5989114" y="2667786"/>
                <a:ext cx="1249886"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𝑂</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𝑛</m:t>
                              </m:r>
                            </m:sup>
                          </m:sSup>
                        </m:e>
                      </m:d>
                    </m:oMath>
                  </m:oMathPara>
                </a14:m>
                <a:endParaRPr lang="LID4096" sz="3200" dirty="0"/>
              </a:p>
            </p:txBody>
          </p:sp>
        </mc:Choice>
        <mc:Fallback>
          <p:sp>
            <p:nvSpPr>
              <p:cNvPr id="47" name="TextBox 46">
                <a:extLst>
                  <a:ext uri="{FF2B5EF4-FFF2-40B4-BE49-F238E27FC236}">
                    <a16:creationId xmlns:a16="http://schemas.microsoft.com/office/drawing/2014/main" id="{88730813-2C0C-FB20-3875-FF5FAE181037}"/>
                  </a:ext>
                </a:extLst>
              </p:cNvPr>
              <p:cNvSpPr txBox="1">
                <a:spLocks noRot="1" noChangeAspect="1" noMove="1" noResize="1" noEditPoints="1" noAdjustHandles="1" noChangeArrowheads="1" noChangeShapeType="1" noTextEdit="1"/>
              </p:cNvSpPr>
              <p:nvPr/>
            </p:nvSpPr>
            <p:spPr>
              <a:xfrm>
                <a:off x="5989114" y="2667786"/>
                <a:ext cx="1249886" cy="584775"/>
              </a:xfrm>
              <a:prstGeom prst="rect">
                <a:avLst/>
              </a:prstGeom>
              <a:blipFill>
                <a:blip r:embed="rId3"/>
                <a:stretch>
                  <a:fillRect/>
                </a:stretch>
              </a:blipFill>
              <a:ln/>
            </p:spPr>
            <p:txBody>
              <a:bodyPr/>
              <a:lstStyle/>
              <a:p>
                <a:r>
                  <a:rPr lang="LID4096">
                    <a:noFill/>
                  </a:rPr>
                  <a:t> </a:t>
                </a:r>
              </a:p>
            </p:txBody>
          </p:sp>
        </mc:Fallback>
      </mc:AlternateContent>
    </p:spTree>
    <p:extLst>
      <p:ext uri="{BB962C8B-B14F-4D97-AF65-F5344CB8AC3E}">
        <p14:creationId xmlns:p14="http://schemas.microsoft.com/office/powerpoint/2010/main" val="281571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C730D-9187-E349-1B16-963282A411AF}"/>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2FE9EF02-A96B-5B91-F139-858EA429DDDE}"/>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B952B19B-2D79-83C7-F96B-B927FB255D7A}"/>
              </a:ext>
            </a:extLst>
          </p:cNvPr>
          <p:cNvSpPr>
            <a:spLocks noGrp="1"/>
          </p:cNvSpPr>
          <p:nvPr>
            <p:ph type="body" sz="quarter" idx="11"/>
          </p:nvPr>
        </p:nvSpPr>
        <p:spPr/>
        <p:txBody>
          <a:bodyPr/>
          <a:lstStyle/>
          <a:p>
            <a:r>
              <a:rPr lang="he-IL" dirty="0"/>
              <a:t>הגדרה פורמלית</a:t>
            </a:r>
            <a:endParaRPr lang="LID4096" dirty="0"/>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A1D7B0D3-DF00-300B-AA7F-A7B35164DD1D}"/>
                  </a:ext>
                </a:extLst>
              </p:cNvPr>
              <p:cNvSpPr txBox="1">
                <a:spLocks/>
              </p:cNvSpPr>
              <p:nvPr/>
            </p:nvSpPr>
            <p:spPr>
              <a:xfrm>
                <a:off x="1301750" y="1189991"/>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בהינתן שתי פונקציות (חיוביות ומונוטוניות),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LID4096" dirty="0"/>
              </a:p>
            </p:txBody>
          </p:sp>
        </mc:Choice>
        <mc:Fallback>
          <p:sp>
            <p:nvSpPr>
              <p:cNvPr id="7" name="Text Placeholder 3">
                <a:extLst>
                  <a:ext uri="{FF2B5EF4-FFF2-40B4-BE49-F238E27FC236}">
                    <a16:creationId xmlns:a16="http://schemas.microsoft.com/office/drawing/2014/main" id="{A1D7B0D3-DF00-300B-AA7F-A7B35164DD1D}"/>
                  </a:ext>
                </a:extLst>
              </p:cNvPr>
              <p:cNvSpPr txBox="1">
                <a:spLocks noRot="1" noChangeAspect="1" noMove="1" noResize="1" noEditPoints="1" noAdjustHandles="1" noChangeArrowheads="1" noChangeShapeType="1" noTextEdit="1"/>
              </p:cNvSpPr>
              <p:nvPr/>
            </p:nvSpPr>
            <p:spPr>
              <a:xfrm>
                <a:off x="1301750" y="1189991"/>
                <a:ext cx="10890249" cy="594995"/>
              </a:xfrm>
              <a:prstGeom prst="rect">
                <a:avLst/>
              </a:prstGeom>
              <a:blipFill>
                <a:blip r:embed="rId2"/>
                <a:stretch>
                  <a:fillRect t="-26531" r="-1680" b="-34694"/>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99908588-EE1D-BEB8-3427-C5B22707E416}"/>
                  </a:ext>
                </a:extLst>
              </p:cNvPr>
              <p:cNvSpPr txBox="1">
                <a:spLocks/>
              </p:cNvSpPr>
              <p:nvPr/>
            </p:nvSpPr>
            <p:spPr>
              <a:xfrm>
                <a:off x="6616701" y="2701923"/>
                <a:ext cx="4921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m:t>
                      </m:r>
                    </m:oMath>
                  </m:oMathPara>
                </a14:m>
                <a:endParaRPr lang="LID4096" dirty="0"/>
              </a:p>
            </p:txBody>
          </p:sp>
        </mc:Choice>
        <mc:Fallback>
          <p:sp>
            <p:nvSpPr>
              <p:cNvPr id="8" name="Text Placeholder 3">
                <a:extLst>
                  <a:ext uri="{FF2B5EF4-FFF2-40B4-BE49-F238E27FC236}">
                    <a16:creationId xmlns:a16="http://schemas.microsoft.com/office/drawing/2014/main" id="{99908588-EE1D-BEB8-3427-C5B22707E416}"/>
                  </a:ext>
                </a:extLst>
              </p:cNvPr>
              <p:cNvSpPr txBox="1">
                <a:spLocks noRot="1" noChangeAspect="1" noMove="1" noResize="1" noEditPoints="1" noAdjustHandles="1" noChangeArrowheads="1" noChangeShapeType="1" noTextEdit="1"/>
              </p:cNvSpPr>
              <p:nvPr/>
            </p:nvSpPr>
            <p:spPr>
              <a:xfrm>
                <a:off x="6616701" y="2701923"/>
                <a:ext cx="4921249" cy="594995"/>
              </a:xfrm>
              <a:prstGeom prst="rect">
                <a:avLst/>
              </a:prstGeom>
              <a:blipFill>
                <a:blip r:embed="rId3"/>
                <a:stretch>
                  <a:fillRect/>
                </a:stretch>
              </a:blipFill>
            </p:spPr>
            <p:txBody>
              <a:bodyPr/>
              <a:lstStyle/>
              <a:p>
                <a:r>
                  <a:rPr lang="LID4096">
                    <a:noFill/>
                  </a:rPr>
                  <a:t> </a:t>
                </a:r>
              </a:p>
            </p:txBody>
          </p:sp>
        </mc:Fallback>
      </mc:AlternateContent>
      <p:sp>
        <p:nvSpPr>
          <p:cNvPr id="9" name="Text Placeholder 3">
            <a:extLst>
              <a:ext uri="{FF2B5EF4-FFF2-40B4-BE49-F238E27FC236}">
                <a16:creationId xmlns:a16="http://schemas.microsoft.com/office/drawing/2014/main" id="{A4A02695-9B26-19D9-B4FA-893711BAE19B}"/>
              </a:ext>
            </a:extLst>
          </p:cNvPr>
          <p:cNvSpPr txBox="1">
            <a:spLocks/>
          </p:cNvSpPr>
          <p:nvPr/>
        </p:nvSpPr>
        <p:spPr>
          <a:xfrm>
            <a:off x="1301750" y="1926907"/>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נאמר ש-</a:t>
            </a:r>
            <a:endParaRPr lang="LID4096" dirty="0"/>
          </a:p>
        </p:txBody>
      </p:sp>
      <mc:AlternateContent xmlns:mc="http://schemas.openxmlformats.org/markup-compatibility/2006">
        <mc:Choice xmlns:a14="http://schemas.microsoft.com/office/drawing/2010/main" Requires="a14">
          <p:sp>
            <p:nvSpPr>
              <p:cNvPr id="10" name="Text Placeholder 3">
                <a:extLst>
                  <a:ext uri="{FF2B5EF4-FFF2-40B4-BE49-F238E27FC236}">
                    <a16:creationId xmlns:a16="http://schemas.microsoft.com/office/drawing/2014/main" id="{8C7F652C-F584-CC5D-43FE-9C58853D79DA}"/>
                  </a:ext>
                </a:extLst>
              </p:cNvPr>
              <p:cNvSpPr txBox="1">
                <a:spLocks/>
              </p:cNvSpPr>
              <p:nvPr/>
            </p:nvSpPr>
            <p:spPr>
              <a:xfrm>
                <a:off x="387345" y="2720972"/>
                <a:ext cx="367664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b="0" i="1" smtClean="0">
                        <a:latin typeface="Cambria Math" panose="02040503050406030204" pitchFamily="18" charset="0"/>
                      </a:rPr>
                      <m:t>𝑓</m:t>
                    </m:r>
                  </m:oMath>
                </a14:m>
                <a:r>
                  <a:rPr lang="en-US" dirty="0"/>
                  <a:t> </a:t>
                </a:r>
                <a:r>
                  <a:rPr lang="he-IL" dirty="0"/>
                  <a:t> היא </a:t>
                </a:r>
                <a14:m>
                  <m:oMath xmlns:m="http://schemas.openxmlformats.org/officeDocument/2006/math">
                    <m:r>
                      <a:rPr lang="en-US" b="0" i="1" smtClean="0">
                        <a:latin typeface="Cambria Math" panose="02040503050406030204" pitchFamily="18" charset="0"/>
                      </a:rPr>
                      <m:t>𝑂</m:t>
                    </m:r>
                  </m:oMath>
                </a14:m>
                <a:r>
                  <a:rPr lang="he-IL" dirty="0"/>
                  <a:t> של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LID4096" dirty="0"/>
              </a:p>
            </p:txBody>
          </p:sp>
        </mc:Choice>
        <mc:Fallback>
          <p:sp>
            <p:nvSpPr>
              <p:cNvPr id="10" name="Text Placeholder 3">
                <a:extLst>
                  <a:ext uri="{FF2B5EF4-FFF2-40B4-BE49-F238E27FC236}">
                    <a16:creationId xmlns:a16="http://schemas.microsoft.com/office/drawing/2014/main" id="{8C7F652C-F584-CC5D-43FE-9C58853D79DA}"/>
                  </a:ext>
                </a:extLst>
              </p:cNvPr>
              <p:cNvSpPr txBox="1">
                <a:spLocks noRot="1" noChangeAspect="1" noMove="1" noResize="1" noEditPoints="1" noAdjustHandles="1" noChangeArrowheads="1" noChangeShapeType="1" noTextEdit="1"/>
              </p:cNvSpPr>
              <p:nvPr/>
            </p:nvSpPr>
            <p:spPr>
              <a:xfrm>
                <a:off x="387345" y="2720972"/>
                <a:ext cx="3676648" cy="594995"/>
              </a:xfrm>
              <a:prstGeom prst="rect">
                <a:avLst/>
              </a:prstGeom>
              <a:blipFill>
                <a:blip r:embed="rId4"/>
                <a:stretch>
                  <a:fillRect t="-26531" b="-34694"/>
                </a:stretch>
              </a:blipFill>
            </p:spPr>
            <p:txBody>
              <a:bodyPr/>
              <a:lstStyle/>
              <a:p>
                <a:r>
                  <a:rPr lang="LID4096">
                    <a:noFill/>
                  </a:rPr>
                  <a:t> </a:t>
                </a:r>
              </a:p>
            </p:txBody>
          </p:sp>
        </mc:Fallback>
      </mc:AlternateContent>
      <p:sp>
        <p:nvSpPr>
          <p:cNvPr id="11" name="Text Placeholder 3">
            <a:extLst>
              <a:ext uri="{FF2B5EF4-FFF2-40B4-BE49-F238E27FC236}">
                <a16:creationId xmlns:a16="http://schemas.microsoft.com/office/drawing/2014/main" id="{26C7A129-9E18-E405-0715-20793D802178}"/>
              </a:ext>
            </a:extLst>
          </p:cNvPr>
          <p:cNvSpPr txBox="1">
            <a:spLocks/>
          </p:cNvSpPr>
          <p:nvPr/>
        </p:nvSpPr>
        <p:spPr>
          <a:xfrm>
            <a:off x="4610097" y="2701922"/>
            <a:ext cx="148590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או במילים</a:t>
            </a:r>
            <a:endParaRPr lang="LID4096" dirty="0"/>
          </a:p>
        </p:txBody>
      </p:sp>
      <mc:AlternateContent xmlns:mc="http://schemas.openxmlformats.org/markup-compatibility/2006">
        <mc:Choice xmlns:a14="http://schemas.microsoft.com/office/drawing/2010/main" Requires="a14">
          <p:sp>
            <p:nvSpPr>
              <p:cNvPr id="12" name="Text Placeholder 3">
                <a:extLst>
                  <a:ext uri="{FF2B5EF4-FFF2-40B4-BE49-F238E27FC236}">
                    <a16:creationId xmlns:a16="http://schemas.microsoft.com/office/drawing/2014/main" id="{89B3BEC6-DAA4-7A6E-C44D-56465FE8749F}"/>
                  </a:ext>
                </a:extLst>
              </p:cNvPr>
              <p:cNvSpPr txBox="1">
                <a:spLocks/>
              </p:cNvSpPr>
              <p:nvPr/>
            </p:nvSpPr>
            <p:spPr>
              <a:xfrm>
                <a:off x="5575299" y="4041772"/>
                <a:ext cx="66166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אם החל מ-</a:t>
                </a:r>
                <a14:m>
                  <m:oMath xmlns:m="http://schemas.openxmlformats.org/officeDocument/2006/math">
                    <m:r>
                      <a:rPr lang="en-US" b="0" i="1" smtClean="0">
                        <a:latin typeface="Cambria Math" panose="02040503050406030204" pitchFamily="18" charset="0"/>
                      </a:rPr>
                      <m:t>𝑁</m:t>
                    </m:r>
                  </m:oMath>
                </a14:m>
                <a:r>
                  <a:rPr lang="he-IL" dirty="0"/>
                  <a:t> מסוים, קיים </a:t>
                </a:r>
                <a14:m>
                  <m:oMath xmlns:m="http://schemas.openxmlformats.org/officeDocument/2006/math">
                    <m:r>
                      <a:rPr lang="en-US" b="0" i="1" smtClean="0">
                        <a:latin typeface="Cambria Math" panose="02040503050406030204" pitchFamily="18" charset="0"/>
                      </a:rPr>
                      <m:t>𝑐</m:t>
                    </m:r>
                  </m:oMath>
                </a14:m>
                <a:r>
                  <a:rPr lang="he-IL" dirty="0"/>
                  <a:t> כך ש-</a:t>
                </a:r>
                <a:endParaRPr lang="LID4096" dirty="0"/>
              </a:p>
            </p:txBody>
          </p:sp>
        </mc:Choice>
        <mc:Fallback>
          <p:sp>
            <p:nvSpPr>
              <p:cNvPr id="12" name="Text Placeholder 3">
                <a:extLst>
                  <a:ext uri="{FF2B5EF4-FFF2-40B4-BE49-F238E27FC236}">
                    <a16:creationId xmlns:a16="http://schemas.microsoft.com/office/drawing/2014/main" id="{89B3BEC6-DAA4-7A6E-C44D-56465FE8749F}"/>
                  </a:ext>
                </a:extLst>
              </p:cNvPr>
              <p:cNvSpPr txBox="1">
                <a:spLocks noRot="1" noChangeAspect="1" noMove="1" noResize="1" noEditPoints="1" noAdjustHandles="1" noChangeArrowheads="1" noChangeShapeType="1" noTextEdit="1"/>
              </p:cNvSpPr>
              <p:nvPr/>
            </p:nvSpPr>
            <p:spPr>
              <a:xfrm>
                <a:off x="5575299" y="4041772"/>
                <a:ext cx="6616699" cy="594995"/>
              </a:xfrm>
              <a:prstGeom prst="rect">
                <a:avLst/>
              </a:prstGeom>
              <a:blipFill>
                <a:blip r:embed="rId5"/>
                <a:stretch>
                  <a:fillRect t="-27551" b="-34694"/>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6638D9D5-4266-7D05-FB58-CE5685365714}"/>
                  </a:ext>
                </a:extLst>
              </p:cNvPr>
              <p:cNvSpPr txBox="1">
                <a:spLocks/>
              </p:cNvSpPr>
              <p:nvPr/>
            </p:nvSpPr>
            <p:spPr>
              <a:xfrm>
                <a:off x="3311525" y="5144444"/>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13" name="Text Placeholder 3">
                <a:extLst>
                  <a:ext uri="{FF2B5EF4-FFF2-40B4-BE49-F238E27FC236}">
                    <a16:creationId xmlns:a16="http://schemas.microsoft.com/office/drawing/2014/main" id="{6638D9D5-4266-7D05-FB58-CE5685365714}"/>
                  </a:ext>
                </a:extLst>
              </p:cNvPr>
              <p:cNvSpPr txBox="1">
                <a:spLocks noRot="1" noChangeAspect="1" noMove="1" noResize="1" noEditPoints="1" noAdjustHandles="1" noChangeArrowheads="1" noChangeShapeType="1" noTextEdit="1"/>
              </p:cNvSpPr>
              <p:nvPr/>
            </p:nvSpPr>
            <p:spPr>
              <a:xfrm>
                <a:off x="3311525" y="5144444"/>
                <a:ext cx="5568951" cy="594995"/>
              </a:xfrm>
              <a:prstGeom prst="rect">
                <a:avLst/>
              </a:prstGeom>
              <a:blipFill>
                <a:blip r:embed="rId6"/>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832501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P spid="8" grpId="0"/>
      <p:bldP spid="9" grpId="0"/>
      <p:bldP spid="10" grpId="0"/>
      <p:bldP spid="11" grpId="0"/>
      <p:bldP spid="12" grpId="0"/>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3DCEA-A2BF-15AD-A942-3978FE68AE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97F7C-89A7-E651-96A0-6F8B5313B321}"/>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DA38D95D-8672-DEB6-D3F0-BE280578A2E3}"/>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502C8A53-6CD4-DE28-0CE6-50F5DDD4E306}"/>
              </a:ext>
            </a:extLst>
          </p:cNvPr>
          <p:cNvSpPr>
            <a:spLocks noGrp="1"/>
          </p:cNvSpPr>
          <p:nvPr>
            <p:ph type="body" sz="quarter" idx="11"/>
          </p:nvPr>
        </p:nvSpPr>
        <p:spPr/>
        <p:txBody>
          <a:bodyPr/>
          <a:lstStyle/>
          <a:p>
            <a:r>
              <a:rPr lang="he-IL" dirty="0"/>
              <a:t>הגדרה פורמלית</a:t>
            </a:r>
            <a:endParaRPr lang="LID4096" dirty="0"/>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E7F228D2-B902-D908-A4E3-943BFC1B2D15}"/>
                  </a:ext>
                </a:extLst>
              </p:cNvPr>
              <p:cNvSpPr txBox="1">
                <a:spLocks/>
              </p:cNvSpPr>
              <p:nvPr/>
            </p:nvSpPr>
            <p:spPr>
              <a:xfrm>
                <a:off x="1301750" y="1189991"/>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בהינתן שתי פונקציות (חיוביות ומונוטוניות),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LID4096" dirty="0"/>
              </a:p>
            </p:txBody>
          </p:sp>
        </mc:Choice>
        <mc:Fallback>
          <p:sp>
            <p:nvSpPr>
              <p:cNvPr id="7" name="Text Placeholder 3">
                <a:extLst>
                  <a:ext uri="{FF2B5EF4-FFF2-40B4-BE49-F238E27FC236}">
                    <a16:creationId xmlns:a16="http://schemas.microsoft.com/office/drawing/2014/main" id="{E7F228D2-B902-D908-A4E3-943BFC1B2D15}"/>
                  </a:ext>
                </a:extLst>
              </p:cNvPr>
              <p:cNvSpPr txBox="1">
                <a:spLocks noRot="1" noChangeAspect="1" noMove="1" noResize="1" noEditPoints="1" noAdjustHandles="1" noChangeArrowheads="1" noChangeShapeType="1" noTextEdit="1"/>
              </p:cNvSpPr>
              <p:nvPr/>
            </p:nvSpPr>
            <p:spPr>
              <a:xfrm>
                <a:off x="1301750" y="1189991"/>
                <a:ext cx="10890249" cy="594995"/>
              </a:xfrm>
              <a:prstGeom prst="rect">
                <a:avLst/>
              </a:prstGeom>
              <a:blipFill>
                <a:blip r:embed="rId2"/>
                <a:stretch>
                  <a:fillRect t="-26531" r="-1680" b="-34694"/>
                </a:stretch>
              </a:blipFill>
            </p:spPr>
            <p:txBody>
              <a:bodyPr/>
              <a:lstStyle/>
              <a:p>
                <a:r>
                  <a:rPr lang="LID4096">
                    <a:noFill/>
                  </a:rPr>
                  <a:t> </a:t>
                </a:r>
              </a:p>
            </p:txBody>
          </p:sp>
        </mc:Fallback>
      </mc:AlternateContent>
      <p:sp>
        <p:nvSpPr>
          <p:cNvPr id="9" name="Text Placeholder 3">
            <a:extLst>
              <a:ext uri="{FF2B5EF4-FFF2-40B4-BE49-F238E27FC236}">
                <a16:creationId xmlns:a16="http://schemas.microsoft.com/office/drawing/2014/main" id="{FBB2C30E-060D-B91A-CB63-4E70777A4029}"/>
              </a:ext>
            </a:extLst>
          </p:cNvPr>
          <p:cNvSpPr txBox="1">
            <a:spLocks/>
          </p:cNvSpPr>
          <p:nvPr/>
        </p:nvSpPr>
        <p:spPr>
          <a:xfrm>
            <a:off x="1301750" y="2046923"/>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נאמר ש-</a:t>
            </a:r>
            <a:endParaRPr lang="LID4096" dirty="0"/>
          </a:p>
        </p:txBody>
      </p:sp>
      <p:grpSp>
        <p:nvGrpSpPr>
          <p:cNvPr id="5" name="Group 4">
            <a:extLst>
              <a:ext uri="{FF2B5EF4-FFF2-40B4-BE49-F238E27FC236}">
                <a16:creationId xmlns:a16="http://schemas.microsoft.com/office/drawing/2014/main" id="{B488928B-A9FA-4F91-71D4-63C4CE582F02}"/>
              </a:ext>
            </a:extLst>
          </p:cNvPr>
          <p:cNvGrpSpPr/>
          <p:nvPr/>
        </p:nvGrpSpPr>
        <p:grpSpPr>
          <a:xfrm>
            <a:off x="387345" y="2903855"/>
            <a:ext cx="11150605" cy="614045"/>
            <a:chOff x="387345" y="2701922"/>
            <a:chExt cx="11150605" cy="614045"/>
          </a:xfrm>
        </p:grpSpPr>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70B697CD-4CC3-0C9C-08BF-CB4217217964}"/>
                    </a:ext>
                  </a:extLst>
                </p:cNvPr>
                <p:cNvSpPr txBox="1">
                  <a:spLocks/>
                </p:cNvSpPr>
                <p:nvPr/>
              </p:nvSpPr>
              <p:spPr>
                <a:xfrm>
                  <a:off x="6616701" y="2701923"/>
                  <a:ext cx="4921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m:t>
                        </m:r>
                      </m:oMath>
                    </m:oMathPara>
                  </a14:m>
                  <a:endParaRPr lang="LID4096" dirty="0"/>
                </a:p>
              </p:txBody>
            </p:sp>
          </mc:Choice>
          <mc:Fallback>
            <p:sp>
              <p:nvSpPr>
                <p:cNvPr id="8" name="Text Placeholder 3">
                  <a:extLst>
                    <a:ext uri="{FF2B5EF4-FFF2-40B4-BE49-F238E27FC236}">
                      <a16:creationId xmlns:a16="http://schemas.microsoft.com/office/drawing/2014/main" id="{70B697CD-4CC3-0C9C-08BF-CB4217217964}"/>
                    </a:ext>
                  </a:extLst>
                </p:cNvPr>
                <p:cNvSpPr txBox="1">
                  <a:spLocks noRot="1" noChangeAspect="1" noMove="1" noResize="1" noEditPoints="1" noAdjustHandles="1" noChangeArrowheads="1" noChangeShapeType="1" noTextEdit="1"/>
                </p:cNvSpPr>
                <p:nvPr/>
              </p:nvSpPr>
              <p:spPr>
                <a:xfrm>
                  <a:off x="6616701" y="2701923"/>
                  <a:ext cx="4921249"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0" name="Text Placeholder 3">
                  <a:extLst>
                    <a:ext uri="{FF2B5EF4-FFF2-40B4-BE49-F238E27FC236}">
                      <a16:creationId xmlns:a16="http://schemas.microsoft.com/office/drawing/2014/main" id="{404A0C40-E253-42B0-3A1D-3CA7862803E8}"/>
                    </a:ext>
                  </a:extLst>
                </p:cNvPr>
                <p:cNvSpPr txBox="1">
                  <a:spLocks/>
                </p:cNvSpPr>
                <p:nvPr/>
              </p:nvSpPr>
              <p:spPr>
                <a:xfrm>
                  <a:off x="387345" y="2720972"/>
                  <a:ext cx="367664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 xmlns:m="http://schemas.openxmlformats.org/officeDocument/2006/math">
                      <m:r>
                        <a:rPr lang="en-US" b="0" i="1" smtClean="0">
                          <a:latin typeface="Cambria Math" panose="02040503050406030204" pitchFamily="18" charset="0"/>
                        </a:rPr>
                        <m:t>𝑓</m:t>
                      </m:r>
                    </m:oMath>
                  </a14:m>
                  <a:r>
                    <a:rPr lang="en-US" dirty="0"/>
                    <a:t> </a:t>
                  </a:r>
                  <a:r>
                    <a:rPr lang="he-IL" dirty="0"/>
                    <a:t> היא </a:t>
                  </a:r>
                  <a14:m>
                    <m:oMath xmlns:m="http://schemas.openxmlformats.org/officeDocument/2006/math">
                      <m:r>
                        <a:rPr lang="en-US" b="0" i="1" smtClean="0">
                          <a:latin typeface="Cambria Math" panose="02040503050406030204" pitchFamily="18" charset="0"/>
                        </a:rPr>
                        <m:t>𝑂</m:t>
                      </m:r>
                    </m:oMath>
                  </a14:m>
                  <a:r>
                    <a:rPr lang="he-IL" dirty="0"/>
                    <a:t> של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LID4096" dirty="0"/>
                </a:p>
              </p:txBody>
            </p:sp>
          </mc:Choice>
          <mc:Fallback>
            <p:sp>
              <p:nvSpPr>
                <p:cNvPr id="10" name="Text Placeholder 3">
                  <a:extLst>
                    <a:ext uri="{FF2B5EF4-FFF2-40B4-BE49-F238E27FC236}">
                      <a16:creationId xmlns:a16="http://schemas.microsoft.com/office/drawing/2014/main" id="{404A0C40-E253-42B0-3A1D-3CA7862803E8}"/>
                    </a:ext>
                  </a:extLst>
                </p:cNvPr>
                <p:cNvSpPr txBox="1">
                  <a:spLocks noRot="1" noChangeAspect="1" noMove="1" noResize="1" noEditPoints="1" noAdjustHandles="1" noChangeArrowheads="1" noChangeShapeType="1" noTextEdit="1"/>
                </p:cNvSpPr>
                <p:nvPr/>
              </p:nvSpPr>
              <p:spPr>
                <a:xfrm>
                  <a:off x="387345" y="2720972"/>
                  <a:ext cx="3676648" cy="594995"/>
                </a:xfrm>
                <a:prstGeom prst="rect">
                  <a:avLst/>
                </a:prstGeom>
                <a:blipFill>
                  <a:blip r:embed="rId4"/>
                  <a:stretch>
                    <a:fillRect t="-26531" b="-34694"/>
                  </a:stretch>
                </a:blipFill>
              </p:spPr>
              <p:txBody>
                <a:bodyPr/>
                <a:lstStyle/>
                <a:p>
                  <a:r>
                    <a:rPr lang="LID4096">
                      <a:noFill/>
                    </a:rPr>
                    <a:t> </a:t>
                  </a:r>
                </a:p>
              </p:txBody>
            </p:sp>
          </mc:Fallback>
        </mc:AlternateContent>
        <p:sp>
          <p:nvSpPr>
            <p:cNvPr id="11" name="Text Placeholder 3">
              <a:extLst>
                <a:ext uri="{FF2B5EF4-FFF2-40B4-BE49-F238E27FC236}">
                  <a16:creationId xmlns:a16="http://schemas.microsoft.com/office/drawing/2014/main" id="{C20268BC-0FC5-A861-807E-F85F36623533}"/>
                </a:ext>
              </a:extLst>
            </p:cNvPr>
            <p:cNvSpPr txBox="1">
              <a:spLocks/>
            </p:cNvSpPr>
            <p:nvPr/>
          </p:nvSpPr>
          <p:spPr>
            <a:xfrm>
              <a:off x="4610097" y="2701922"/>
              <a:ext cx="148590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או במילים</a:t>
              </a:r>
              <a:endParaRPr lang="LID4096" dirty="0"/>
            </a:p>
          </p:txBody>
        </p:sp>
      </p:grpSp>
      <mc:AlternateContent xmlns:mc="http://schemas.openxmlformats.org/markup-compatibility/2006">
        <mc:Choice xmlns:a14="http://schemas.microsoft.com/office/drawing/2010/main" Requires="a14">
          <p:sp>
            <p:nvSpPr>
              <p:cNvPr id="12" name="Text Placeholder 3">
                <a:extLst>
                  <a:ext uri="{FF2B5EF4-FFF2-40B4-BE49-F238E27FC236}">
                    <a16:creationId xmlns:a16="http://schemas.microsoft.com/office/drawing/2014/main" id="{88A0192F-8C9F-B0D9-24DE-BA083D157E4E}"/>
                  </a:ext>
                </a:extLst>
              </p:cNvPr>
              <p:cNvSpPr txBox="1">
                <a:spLocks/>
              </p:cNvSpPr>
              <p:nvPr/>
            </p:nvSpPr>
            <p:spPr>
              <a:xfrm>
                <a:off x="5575299" y="3779836"/>
                <a:ext cx="66166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he-IL" dirty="0"/>
                  <a:t>אם החל מ-</a:t>
                </a:r>
                <a14:m>
                  <m:oMath xmlns:m="http://schemas.openxmlformats.org/officeDocument/2006/math">
                    <m:r>
                      <a:rPr lang="en-US" b="0" i="1" smtClean="0">
                        <a:latin typeface="Cambria Math" panose="02040503050406030204" pitchFamily="18" charset="0"/>
                      </a:rPr>
                      <m:t>𝑁</m:t>
                    </m:r>
                  </m:oMath>
                </a14:m>
                <a:r>
                  <a:rPr lang="he-IL" dirty="0"/>
                  <a:t> מסוים, קיים </a:t>
                </a:r>
                <a14:m>
                  <m:oMath xmlns:m="http://schemas.openxmlformats.org/officeDocument/2006/math">
                    <m:r>
                      <a:rPr lang="en-US" b="0" i="1" smtClean="0">
                        <a:latin typeface="Cambria Math" panose="02040503050406030204" pitchFamily="18" charset="0"/>
                      </a:rPr>
                      <m:t>𝑐</m:t>
                    </m:r>
                  </m:oMath>
                </a14:m>
                <a:r>
                  <a:rPr lang="he-IL" dirty="0"/>
                  <a:t> כך ש-</a:t>
                </a:r>
                <a:endParaRPr lang="LID4096" dirty="0"/>
              </a:p>
            </p:txBody>
          </p:sp>
        </mc:Choice>
        <mc:Fallback>
          <p:sp>
            <p:nvSpPr>
              <p:cNvPr id="12" name="Text Placeholder 3">
                <a:extLst>
                  <a:ext uri="{FF2B5EF4-FFF2-40B4-BE49-F238E27FC236}">
                    <a16:creationId xmlns:a16="http://schemas.microsoft.com/office/drawing/2014/main" id="{88A0192F-8C9F-B0D9-24DE-BA083D157E4E}"/>
                  </a:ext>
                </a:extLst>
              </p:cNvPr>
              <p:cNvSpPr txBox="1">
                <a:spLocks noRot="1" noChangeAspect="1" noMove="1" noResize="1" noEditPoints="1" noAdjustHandles="1" noChangeArrowheads="1" noChangeShapeType="1" noTextEdit="1"/>
              </p:cNvSpPr>
              <p:nvPr/>
            </p:nvSpPr>
            <p:spPr>
              <a:xfrm>
                <a:off x="5575299" y="3779836"/>
                <a:ext cx="6616699" cy="594995"/>
              </a:xfrm>
              <a:prstGeom prst="rect">
                <a:avLst/>
              </a:prstGeom>
              <a:blipFill>
                <a:blip r:embed="rId5"/>
                <a:stretch>
                  <a:fillRect t="-27551" b="-34694"/>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E9FB76DE-0D3C-90EB-9F61-FA9BFCDF2A23}"/>
                  </a:ext>
                </a:extLst>
              </p:cNvPr>
              <p:cNvSpPr txBox="1">
                <a:spLocks/>
              </p:cNvSpPr>
              <p:nvPr/>
            </p:nvSpPr>
            <p:spPr>
              <a:xfrm>
                <a:off x="3314697" y="4636767"/>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13" name="Text Placeholder 3">
                <a:extLst>
                  <a:ext uri="{FF2B5EF4-FFF2-40B4-BE49-F238E27FC236}">
                    <a16:creationId xmlns:a16="http://schemas.microsoft.com/office/drawing/2014/main" id="{E9FB76DE-0D3C-90EB-9F61-FA9BFCDF2A23}"/>
                  </a:ext>
                </a:extLst>
              </p:cNvPr>
              <p:cNvSpPr txBox="1">
                <a:spLocks noRot="1" noChangeAspect="1" noMove="1" noResize="1" noEditPoints="1" noAdjustHandles="1" noChangeArrowheads="1" noChangeShapeType="1" noTextEdit="1"/>
              </p:cNvSpPr>
              <p:nvPr/>
            </p:nvSpPr>
            <p:spPr>
              <a:xfrm>
                <a:off x="3314697" y="4636767"/>
                <a:ext cx="5568951" cy="594995"/>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BF75CD58-F81E-5942-9917-1127F0C2D894}"/>
                  </a:ext>
                </a:extLst>
              </p:cNvPr>
              <p:cNvSpPr txBox="1">
                <a:spLocks/>
              </p:cNvSpPr>
              <p:nvPr/>
            </p:nvSpPr>
            <p:spPr>
              <a:xfrm>
                <a:off x="3473451" y="5668009"/>
                <a:ext cx="871854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he-IL" dirty="0"/>
                  <a:t> חסום אסימפטוטית מלמעלה ע"י </a:t>
                </a:r>
                <a14:m>
                  <m:oMath xmlns:m="http://schemas.openxmlformats.org/officeDocument/2006/math">
                    <m:r>
                      <a:rPr lang="en-US" b="0" i="1" smtClean="0">
                        <a:latin typeface="Cambria Math" panose="02040503050406030204" pitchFamily="18" charset="0"/>
                      </a:rPr>
                      <m:t>𝑐</m:t>
                    </m:r>
                    <m:r>
                      <a:rPr lang="he-IL"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endParaRPr lang="LID4096" dirty="0"/>
              </a:p>
            </p:txBody>
          </p:sp>
        </mc:Choice>
        <mc:Fallback>
          <p:sp>
            <p:nvSpPr>
              <p:cNvPr id="6" name="Text Placeholder 3">
                <a:extLst>
                  <a:ext uri="{FF2B5EF4-FFF2-40B4-BE49-F238E27FC236}">
                    <a16:creationId xmlns:a16="http://schemas.microsoft.com/office/drawing/2014/main" id="{BF75CD58-F81E-5942-9917-1127F0C2D894}"/>
                  </a:ext>
                </a:extLst>
              </p:cNvPr>
              <p:cNvSpPr txBox="1">
                <a:spLocks noRot="1" noChangeAspect="1" noMove="1" noResize="1" noEditPoints="1" noAdjustHandles="1" noChangeArrowheads="1" noChangeShapeType="1" noTextEdit="1"/>
              </p:cNvSpPr>
              <p:nvPr/>
            </p:nvSpPr>
            <p:spPr>
              <a:xfrm>
                <a:off x="3473451" y="5668009"/>
                <a:ext cx="8718548" cy="594995"/>
              </a:xfrm>
              <a:prstGeom prst="rect">
                <a:avLst/>
              </a:prstGeom>
              <a:blipFill>
                <a:blip r:embed="rId7"/>
                <a:stretch>
                  <a:fillRect t="-27835" b="-36082"/>
                </a:stretch>
              </a:blipFill>
            </p:spPr>
            <p:txBody>
              <a:bodyPr/>
              <a:lstStyle/>
              <a:p>
                <a:r>
                  <a:rPr lang="LID4096">
                    <a:noFill/>
                  </a:rPr>
                  <a:t> </a:t>
                </a:r>
              </a:p>
            </p:txBody>
          </p:sp>
        </mc:Fallback>
      </mc:AlternateContent>
    </p:spTree>
    <p:extLst>
      <p:ext uri="{BB962C8B-B14F-4D97-AF65-F5344CB8AC3E}">
        <p14:creationId xmlns:p14="http://schemas.microsoft.com/office/powerpoint/2010/main" val="6896028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11CE-3066-1AFC-4B75-0CE2D6CE93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78D58B-0BA0-2B36-BBB1-7FB373765E5C}"/>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6EF124FF-6996-2026-F90F-5A11BD0BA4E6}"/>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0A25369B-33F3-B14D-09B9-7326B3AF749A}"/>
              </a:ext>
            </a:extLst>
          </p:cNvPr>
          <p:cNvSpPr>
            <a:spLocks noGrp="1"/>
          </p:cNvSpPr>
          <p:nvPr>
            <p:ph type="body" sz="quarter" idx="11"/>
          </p:nvPr>
        </p:nvSpPr>
        <p:spPr/>
        <p:txBody>
          <a:bodyPr/>
          <a:lstStyle/>
          <a:p>
            <a:r>
              <a:rPr lang="he-IL" dirty="0"/>
              <a:t>הגדרה פורמלית</a:t>
            </a:r>
            <a:endParaRPr lang="LID4096" dirty="0"/>
          </a:p>
        </p:txBody>
      </p:sp>
      <p:sp>
        <p:nvSpPr>
          <p:cNvPr id="7" name="Text Placeholder 3">
            <a:extLst>
              <a:ext uri="{FF2B5EF4-FFF2-40B4-BE49-F238E27FC236}">
                <a16:creationId xmlns:a16="http://schemas.microsoft.com/office/drawing/2014/main" id="{AC7ACD00-E781-6E37-2647-B9D71BF87D9C}"/>
              </a:ext>
            </a:extLst>
          </p:cNvPr>
          <p:cNvSpPr txBox="1">
            <a:spLocks/>
          </p:cNvSpPr>
          <p:nvPr/>
        </p:nvSpPr>
        <p:spPr>
          <a:xfrm>
            <a:off x="1301750" y="2194706"/>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דוגמאות</a:t>
            </a:r>
            <a:endParaRPr lang="LID4096" dirty="0"/>
          </a:p>
        </p:txBody>
      </p:sp>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FBAB7D57-9803-563C-E747-BBBD83B33065}"/>
                  </a:ext>
                </a:extLst>
              </p:cNvPr>
              <p:cNvSpPr txBox="1">
                <a:spLocks/>
              </p:cNvSpPr>
              <p:nvPr/>
            </p:nvSpPr>
            <p:spPr>
              <a:xfrm>
                <a:off x="1466850" y="1408744"/>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8" name="Text Placeholder 3">
                <a:extLst>
                  <a:ext uri="{FF2B5EF4-FFF2-40B4-BE49-F238E27FC236}">
                    <a16:creationId xmlns:a16="http://schemas.microsoft.com/office/drawing/2014/main" id="{FBAB7D57-9803-563C-E747-BBBD83B33065}"/>
                  </a:ext>
                </a:extLst>
              </p:cNvPr>
              <p:cNvSpPr txBox="1">
                <a:spLocks noRot="1" noChangeAspect="1" noMove="1" noResize="1" noEditPoints="1" noAdjustHandles="1" noChangeArrowheads="1" noChangeShapeType="1" noTextEdit="1"/>
              </p:cNvSpPr>
              <p:nvPr/>
            </p:nvSpPr>
            <p:spPr>
              <a:xfrm>
                <a:off x="1466850" y="1408744"/>
                <a:ext cx="3727449"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644C5848-74AB-2DA4-F4B6-00A850E7040B}"/>
                  </a:ext>
                </a:extLst>
              </p:cNvPr>
              <p:cNvSpPr txBox="1">
                <a:spLocks/>
              </p:cNvSpPr>
              <p:nvPr/>
            </p:nvSpPr>
            <p:spPr>
              <a:xfrm>
                <a:off x="5810248" y="1408743"/>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13" name="Text Placeholder 3">
                <a:extLst>
                  <a:ext uri="{FF2B5EF4-FFF2-40B4-BE49-F238E27FC236}">
                    <a16:creationId xmlns:a16="http://schemas.microsoft.com/office/drawing/2014/main" id="{644C5848-74AB-2DA4-F4B6-00A850E7040B}"/>
                  </a:ext>
                </a:extLst>
              </p:cNvPr>
              <p:cNvSpPr txBox="1">
                <a:spLocks noRot="1" noChangeAspect="1" noMove="1" noResize="1" noEditPoints="1" noAdjustHandles="1" noChangeArrowheads="1" noChangeShapeType="1" noTextEdit="1"/>
              </p:cNvSpPr>
              <p:nvPr/>
            </p:nvSpPr>
            <p:spPr>
              <a:xfrm>
                <a:off x="5810248" y="1408743"/>
                <a:ext cx="5568951" cy="594995"/>
              </a:xfrm>
              <a:prstGeom prst="rect">
                <a:avLst/>
              </a:prstGeom>
              <a:blipFill>
                <a:blip r:embed="rId3"/>
                <a:stretch>
                  <a:fillRect/>
                </a:stretch>
              </a:blipFill>
            </p:spPr>
            <p:txBody>
              <a:bodyPr/>
              <a:lstStyle/>
              <a:p>
                <a:r>
                  <a:rPr lang="LID4096">
                    <a:noFill/>
                  </a:rPr>
                  <a:t> </a:t>
                </a:r>
              </a:p>
            </p:txBody>
          </p:sp>
        </mc:Fallback>
      </mc:AlternateContent>
      <p:sp>
        <p:nvSpPr>
          <p:cNvPr id="14" name="Text Placeholder 3">
            <a:extLst>
              <a:ext uri="{FF2B5EF4-FFF2-40B4-BE49-F238E27FC236}">
                <a16:creationId xmlns:a16="http://schemas.microsoft.com/office/drawing/2014/main" id="{0C1FF30D-FBCF-17EF-456B-90AB257716F8}"/>
              </a:ext>
            </a:extLst>
          </p:cNvPr>
          <p:cNvSpPr txBox="1">
            <a:spLocks/>
          </p:cNvSpPr>
          <p:nvPr/>
        </p:nvSpPr>
        <p:spPr>
          <a:xfrm>
            <a:off x="5111615" y="1440019"/>
            <a:ext cx="4762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if</a:t>
            </a:r>
            <a:endParaRPr lang="LID4096" dirty="0"/>
          </a:p>
        </p:txBody>
      </p:sp>
      <mc:AlternateContent xmlns:mc="http://schemas.openxmlformats.org/markup-compatibility/2006">
        <mc:Choice xmlns:a14="http://schemas.microsoft.com/office/drawing/2010/main" Requires="a14">
          <p:sp>
            <p:nvSpPr>
              <p:cNvPr id="15" name="Text Placeholder 3">
                <a:extLst>
                  <a:ext uri="{FF2B5EF4-FFF2-40B4-BE49-F238E27FC236}">
                    <a16:creationId xmlns:a16="http://schemas.microsoft.com/office/drawing/2014/main" id="{6F9AAB72-C3CD-02C3-23C7-AE22827316A6}"/>
                  </a:ext>
                </a:extLst>
              </p:cNvPr>
              <p:cNvSpPr txBox="1">
                <a:spLocks/>
              </p:cNvSpPr>
              <p:nvPr/>
            </p:nvSpPr>
            <p:spPr>
              <a:xfrm>
                <a:off x="1136651" y="2845878"/>
                <a:ext cx="21018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15" name="Text Placeholder 3">
                <a:extLst>
                  <a:ext uri="{FF2B5EF4-FFF2-40B4-BE49-F238E27FC236}">
                    <a16:creationId xmlns:a16="http://schemas.microsoft.com/office/drawing/2014/main" id="{6F9AAB72-C3CD-02C3-23C7-AE22827316A6}"/>
                  </a:ext>
                </a:extLst>
              </p:cNvPr>
              <p:cNvSpPr txBox="1">
                <a:spLocks noRot="1" noChangeAspect="1" noMove="1" noResize="1" noEditPoints="1" noAdjustHandles="1" noChangeArrowheads="1" noChangeShapeType="1" noTextEdit="1"/>
              </p:cNvSpPr>
              <p:nvPr/>
            </p:nvSpPr>
            <p:spPr>
              <a:xfrm>
                <a:off x="1136651" y="2845878"/>
                <a:ext cx="2101849" cy="594995"/>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385B5921-64F3-6045-D411-474E621C1EBF}"/>
                  </a:ext>
                </a:extLst>
              </p:cNvPr>
              <p:cNvSpPr txBox="1">
                <a:spLocks/>
              </p:cNvSpPr>
              <p:nvPr/>
            </p:nvSpPr>
            <p:spPr>
              <a:xfrm>
                <a:off x="1136650" y="3659625"/>
                <a:ext cx="2590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he-IL" b="0" i="1" smtClean="0">
                          <a:latin typeface="Cambria Math" panose="02040503050406030204" pitchFamily="18" charset="0"/>
                        </a:rPr>
                        <m:t>20</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16" name="Text Placeholder 3">
                <a:extLst>
                  <a:ext uri="{FF2B5EF4-FFF2-40B4-BE49-F238E27FC236}">
                    <a16:creationId xmlns:a16="http://schemas.microsoft.com/office/drawing/2014/main" id="{385B5921-64F3-6045-D411-474E621C1EBF}"/>
                  </a:ext>
                </a:extLst>
              </p:cNvPr>
              <p:cNvSpPr txBox="1">
                <a:spLocks noRot="1" noChangeAspect="1" noMove="1" noResize="1" noEditPoints="1" noAdjustHandles="1" noChangeArrowheads="1" noChangeShapeType="1" noTextEdit="1"/>
              </p:cNvSpPr>
              <p:nvPr/>
            </p:nvSpPr>
            <p:spPr>
              <a:xfrm>
                <a:off x="1136650" y="3659625"/>
                <a:ext cx="2590800"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23CF4A5A-DF38-7621-0485-BA14D0209B93}"/>
                  </a:ext>
                </a:extLst>
              </p:cNvPr>
              <p:cNvSpPr txBox="1">
                <a:spLocks/>
              </p:cNvSpPr>
              <p:nvPr/>
            </p:nvSpPr>
            <p:spPr>
              <a:xfrm>
                <a:off x="6988172" y="2858578"/>
                <a:ext cx="452437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LID4096" dirty="0"/>
              </a:p>
            </p:txBody>
          </p:sp>
        </mc:Choice>
        <mc:Fallback>
          <p:sp>
            <p:nvSpPr>
              <p:cNvPr id="19" name="Text Placeholder 3">
                <a:extLst>
                  <a:ext uri="{FF2B5EF4-FFF2-40B4-BE49-F238E27FC236}">
                    <a16:creationId xmlns:a16="http://schemas.microsoft.com/office/drawing/2014/main" id="{23CF4A5A-DF38-7621-0485-BA14D0209B93}"/>
                  </a:ext>
                </a:extLst>
              </p:cNvPr>
              <p:cNvSpPr txBox="1">
                <a:spLocks noRot="1" noChangeAspect="1" noMove="1" noResize="1" noEditPoints="1" noAdjustHandles="1" noChangeArrowheads="1" noChangeShapeType="1" noTextEdit="1"/>
              </p:cNvSpPr>
              <p:nvPr/>
            </p:nvSpPr>
            <p:spPr>
              <a:xfrm>
                <a:off x="6988172" y="2858578"/>
                <a:ext cx="4524378" cy="594995"/>
              </a:xfrm>
              <a:prstGeom prst="rect">
                <a:avLst/>
              </a:prstGeom>
              <a:blipFill>
                <a:blip r:embed="rId6"/>
                <a:stretch>
                  <a:fillRect/>
                </a:stretch>
              </a:blipFill>
            </p:spPr>
            <p:txBody>
              <a:bodyPr/>
              <a:lstStyle/>
              <a:p>
                <a:r>
                  <a:rPr lang="LID4096">
                    <a:noFill/>
                  </a:rPr>
                  <a:t> </a:t>
                </a:r>
              </a:p>
            </p:txBody>
          </p:sp>
        </mc:Fallback>
      </mc:AlternateContent>
      <p:sp>
        <p:nvSpPr>
          <p:cNvPr id="20" name="Text Placeholder 3">
            <a:extLst>
              <a:ext uri="{FF2B5EF4-FFF2-40B4-BE49-F238E27FC236}">
                <a16:creationId xmlns:a16="http://schemas.microsoft.com/office/drawing/2014/main" id="{2DB2F3A8-DAC8-1E8C-1105-5FE7FD508041}"/>
              </a:ext>
            </a:extLst>
          </p:cNvPr>
          <p:cNvSpPr txBox="1">
            <a:spLocks/>
          </p:cNvSpPr>
          <p:nvPr/>
        </p:nvSpPr>
        <p:spPr>
          <a:xfrm>
            <a:off x="4483100" y="2873663"/>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p:sp>
        <p:nvSpPr>
          <p:cNvPr id="21" name="Text Placeholder 3">
            <a:extLst>
              <a:ext uri="{FF2B5EF4-FFF2-40B4-BE49-F238E27FC236}">
                <a16:creationId xmlns:a16="http://schemas.microsoft.com/office/drawing/2014/main" id="{AEAAD80D-21BE-59CA-5F98-50DAC33D8DF5}"/>
              </a:ext>
            </a:extLst>
          </p:cNvPr>
          <p:cNvSpPr txBox="1">
            <a:spLocks/>
          </p:cNvSpPr>
          <p:nvPr/>
        </p:nvSpPr>
        <p:spPr>
          <a:xfrm>
            <a:off x="4483100" y="3659625"/>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22" name="Text Placeholder 3">
                <a:extLst>
                  <a:ext uri="{FF2B5EF4-FFF2-40B4-BE49-F238E27FC236}">
                    <a16:creationId xmlns:a16="http://schemas.microsoft.com/office/drawing/2014/main" id="{AE79D55F-B758-0B33-CC2A-95E829E344DC}"/>
                  </a:ext>
                </a:extLst>
              </p:cNvPr>
              <p:cNvSpPr txBox="1">
                <a:spLocks/>
              </p:cNvSpPr>
              <p:nvPr/>
            </p:nvSpPr>
            <p:spPr>
              <a:xfrm>
                <a:off x="6988172" y="3628020"/>
                <a:ext cx="48609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LID4096" dirty="0"/>
              </a:p>
            </p:txBody>
          </p:sp>
        </mc:Choice>
        <mc:Fallback>
          <p:sp>
            <p:nvSpPr>
              <p:cNvPr id="22" name="Text Placeholder 3">
                <a:extLst>
                  <a:ext uri="{FF2B5EF4-FFF2-40B4-BE49-F238E27FC236}">
                    <a16:creationId xmlns:a16="http://schemas.microsoft.com/office/drawing/2014/main" id="{AE79D55F-B758-0B33-CC2A-95E829E344DC}"/>
                  </a:ext>
                </a:extLst>
              </p:cNvPr>
              <p:cNvSpPr txBox="1">
                <a:spLocks noRot="1" noChangeAspect="1" noMove="1" noResize="1" noEditPoints="1" noAdjustHandles="1" noChangeArrowheads="1" noChangeShapeType="1" noTextEdit="1"/>
              </p:cNvSpPr>
              <p:nvPr/>
            </p:nvSpPr>
            <p:spPr>
              <a:xfrm>
                <a:off x="6988172" y="3628020"/>
                <a:ext cx="4860928"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3" name="Text Placeholder 3">
                <a:extLst>
                  <a:ext uri="{FF2B5EF4-FFF2-40B4-BE49-F238E27FC236}">
                    <a16:creationId xmlns:a16="http://schemas.microsoft.com/office/drawing/2014/main" id="{47A15808-8049-3E76-7EEA-CE69CB8AAA35}"/>
                  </a:ext>
                </a:extLst>
              </p:cNvPr>
              <p:cNvSpPr txBox="1">
                <a:spLocks/>
              </p:cNvSpPr>
              <p:nvPr/>
            </p:nvSpPr>
            <p:spPr>
              <a:xfrm>
                <a:off x="1136650" y="4445586"/>
                <a:ext cx="2590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23" name="Text Placeholder 3">
                <a:extLst>
                  <a:ext uri="{FF2B5EF4-FFF2-40B4-BE49-F238E27FC236}">
                    <a16:creationId xmlns:a16="http://schemas.microsoft.com/office/drawing/2014/main" id="{47A15808-8049-3E76-7EEA-CE69CB8AAA35}"/>
                  </a:ext>
                </a:extLst>
              </p:cNvPr>
              <p:cNvSpPr txBox="1">
                <a:spLocks noRot="1" noChangeAspect="1" noMove="1" noResize="1" noEditPoints="1" noAdjustHandles="1" noChangeArrowheads="1" noChangeShapeType="1" noTextEdit="1"/>
              </p:cNvSpPr>
              <p:nvPr/>
            </p:nvSpPr>
            <p:spPr>
              <a:xfrm>
                <a:off x="1136650" y="4445586"/>
                <a:ext cx="2590800" cy="594995"/>
              </a:xfrm>
              <a:prstGeom prst="rect">
                <a:avLst/>
              </a:prstGeom>
              <a:blipFill>
                <a:blip r:embed="rId8"/>
                <a:stretch>
                  <a:fillRect/>
                </a:stretch>
              </a:blipFill>
            </p:spPr>
            <p:txBody>
              <a:bodyPr/>
              <a:lstStyle/>
              <a:p>
                <a:r>
                  <a:rPr lang="LID4096">
                    <a:noFill/>
                  </a:rPr>
                  <a:t> </a:t>
                </a:r>
              </a:p>
            </p:txBody>
          </p:sp>
        </mc:Fallback>
      </mc:AlternateContent>
      <p:sp>
        <p:nvSpPr>
          <p:cNvPr id="24" name="Text Placeholder 3">
            <a:extLst>
              <a:ext uri="{FF2B5EF4-FFF2-40B4-BE49-F238E27FC236}">
                <a16:creationId xmlns:a16="http://schemas.microsoft.com/office/drawing/2014/main" id="{BAC278A4-E3AD-BE34-66A0-18C1983881E3}"/>
              </a:ext>
            </a:extLst>
          </p:cNvPr>
          <p:cNvSpPr txBox="1">
            <a:spLocks/>
          </p:cNvSpPr>
          <p:nvPr/>
        </p:nvSpPr>
        <p:spPr>
          <a:xfrm>
            <a:off x="4483100" y="4445587"/>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25" name="Text Placeholder 3">
                <a:extLst>
                  <a:ext uri="{FF2B5EF4-FFF2-40B4-BE49-F238E27FC236}">
                    <a16:creationId xmlns:a16="http://schemas.microsoft.com/office/drawing/2014/main" id="{0704CCF6-C8FE-34B4-FB4E-F8825464E556}"/>
                  </a:ext>
                </a:extLst>
              </p:cNvPr>
              <p:cNvSpPr txBox="1">
                <a:spLocks/>
              </p:cNvSpPr>
              <p:nvPr/>
            </p:nvSpPr>
            <p:spPr>
              <a:xfrm>
                <a:off x="6988172" y="4445585"/>
                <a:ext cx="48609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LID4096" dirty="0"/>
              </a:p>
            </p:txBody>
          </p:sp>
        </mc:Choice>
        <mc:Fallback>
          <p:sp>
            <p:nvSpPr>
              <p:cNvPr id="25" name="Text Placeholder 3">
                <a:extLst>
                  <a:ext uri="{FF2B5EF4-FFF2-40B4-BE49-F238E27FC236}">
                    <a16:creationId xmlns:a16="http://schemas.microsoft.com/office/drawing/2014/main" id="{0704CCF6-C8FE-34B4-FB4E-F8825464E556}"/>
                  </a:ext>
                </a:extLst>
              </p:cNvPr>
              <p:cNvSpPr txBox="1">
                <a:spLocks noRot="1" noChangeAspect="1" noMove="1" noResize="1" noEditPoints="1" noAdjustHandles="1" noChangeArrowheads="1" noChangeShapeType="1" noTextEdit="1"/>
              </p:cNvSpPr>
              <p:nvPr/>
            </p:nvSpPr>
            <p:spPr>
              <a:xfrm>
                <a:off x="6988172" y="4445585"/>
                <a:ext cx="4860928" cy="594995"/>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6" name="Text Placeholder 3">
                <a:extLst>
                  <a:ext uri="{FF2B5EF4-FFF2-40B4-BE49-F238E27FC236}">
                    <a16:creationId xmlns:a16="http://schemas.microsoft.com/office/drawing/2014/main" id="{F8BCAE40-6535-ADAD-2F13-759CE0D89298}"/>
                  </a:ext>
                </a:extLst>
              </p:cNvPr>
              <p:cNvSpPr txBox="1">
                <a:spLocks/>
              </p:cNvSpPr>
              <p:nvPr/>
            </p:nvSpPr>
            <p:spPr>
              <a:xfrm>
                <a:off x="1136650" y="5273938"/>
                <a:ext cx="2590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26" name="Text Placeholder 3">
                <a:extLst>
                  <a:ext uri="{FF2B5EF4-FFF2-40B4-BE49-F238E27FC236}">
                    <a16:creationId xmlns:a16="http://schemas.microsoft.com/office/drawing/2014/main" id="{F8BCAE40-6535-ADAD-2F13-759CE0D89298}"/>
                  </a:ext>
                </a:extLst>
              </p:cNvPr>
              <p:cNvSpPr txBox="1">
                <a:spLocks noRot="1" noChangeAspect="1" noMove="1" noResize="1" noEditPoints="1" noAdjustHandles="1" noChangeArrowheads="1" noChangeShapeType="1" noTextEdit="1"/>
              </p:cNvSpPr>
              <p:nvPr/>
            </p:nvSpPr>
            <p:spPr>
              <a:xfrm>
                <a:off x="1136650" y="5273938"/>
                <a:ext cx="2590800" cy="594995"/>
              </a:xfrm>
              <a:prstGeom prst="rect">
                <a:avLst/>
              </a:prstGeom>
              <a:blipFill>
                <a:blip r:embed="rId10"/>
                <a:stretch>
                  <a:fillRect/>
                </a:stretch>
              </a:blipFill>
            </p:spPr>
            <p:txBody>
              <a:bodyPr/>
              <a:lstStyle/>
              <a:p>
                <a:r>
                  <a:rPr lang="LID4096">
                    <a:noFill/>
                  </a:rPr>
                  <a:t> </a:t>
                </a:r>
              </a:p>
            </p:txBody>
          </p:sp>
        </mc:Fallback>
      </mc:AlternateContent>
      <p:sp>
        <p:nvSpPr>
          <p:cNvPr id="27" name="Text Placeholder 3">
            <a:extLst>
              <a:ext uri="{FF2B5EF4-FFF2-40B4-BE49-F238E27FC236}">
                <a16:creationId xmlns:a16="http://schemas.microsoft.com/office/drawing/2014/main" id="{BFAD036C-9BA4-C5A1-D84E-2D98D9A9A1BA}"/>
              </a:ext>
            </a:extLst>
          </p:cNvPr>
          <p:cNvSpPr txBox="1">
            <a:spLocks/>
          </p:cNvSpPr>
          <p:nvPr/>
        </p:nvSpPr>
        <p:spPr>
          <a:xfrm>
            <a:off x="4483100" y="5273938"/>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28" name="Text Placeholder 3">
                <a:extLst>
                  <a:ext uri="{FF2B5EF4-FFF2-40B4-BE49-F238E27FC236}">
                    <a16:creationId xmlns:a16="http://schemas.microsoft.com/office/drawing/2014/main" id="{AA31CCC4-5865-1EE7-290C-DE5E37251F68}"/>
                  </a:ext>
                </a:extLst>
              </p:cNvPr>
              <p:cNvSpPr txBox="1">
                <a:spLocks/>
              </p:cNvSpPr>
              <p:nvPr/>
            </p:nvSpPr>
            <p:spPr>
              <a:xfrm>
                <a:off x="1136650" y="5965506"/>
                <a:ext cx="101028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for every </a:t>
                </a:r>
                <a14:m>
                  <m:oMath xmlns:m="http://schemas.openxmlformats.org/officeDocument/2006/math">
                    <m:r>
                      <a:rPr lang="en-US" b="0" i="1" smtClean="0">
                        <a:latin typeface="Cambria Math" panose="02040503050406030204" pitchFamily="18" charset="0"/>
                      </a:rPr>
                      <m:t>𝑁</m:t>
                    </m:r>
                  </m:oMath>
                </a14:m>
                <a:r>
                  <a:rPr lang="en-US" dirty="0"/>
                  <a:t> and every </a:t>
                </a:r>
                <a14:m>
                  <m:oMath xmlns:m="http://schemas.openxmlformats.org/officeDocument/2006/math">
                    <m:r>
                      <a:rPr lang="en-US" b="0" i="1" smtClean="0">
                        <a:latin typeface="Cambria Math" panose="02040503050406030204" pitchFamily="18" charset="0"/>
                      </a:rPr>
                      <m:t>𝑐</m:t>
                    </m:r>
                  </m:oMath>
                </a14:m>
                <a:r>
                  <a:rPr lang="en-US" dirty="0"/>
                  <a:t> there is an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such that</a:t>
                </a:r>
                <a:endParaRPr lang="LID4096" dirty="0"/>
              </a:p>
            </p:txBody>
          </p:sp>
        </mc:Choice>
        <mc:Fallback>
          <p:sp>
            <p:nvSpPr>
              <p:cNvPr id="28" name="Text Placeholder 3">
                <a:extLst>
                  <a:ext uri="{FF2B5EF4-FFF2-40B4-BE49-F238E27FC236}">
                    <a16:creationId xmlns:a16="http://schemas.microsoft.com/office/drawing/2014/main" id="{AA31CCC4-5865-1EE7-290C-DE5E37251F68}"/>
                  </a:ext>
                </a:extLst>
              </p:cNvPr>
              <p:cNvSpPr txBox="1">
                <a:spLocks noRot="1" noChangeAspect="1" noMove="1" noResize="1" noEditPoints="1" noAdjustHandles="1" noChangeArrowheads="1" noChangeShapeType="1" noTextEdit="1"/>
              </p:cNvSpPr>
              <p:nvPr/>
            </p:nvSpPr>
            <p:spPr>
              <a:xfrm>
                <a:off x="1136650" y="5965506"/>
                <a:ext cx="10102850" cy="594995"/>
              </a:xfrm>
              <a:prstGeom prst="rect">
                <a:avLst/>
              </a:prstGeom>
              <a:blipFill>
                <a:blip r:embed="rId11"/>
                <a:stretch>
                  <a:fillRect l="-1809" t="-23711" r="-724" b="-39175"/>
                </a:stretch>
              </a:blipFill>
            </p:spPr>
            <p:txBody>
              <a:bodyPr/>
              <a:lstStyle/>
              <a:p>
                <a:r>
                  <a:rPr lang="LID4096">
                    <a:noFill/>
                  </a:rPr>
                  <a:t> </a:t>
                </a:r>
              </a:p>
            </p:txBody>
          </p:sp>
        </mc:Fallback>
      </mc:AlternateContent>
    </p:spTree>
    <p:extLst>
      <p:ext uri="{BB962C8B-B14F-4D97-AF65-F5344CB8AC3E}">
        <p14:creationId xmlns:p14="http://schemas.microsoft.com/office/powerpoint/2010/main" val="2263394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9" grpId="0"/>
      <p:bldP spid="20" grpId="0"/>
      <p:bldP spid="21" grpId="0"/>
      <p:bldP spid="22" grpId="0"/>
      <p:bldP spid="23" grpId="0"/>
      <p:bldP spid="24" grpId="0"/>
      <p:bldP spid="25" grpId="0"/>
      <p:bldP spid="26" grpId="0"/>
      <p:bldP spid="27" grpId="0"/>
      <p:bldP spid="2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564B0-D2B7-F215-D7DB-A68EE7B0CC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85696-1E4E-F701-B420-08E62F8EC444}"/>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6290DC5C-444C-04DD-6EAC-995C2975AC0B}"/>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96CB1174-F483-E821-7FB2-3D0C2716779C}"/>
              </a:ext>
            </a:extLst>
          </p:cNvPr>
          <p:cNvSpPr>
            <a:spLocks noGrp="1"/>
          </p:cNvSpPr>
          <p:nvPr>
            <p:ph type="body" sz="quarter" idx="11"/>
          </p:nvPr>
        </p:nvSpPr>
        <p:spPr/>
        <p:txBody>
          <a:bodyPr/>
          <a:lstStyle/>
          <a:p>
            <a:r>
              <a:rPr lang="he-IL" dirty="0"/>
              <a:t>הגדרה פורמלית</a:t>
            </a:r>
            <a:endParaRPr lang="LID4096" dirty="0"/>
          </a:p>
        </p:txBody>
      </p:sp>
      <p:sp>
        <p:nvSpPr>
          <p:cNvPr id="7" name="Text Placeholder 3">
            <a:extLst>
              <a:ext uri="{FF2B5EF4-FFF2-40B4-BE49-F238E27FC236}">
                <a16:creationId xmlns:a16="http://schemas.microsoft.com/office/drawing/2014/main" id="{8FDD61F6-A7C7-5F45-1841-1CFFC0F9A4E4}"/>
              </a:ext>
            </a:extLst>
          </p:cNvPr>
          <p:cNvSpPr txBox="1">
            <a:spLocks/>
          </p:cNvSpPr>
          <p:nvPr/>
        </p:nvSpPr>
        <p:spPr>
          <a:xfrm>
            <a:off x="1301750" y="2194706"/>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דוגמאות</a:t>
            </a:r>
            <a:endParaRPr lang="LID4096" dirty="0"/>
          </a:p>
        </p:txBody>
      </p:sp>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FEE5A55D-1297-8AED-89D3-7B4CCFB9586C}"/>
                  </a:ext>
                </a:extLst>
              </p:cNvPr>
              <p:cNvSpPr txBox="1">
                <a:spLocks/>
              </p:cNvSpPr>
              <p:nvPr/>
            </p:nvSpPr>
            <p:spPr>
              <a:xfrm>
                <a:off x="1466850" y="1408744"/>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8" name="Text Placeholder 3">
                <a:extLst>
                  <a:ext uri="{FF2B5EF4-FFF2-40B4-BE49-F238E27FC236}">
                    <a16:creationId xmlns:a16="http://schemas.microsoft.com/office/drawing/2014/main" id="{FEE5A55D-1297-8AED-89D3-7B4CCFB9586C}"/>
                  </a:ext>
                </a:extLst>
              </p:cNvPr>
              <p:cNvSpPr txBox="1">
                <a:spLocks noRot="1" noChangeAspect="1" noMove="1" noResize="1" noEditPoints="1" noAdjustHandles="1" noChangeArrowheads="1" noChangeShapeType="1" noTextEdit="1"/>
              </p:cNvSpPr>
              <p:nvPr/>
            </p:nvSpPr>
            <p:spPr>
              <a:xfrm>
                <a:off x="1466850" y="1408744"/>
                <a:ext cx="3727449"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24D9635F-C2F0-7F7D-0F87-8E9339C16F4B}"/>
                  </a:ext>
                </a:extLst>
              </p:cNvPr>
              <p:cNvSpPr txBox="1">
                <a:spLocks/>
              </p:cNvSpPr>
              <p:nvPr/>
            </p:nvSpPr>
            <p:spPr>
              <a:xfrm>
                <a:off x="5810248" y="1408743"/>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13" name="Text Placeholder 3">
                <a:extLst>
                  <a:ext uri="{FF2B5EF4-FFF2-40B4-BE49-F238E27FC236}">
                    <a16:creationId xmlns:a16="http://schemas.microsoft.com/office/drawing/2014/main" id="{24D9635F-C2F0-7F7D-0F87-8E9339C16F4B}"/>
                  </a:ext>
                </a:extLst>
              </p:cNvPr>
              <p:cNvSpPr txBox="1">
                <a:spLocks noRot="1" noChangeAspect="1" noMove="1" noResize="1" noEditPoints="1" noAdjustHandles="1" noChangeArrowheads="1" noChangeShapeType="1" noTextEdit="1"/>
              </p:cNvSpPr>
              <p:nvPr/>
            </p:nvSpPr>
            <p:spPr>
              <a:xfrm>
                <a:off x="5810248" y="1408743"/>
                <a:ext cx="5568951" cy="594995"/>
              </a:xfrm>
              <a:prstGeom prst="rect">
                <a:avLst/>
              </a:prstGeom>
              <a:blipFill>
                <a:blip r:embed="rId3"/>
                <a:stretch>
                  <a:fillRect/>
                </a:stretch>
              </a:blipFill>
            </p:spPr>
            <p:txBody>
              <a:bodyPr/>
              <a:lstStyle/>
              <a:p>
                <a:r>
                  <a:rPr lang="LID4096">
                    <a:noFill/>
                  </a:rPr>
                  <a:t> </a:t>
                </a:r>
              </a:p>
            </p:txBody>
          </p:sp>
        </mc:Fallback>
      </mc:AlternateContent>
      <p:sp>
        <p:nvSpPr>
          <p:cNvPr id="14" name="Text Placeholder 3">
            <a:extLst>
              <a:ext uri="{FF2B5EF4-FFF2-40B4-BE49-F238E27FC236}">
                <a16:creationId xmlns:a16="http://schemas.microsoft.com/office/drawing/2014/main" id="{F282E9CD-9B72-6A23-7CA1-6B18B903A09B}"/>
              </a:ext>
            </a:extLst>
          </p:cNvPr>
          <p:cNvSpPr txBox="1">
            <a:spLocks/>
          </p:cNvSpPr>
          <p:nvPr/>
        </p:nvSpPr>
        <p:spPr>
          <a:xfrm>
            <a:off x="5111615" y="1440019"/>
            <a:ext cx="4762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if</a:t>
            </a:r>
            <a:endParaRPr lang="LID4096" dirty="0"/>
          </a:p>
        </p:txBody>
      </p:sp>
      <mc:AlternateContent xmlns:mc="http://schemas.openxmlformats.org/markup-compatibility/2006">
        <mc:Choice xmlns:a14="http://schemas.microsoft.com/office/drawing/2010/main" Requires="a14">
          <p:sp>
            <p:nvSpPr>
              <p:cNvPr id="15" name="Text Placeholder 3">
                <a:extLst>
                  <a:ext uri="{FF2B5EF4-FFF2-40B4-BE49-F238E27FC236}">
                    <a16:creationId xmlns:a16="http://schemas.microsoft.com/office/drawing/2014/main" id="{9545E77F-0BB8-6201-921C-FFEB92BA3756}"/>
                  </a:ext>
                </a:extLst>
              </p:cNvPr>
              <p:cNvSpPr txBox="1">
                <a:spLocks/>
              </p:cNvSpPr>
              <p:nvPr/>
            </p:nvSpPr>
            <p:spPr>
              <a:xfrm>
                <a:off x="1136651" y="2845878"/>
                <a:ext cx="21018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15" name="Text Placeholder 3">
                <a:extLst>
                  <a:ext uri="{FF2B5EF4-FFF2-40B4-BE49-F238E27FC236}">
                    <a16:creationId xmlns:a16="http://schemas.microsoft.com/office/drawing/2014/main" id="{9545E77F-0BB8-6201-921C-FFEB92BA3756}"/>
                  </a:ext>
                </a:extLst>
              </p:cNvPr>
              <p:cNvSpPr txBox="1">
                <a:spLocks noRot="1" noChangeAspect="1" noMove="1" noResize="1" noEditPoints="1" noAdjustHandles="1" noChangeArrowheads="1" noChangeShapeType="1" noTextEdit="1"/>
              </p:cNvSpPr>
              <p:nvPr/>
            </p:nvSpPr>
            <p:spPr>
              <a:xfrm>
                <a:off x="1136651" y="2845878"/>
                <a:ext cx="2101849" cy="594995"/>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DDC1E805-E683-2471-2901-C77FA99DF53F}"/>
                  </a:ext>
                </a:extLst>
              </p:cNvPr>
              <p:cNvSpPr txBox="1">
                <a:spLocks/>
              </p:cNvSpPr>
              <p:nvPr/>
            </p:nvSpPr>
            <p:spPr>
              <a:xfrm>
                <a:off x="6988172" y="2858578"/>
                <a:ext cx="452437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LID4096" dirty="0"/>
              </a:p>
            </p:txBody>
          </p:sp>
        </mc:Choice>
        <mc:Fallback>
          <p:sp>
            <p:nvSpPr>
              <p:cNvPr id="19" name="Text Placeholder 3">
                <a:extLst>
                  <a:ext uri="{FF2B5EF4-FFF2-40B4-BE49-F238E27FC236}">
                    <a16:creationId xmlns:a16="http://schemas.microsoft.com/office/drawing/2014/main" id="{DDC1E805-E683-2471-2901-C77FA99DF53F}"/>
                  </a:ext>
                </a:extLst>
              </p:cNvPr>
              <p:cNvSpPr txBox="1">
                <a:spLocks noRot="1" noChangeAspect="1" noMove="1" noResize="1" noEditPoints="1" noAdjustHandles="1" noChangeArrowheads="1" noChangeShapeType="1" noTextEdit="1"/>
              </p:cNvSpPr>
              <p:nvPr/>
            </p:nvSpPr>
            <p:spPr>
              <a:xfrm>
                <a:off x="6988172" y="2858578"/>
                <a:ext cx="4524378" cy="594995"/>
              </a:xfrm>
              <a:prstGeom prst="rect">
                <a:avLst/>
              </a:prstGeom>
              <a:blipFill>
                <a:blip r:embed="rId5"/>
                <a:stretch>
                  <a:fillRect/>
                </a:stretch>
              </a:blipFill>
            </p:spPr>
            <p:txBody>
              <a:bodyPr/>
              <a:lstStyle/>
              <a:p>
                <a:r>
                  <a:rPr lang="LID4096">
                    <a:noFill/>
                  </a:rPr>
                  <a:t> </a:t>
                </a:r>
              </a:p>
            </p:txBody>
          </p:sp>
        </mc:Fallback>
      </mc:AlternateContent>
      <p:sp>
        <p:nvSpPr>
          <p:cNvPr id="20" name="Text Placeholder 3">
            <a:extLst>
              <a:ext uri="{FF2B5EF4-FFF2-40B4-BE49-F238E27FC236}">
                <a16:creationId xmlns:a16="http://schemas.microsoft.com/office/drawing/2014/main" id="{785E0CB0-CDC6-590C-5F9A-45496AE1A745}"/>
              </a:ext>
            </a:extLst>
          </p:cNvPr>
          <p:cNvSpPr txBox="1">
            <a:spLocks/>
          </p:cNvSpPr>
          <p:nvPr/>
        </p:nvSpPr>
        <p:spPr>
          <a:xfrm>
            <a:off x="4483100" y="2873663"/>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DEC95E5C-574B-A405-72E6-EC0D20DE72E7}"/>
                  </a:ext>
                </a:extLst>
              </p:cNvPr>
              <p:cNvSpPr txBox="1">
                <a:spLocks/>
              </p:cNvSpPr>
              <p:nvPr/>
            </p:nvSpPr>
            <p:spPr>
              <a:xfrm>
                <a:off x="1136650" y="3535766"/>
                <a:ext cx="2590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he-IL" b="0" i="1" smtClean="0">
                          <a:latin typeface="Cambria Math" panose="02040503050406030204" pitchFamily="18" charset="0"/>
                        </a:rPr>
                        <m:t>20</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16" name="Text Placeholder 3">
                <a:extLst>
                  <a:ext uri="{FF2B5EF4-FFF2-40B4-BE49-F238E27FC236}">
                    <a16:creationId xmlns:a16="http://schemas.microsoft.com/office/drawing/2014/main" id="{DEC95E5C-574B-A405-72E6-EC0D20DE72E7}"/>
                  </a:ext>
                </a:extLst>
              </p:cNvPr>
              <p:cNvSpPr txBox="1">
                <a:spLocks noRot="1" noChangeAspect="1" noMove="1" noResize="1" noEditPoints="1" noAdjustHandles="1" noChangeArrowheads="1" noChangeShapeType="1" noTextEdit="1"/>
              </p:cNvSpPr>
              <p:nvPr/>
            </p:nvSpPr>
            <p:spPr>
              <a:xfrm>
                <a:off x="1136650" y="3535766"/>
                <a:ext cx="2590800" cy="594995"/>
              </a:xfrm>
              <a:prstGeom prst="rect">
                <a:avLst/>
              </a:prstGeom>
              <a:blipFill>
                <a:blip r:embed="rId6"/>
                <a:stretch>
                  <a:fillRect/>
                </a:stretch>
              </a:blipFill>
            </p:spPr>
            <p:txBody>
              <a:bodyPr/>
              <a:lstStyle/>
              <a:p>
                <a:r>
                  <a:rPr lang="LID4096">
                    <a:noFill/>
                  </a:rPr>
                  <a:t> </a:t>
                </a:r>
              </a:p>
            </p:txBody>
          </p:sp>
        </mc:Fallback>
      </mc:AlternateContent>
      <p:sp>
        <p:nvSpPr>
          <p:cNvPr id="21" name="Text Placeholder 3">
            <a:extLst>
              <a:ext uri="{FF2B5EF4-FFF2-40B4-BE49-F238E27FC236}">
                <a16:creationId xmlns:a16="http://schemas.microsoft.com/office/drawing/2014/main" id="{ED61CAC3-4A1F-CAD5-A3E8-C7B88969040F}"/>
              </a:ext>
            </a:extLst>
          </p:cNvPr>
          <p:cNvSpPr txBox="1">
            <a:spLocks/>
          </p:cNvSpPr>
          <p:nvPr/>
        </p:nvSpPr>
        <p:spPr>
          <a:xfrm>
            <a:off x="4483100" y="3535766"/>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22" name="Text Placeholder 3">
                <a:extLst>
                  <a:ext uri="{FF2B5EF4-FFF2-40B4-BE49-F238E27FC236}">
                    <a16:creationId xmlns:a16="http://schemas.microsoft.com/office/drawing/2014/main" id="{A6281B91-30EA-37D8-09AE-35B03CCE0740}"/>
                  </a:ext>
                </a:extLst>
              </p:cNvPr>
              <p:cNvSpPr txBox="1">
                <a:spLocks/>
              </p:cNvSpPr>
              <p:nvPr/>
            </p:nvSpPr>
            <p:spPr>
              <a:xfrm>
                <a:off x="6988172" y="3504161"/>
                <a:ext cx="48609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20</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LID4096" dirty="0"/>
              </a:p>
            </p:txBody>
          </p:sp>
        </mc:Choice>
        <mc:Fallback>
          <p:sp>
            <p:nvSpPr>
              <p:cNvPr id="22" name="Text Placeholder 3">
                <a:extLst>
                  <a:ext uri="{FF2B5EF4-FFF2-40B4-BE49-F238E27FC236}">
                    <a16:creationId xmlns:a16="http://schemas.microsoft.com/office/drawing/2014/main" id="{A6281B91-30EA-37D8-09AE-35B03CCE0740}"/>
                  </a:ext>
                </a:extLst>
              </p:cNvPr>
              <p:cNvSpPr txBox="1">
                <a:spLocks noRot="1" noChangeAspect="1" noMove="1" noResize="1" noEditPoints="1" noAdjustHandles="1" noChangeArrowheads="1" noChangeShapeType="1" noTextEdit="1"/>
              </p:cNvSpPr>
              <p:nvPr/>
            </p:nvSpPr>
            <p:spPr>
              <a:xfrm>
                <a:off x="6988172" y="3504161"/>
                <a:ext cx="4860928"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3" name="Text Placeholder 3">
                <a:extLst>
                  <a:ext uri="{FF2B5EF4-FFF2-40B4-BE49-F238E27FC236}">
                    <a16:creationId xmlns:a16="http://schemas.microsoft.com/office/drawing/2014/main" id="{4CAAA161-4846-97AC-BF70-F361641E6471}"/>
                  </a:ext>
                </a:extLst>
              </p:cNvPr>
              <p:cNvSpPr txBox="1">
                <a:spLocks/>
              </p:cNvSpPr>
              <p:nvPr/>
            </p:nvSpPr>
            <p:spPr>
              <a:xfrm>
                <a:off x="1136650" y="4166265"/>
                <a:ext cx="2590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23" name="Text Placeholder 3">
                <a:extLst>
                  <a:ext uri="{FF2B5EF4-FFF2-40B4-BE49-F238E27FC236}">
                    <a16:creationId xmlns:a16="http://schemas.microsoft.com/office/drawing/2014/main" id="{4CAAA161-4846-97AC-BF70-F361641E6471}"/>
                  </a:ext>
                </a:extLst>
              </p:cNvPr>
              <p:cNvSpPr txBox="1">
                <a:spLocks noRot="1" noChangeAspect="1" noMove="1" noResize="1" noEditPoints="1" noAdjustHandles="1" noChangeArrowheads="1" noChangeShapeType="1" noTextEdit="1"/>
              </p:cNvSpPr>
              <p:nvPr/>
            </p:nvSpPr>
            <p:spPr>
              <a:xfrm>
                <a:off x="1136650" y="4166265"/>
                <a:ext cx="2590800" cy="594995"/>
              </a:xfrm>
              <a:prstGeom prst="rect">
                <a:avLst/>
              </a:prstGeom>
              <a:blipFill>
                <a:blip r:embed="rId8"/>
                <a:stretch>
                  <a:fillRect/>
                </a:stretch>
              </a:blipFill>
            </p:spPr>
            <p:txBody>
              <a:bodyPr/>
              <a:lstStyle/>
              <a:p>
                <a:r>
                  <a:rPr lang="LID4096">
                    <a:noFill/>
                  </a:rPr>
                  <a:t> </a:t>
                </a:r>
              </a:p>
            </p:txBody>
          </p:sp>
        </mc:Fallback>
      </mc:AlternateContent>
      <p:sp>
        <p:nvSpPr>
          <p:cNvPr id="24" name="Text Placeholder 3">
            <a:extLst>
              <a:ext uri="{FF2B5EF4-FFF2-40B4-BE49-F238E27FC236}">
                <a16:creationId xmlns:a16="http://schemas.microsoft.com/office/drawing/2014/main" id="{4A77576F-9DA1-709E-4F64-BA58428E187F}"/>
              </a:ext>
            </a:extLst>
          </p:cNvPr>
          <p:cNvSpPr txBox="1">
            <a:spLocks/>
          </p:cNvSpPr>
          <p:nvPr/>
        </p:nvSpPr>
        <p:spPr>
          <a:xfrm>
            <a:off x="4483100" y="4166266"/>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25" name="Text Placeholder 3">
                <a:extLst>
                  <a:ext uri="{FF2B5EF4-FFF2-40B4-BE49-F238E27FC236}">
                    <a16:creationId xmlns:a16="http://schemas.microsoft.com/office/drawing/2014/main" id="{1DF6001B-2205-4199-9DAE-DE951FDF496E}"/>
                  </a:ext>
                </a:extLst>
              </p:cNvPr>
              <p:cNvSpPr txBox="1">
                <a:spLocks/>
              </p:cNvSpPr>
              <p:nvPr/>
            </p:nvSpPr>
            <p:spPr>
              <a:xfrm>
                <a:off x="6988172" y="4166264"/>
                <a:ext cx="48609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 </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0</m:t>
                      </m:r>
                    </m:oMath>
                  </m:oMathPara>
                </a14:m>
                <a:endParaRPr lang="LID4096" dirty="0"/>
              </a:p>
            </p:txBody>
          </p:sp>
        </mc:Choice>
        <mc:Fallback>
          <p:sp>
            <p:nvSpPr>
              <p:cNvPr id="25" name="Text Placeholder 3">
                <a:extLst>
                  <a:ext uri="{FF2B5EF4-FFF2-40B4-BE49-F238E27FC236}">
                    <a16:creationId xmlns:a16="http://schemas.microsoft.com/office/drawing/2014/main" id="{1DF6001B-2205-4199-9DAE-DE951FDF496E}"/>
                  </a:ext>
                </a:extLst>
              </p:cNvPr>
              <p:cNvSpPr txBox="1">
                <a:spLocks noRot="1" noChangeAspect="1" noMove="1" noResize="1" noEditPoints="1" noAdjustHandles="1" noChangeArrowheads="1" noChangeShapeType="1" noTextEdit="1"/>
              </p:cNvSpPr>
              <p:nvPr/>
            </p:nvSpPr>
            <p:spPr>
              <a:xfrm>
                <a:off x="6988172" y="4166264"/>
                <a:ext cx="4860928" cy="594995"/>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6" name="Text Placeholder 3">
                <a:extLst>
                  <a:ext uri="{FF2B5EF4-FFF2-40B4-BE49-F238E27FC236}">
                    <a16:creationId xmlns:a16="http://schemas.microsoft.com/office/drawing/2014/main" id="{1AEB675C-8844-D463-8095-98390B9FEE8F}"/>
                  </a:ext>
                </a:extLst>
              </p:cNvPr>
              <p:cNvSpPr txBox="1">
                <a:spLocks/>
              </p:cNvSpPr>
              <p:nvPr/>
            </p:nvSpPr>
            <p:spPr>
              <a:xfrm>
                <a:off x="1136650" y="4796763"/>
                <a:ext cx="2590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26" name="Text Placeholder 3">
                <a:extLst>
                  <a:ext uri="{FF2B5EF4-FFF2-40B4-BE49-F238E27FC236}">
                    <a16:creationId xmlns:a16="http://schemas.microsoft.com/office/drawing/2014/main" id="{1AEB675C-8844-D463-8095-98390B9FEE8F}"/>
                  </a:ext>
                </a:extLst>
              </p:cNvPr>
              <p:cNvSpPr txBox="1">
                <a:spLocks noRot="1" noChangeAspect="1" noMove="1" noResize="1" noEditPoints="1" noAdjustHandles="1" noChangeArrowheads="1" noChangeShapeType="1" noTextEdit="1"/>
              </p:cNvSpPr>
              <p:nvPr/>
            </p:nvSpPr>
            <p:spPr>
              <a:xfrm>
                <a:off x="1136650" y="4796763"/>
                <a:ext cx="2590800" cy="594995"/>
              </a:xfrm>
              <a:prstGeom prst="rect">
                <a:avLst/>
              </a:prstGeom>
              <a:blipFill>
                <a:blip r:embed="rId10"/>
                <a:stretch>
                  <a:fillRect/>
                </a:stretch>
              </a:blipFill>
            </p:spPr>
            <p:txBody>
              <a:bodyPr/>
              <a:lstStyle/>
              <a:p>
                <a:r>
                  <a:rPr lang="LID4096">
                    <a:noFill/>
                  </a:rPr>
                  <a:t> </a:t>
                </a:r>
              </a:p>
            </p:txBody>
          </p:sp>
        </mc:Fallback>
      </mc:AlternateContent>
      <p:sp>
        <p:nvSpPr>
          <p:cNvPr id="27" name="Text Placeholder 3">
            <a:extLst>
              <a:ext uri="{FF2B5EF4-FFF2-40B4-BE49-F238E27FC236}">
                <a16:creationId xmlns:a16="http://schemas.microsoft.com/office/drawing/2014/main" id="{002CEF79-B35F-470E-483E-02723E0A5882}"/>
              </a:ext>
            </a:extLst>
          </p:cNvPr>
          <p:cNvSpPr txBox="1">
            <a:spLocks/>
          </p:cNvSpPr>
          <p:nvPr/>
        </p:nvSpPr>
        <p:spPr>
          <a:xfrm>
            <a:off x="4483100" y="4796763"/>
            <a:ext cx="1885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because</a:t>
            </a:r>
            <a:endParaRPr lang="LID4096" dirty="0"/>
          </a:p>
        </p:txBody>
      </p:sp>
      <mc:AlternateContent xmlns:mc="http://schemas.openxmlformats.org/markup-compatibility/2006">
        <mc:Choice xmlns:a14="http://schemas.microsoft.com/office/drawing/2010/main" Requires="a14">
          <p:sp>
            <p:nvSpPr>
              <p:cNvPr id="28" name="Text Placeholder 3">
                <a:extLst>
                  <a:ext uri="{FF2B5EF4-FFF2-40B4-BE49-F238E27FC236}">
                    <a16:creationId xmlns:a16="http://schemas.microsoft.com/office/drawing/2014/main" id="{20A36AF2-8249-D9A3-A899-73FA13F38EDA}"/>
                  </a:ext>
                </a:extLst>
              </p:cNvPr>
              <p:cNvSpPr txBox="1">
                <a:spLocks/>
              </p:cNvSpPr>
              <p:nvPr/>
            </p:nvSpPr>
            <p:spPr>
              <a:xfrm>
                <a:off x="1136650" y="5391758"/>
                <a:ext cx="101028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for every </a:t>
                </a:r>
                <a14:m>
                  <m:oMath xmlns:m="http://schemas.openxmlformats.org/officeDocument/2006/math">
                    <m:r>
                      <a:rPr lang="en-US" b="0" i="1" smtClean="0">
                        <a:latin typeface="Cambria Math" panose="02040503050406030204" pitchFamily="18" charset="0"/>
                      </a:rPr>
                      <m:t>𝑁</m:t>
                    </m:r>
                  </m:oMath>
                </a14:m>
                <a:r>
                  <a:rPr lang="en-US" dirty="0"/>
                  <a:t> and every </a:t>
                </a:r>
                <a14:m>
                  <m:oMath xmlns:m="http://schemas.openxmlformats.org/officeDocument/2006/math">
                    <m:r>
                      <a:rPr lang="en-US" b="0" i="1" smtClean="0">
                        <a:latin typeface="Cambria Math" panose="02040503050406030204" pitchFamily="18" charset="0"/>
                      </a:rPr>
                      <m:t>𝑐</m:t>
                    </m:r>
                  </m:oMath>
                </a14:m>
                <a:r>
                  <a:rPr lang="en-US" dirty="0"/>
                  <a:t> there is an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such that</a:t>
                </a:r>
                <a:endParaRPr lang="LID4096" dirty="0"/>
              </a:p>
            </p:txBody>
          </p:sp>
        </mc:Choice>
        <mc:Fallback>
          <p:sp>
            <p:nvSpPr>
              <p:cNvPr id="28" name="Text Placeholder 3">
                <a:extLst>
                  <a:ext uri="{FF2B5EF4-FFF2-40B4-BE49-F238E27FC236}">
                    <a16:creationId xmlns:a16="http://schemas.microsoft.com/office/drawing/2014/main" id="{20A36AF2-8249-D9A3-A899-73FA13F38EDA}"/>
                  </a:ext>
                </a:extLst>
              </p:cNvPr>
              <p:cNvSpPr txBox="1">
                <a:spLocks noRot="1" noChangeAspect="1" noMove="1" noResize="1" noEditPoints="1" noAdjustHandles="1" noChangeArrowheads="1" noChangeShapeType="1" noTextEdit="1"/>
              </p:cNvSpPr>
              <p:nvPr/>
            </p:nvSpPr>
            <p:spPr>
              <a:xfrm>
                <a:off x="1136650" y="5391758"/>
                <a:ext cx="10102850" cy="594995"/>
              </a:xfrm>
              <a:prstGeom prst="rect">
                <a:avLst/>
              </a:prstGeom>
              <a:blipFill>
                <a:blip r:embed="rId11"/>
                <a:stretch>
                  <a:fillRect l="-1809" t="-22449" r="-724" b="-38776"/>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5DB50849-CCF7-26F6-2D92-DA6626125ECA}"/>
                  </a:ext>
                </a:extLst>
              </p:cNvPr>
              <p:cNvSpPr txBox="1">
                <a:spLocks/>
              </p:cNvSpPr>
              <p:nvPr/>
            </p:nvSpPr>
            <p:spPr>
              <a:xfrm>
                <a:off x="4983164" y="6057760"/>
                <a:ext cx="222567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&gt;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LID4096" dirty="0"/>
              </a:p>
            </p:txBody>
          </p:sp>
        </mc:Choice>
        <mc:Fallback>
          <p:sp>
            <p:nvSpPr>
              <p:cNvPr id="11" name="Text Placeholder 3">
                <a:extLst>
                  <a:ext uri="{FF2B5EF4-FFF2-40B4-BE49-F238E27FC236}">
                    <a16:creationId xmlns:a16="http://schemas.microsoft.com/office/drawing/2014/main" id="{5DB50849-CCF7-26F6-2D92-DA6626125ECA}"/>
                  </a:ext>
                </a:extLst>
              </p:cNvPr>
              <p:cNvSpPr txBox="1">
                <a:spLocks noRot="1" noChangeAspect="1" noMove="1" noResize="1" noEditPoints="1" noAdjustHandles="1" noChangeArrowheads="1" noChangeShapeType="1" noTextEdit="1"/>
              </p:cNvSpPr>
              <p:nvPr/>
            </p:nvSpPr>
            <p:spPr>
              <a:xfrm>
                <a:off x="4983164" y="6057760"/>
                <a:ext cx="2225673" cy="594995"/>
              </a:xfrm>
              <a:prstGeom prst="rect">
                <a:avLst/>
              </a:prstGeom>
              <a:blipFill>
                <a:blip r:embed="rId12"/>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60307587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5484F-152D-8455-8CFE-7A99EB18F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E2D189-6F10-653E-8FB2-9E3F387BA0E0}"/>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C55AAFA3-0A43-B82D-EDD4-81B5A65CEFD3}"/>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BEC279F4-ACC8-3EEE-CF90-34C6C48BF0B1}"/>
              </a:ext>
            </a:extLst>
          </p:cNvPr>
          <p:cNvSpPr>
            <a:spLocks noGrp="1"/>
          </p:cNvSpPr>
          <p:nvPr>
            <p:ph type="body" sz="quarter" idx="11"/>
          </p:nvPr>
        </p:nvSpPr>
        <p:spPr/>
        <p:txBody>
          <a:bodyPr/>
          <a:lstStyle/>
          <a:p>
            <a:r>
              <a:rPr lang="he-IL" dirty="0"/>
              <a:t>הגדרה פורמלית</a:t>
            </a:r>
            <a:endParaRPr lang="LID4096" dirty="0"/>
          </a:p>
        </p:txBody>
      </p:sp>
      <p:sp>
        <p:nvSpPr>
          <p:cNvPr id="7" name="Text Placeholder 3">
            <a:extLst>
              <a:ext uri="{FF2B5EF4-FFF2-40B4-BE49-F238E27FC236}">
                <a16:creationId xmlns:a16="http://schemas.microsoft.com/office/drawing/2014/main" id="{7C5CC727-F163-C7A8-1FE2-71C74B38ACA4}"/>
              </a:ext>
            </a:extLst>
          </p:cNvPr>
          <p:cNvSpPr txBox="1">
            <a:spLocks/>
          </p:cNvSpPr>
          <p:nvPr/>
        </p:nvSpPr>
        <p:spPr>
          <a:xfrm>
            <a:off x="1301750" y="2194706"/>
            <a:ext cx="108902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דוגמאות</a:t>
            </a:r>
            <a:endParaRPr lang="LID4096" dirty="0"/>
          </a:p>
        </p:txBody>
      </p:sp>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61D5A067-AADF-D32A-FFCE-659642A644D3}"/>
                  </a:ext>
                </a:extLst>
              </p:cNvPr>
              <p:cNvSpPr txBox="1">
                <a:spLocks/>
              </p:cNvSpPr>
              <p:nvPr/>
            </p:nvSpPr>
            <p:spPr>
              <a:xfrm>
                <a:off x="1466850" y="1408744"/>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8" name="Text Placeholder 3">
                <a:extLst>
                  <a:ext uri="{FF2B5EF4-FFF2-40B4-BE49-F238E27FC236}">
                    <a16:creationId xmlns:a16="http://schemas.microsoft.com/office/drawing/2014/main" id="{61D5A067-AADF-D32A-FFCE-659642A644D3}"/>
                  </a:ext>
                </a:extLst>
              </p:cNvPr>
              <p:cNvSpPr txBox="1">
                <a:spLocks noRot="1" noChangeAspect="1" noMove="1" noResize="1" noEditPoints="1" noAdjustHandles="1" noChangeArrowheads="1" noChangeShapeType="1" noTextEdit="1"/>
              </p:cNvSpPr>
              <p:nvPr/>
            </p:nvSpPr>
            <p:spPr>
              <a:xfrm>
                <a:off x="1466850" y="1408744"/>
                <a:ext cx="3727449"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6238EAF4-9CE8-95E2-7379-1E1D8537F8FE}"/>
                  </a:ext>
                </a:extLst>
              </p:cNvPr>
              <p:cNvSpPr txBox="1">
                <a:spLocks/>
              </p:cNvSpPr>
              <p:nvPr/>
            </p:nvSpPr>
            <p:spPr>
              <a:xfrm>
                <a:off x="5810248" y="1408743"/>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13" name="Text Placeholder 3">
                <a:extLst>
                  <a:ext uri="{FF2B5EF4-FFF2-40B4-BE49-F238E27FC236}">
                    <a16:creationId xmlns:a16="http://schemas.microsoft.com/office/drawing/2014/main" id="{6238EAF4-9CE8-95E2-7379-1E1D8537F8FE}"/>
                  </a:ext>
                </a:extLst>
              </p:cNvPr>
              <p:cNvSpPr txBox="1">
                <a:spLocks noRot="1" noChangeAspect="1" noMove="1" noResize="1" noEditPoints="1" noAdjustHandles="1" noChangeArrowheads="1" noChangeShapeType="1" noTextEdit="1"/>
              </p:cNvSpPr>
              <p:nvPr/>
            </p:nvSpPr>
            <p:spPr>
              <a:xfrm>
                <a:off x="5810248" y="1408743"/>
                <a:ext cx="5568951" cy="594995"/>
              </a:xfrm>
              <a:prstGeom prst="rect">
                <a:avLst/>
              </a:prstGeom>
              <a:blipFill>
                <a:blip r:embed="rId3"/>
                <a:stretch>
                  <a:fillRect/>
                </a:stretch>
              </a:blipFill>
            </p:spPr>
            <p:txBody>
              <a:bodyPr/>
              <a:lstStyle/>
              <a:p>
                <a:r>
                  <a:rPr lang="LID4096">
                    <a:noFill/>
                  </a:rPr>
                  <a:t> </a:t>
                </a:r>
              </a:p>
            </p:txBody>
          </p:sp>
        </mc:Fallback>
      </mc:AlternateContent>
      <p:sp>
        <p:nvSpPr>
          <p:cNvPr id="14" name="Text Placeholder 3">
            <a:extLst>
              <a:ext uri="{FF2B5EF4-FFF2-40B4-BE49-F238E27FC236}">
                <a16:creationId xmlns:a16="http://schemas.microsoft.com/office/drawing/2014/main" id="{60DBA2B7-8100-241F-F33D-08E60B1E9DB0}"/>
              </a:ext>
            </a:extLst>
          </p:cNvPr>
          <p:cNvSpPr txBox="1">
            <a:spLocks/>
          </p:cNvSpPr>
          <p:nvPr/>
        </p:nvSpPr>
        <p:spPr>
          <a:xfrm>
            <a:off x="5111615" y="1440019"/>
            <a:ext cx="4762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if</a:t>
            </a:r>
            <a:endParaRPr lang="LID4096" dirty="0"/>
          </a:p>
        </p:txBody>
      </p:sp>
      <mc:AlternateContent xmlns:mc="http://schemas.openxmlformats.org/markup-compatibility/2006">
        <mc:Choice xmlns:a14="http://schemas.microsoft.com/office/drawing/2010/main" Requires="a14">
          <p:sp>
            <p:nvSpPr>
              <p:cNvPr id="28" name="Text Placeholder 3">
                <a:extLst>
                  <a:ext uri="{FF2B5EF4-FFF2-40B4-BE49-F238E27FC236}">
                    <a16:creationId xmlns:a16="http://schemas.microsoft.com/office/drawing/2014/main" id="{D078D327-AD3F-0C28-9355-952E100DC0A6}"/>
                  </a:ext>
                </a:extLst>
              </p:cNvPr>
              <p:cNvSpPr txBox="1">
                <a:spLocks/>
              </p:cNvSpPr>
              <p:nvPr/>
            </p:nvSpPr>
            <p:spPr>
              <a:xfrm>
                <a:off x="1136650" y="2742231"/>
                <a:ext cx="101028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for every </a:t>
                </a:r>
                <a14:m>
                  <m:oMath xmlns:m="http://schemas.openxmlformats.org/officeDocument/2006/math">
                    <m:r>
                      <a:rPr lang="en-US" b="0" i="1" smtClean="0">
                        <a:latin typeface="Cambria Math" panose="02040503050406030204" pitchFamily="18" charset="0"/>
                      </a:rPr>
                      <m:t>𝑁</m:t>
                    </m:r>
                  </m:oMath>
                </a14:m>
                <a:r>
                  <a:rPr lang="en-US" dirty="0"/>
                  <a:t> and every </a:t>
                </a:r>
                <a14:m>
                  <m:oMath xmlns:m="http://schemas.openxmlformats.org/officeDocument/2006/math">
                    <m:r>
                      <a:rPr lang="en-US" b="0" i="1" smtClean="0">
                        <a:latin typeface="Cambria Math" panose="02040503050406030204" pitchFamily="18" charset="0"/>
                      </a:rPr>
                      <m:t>𝑐</m:t>
                    </m:r>
                  </m:oMath>
                </a14:m>
                <a:r>
                  <a:rPr lang="en-US" dirty="0"/>
                  <a:t> there is an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en-US" dirty="0"/>
                  <a:t> such that</a:t>
                </a:r>
                <a:endParaRPr lang="LID4096" dirty="0"/>
              </a:p>
            </p:txBody>
          </p:sp>
        </mc:Choice>
        <mc:Fallback>
          <p:sp>
            <p:nvSpPr>
              <p:cNvPr id="28" name="Text Placeholder 3">
                <a:extLst>
                  <a:ext uri="{FF2B5EF4-FFF2-40B4-BE49-F238E27FC236}">
                    <a16:creationId xmlns:a16="http://schemas.microsoft.com/office/drawing/2014/main" id="{D078D327-AD3F-0C28-9355-952E100DC0A6}"/>
                  </a:ext>
                </a:extLst>
              </p:cNvPr>
              <p:cNvSpPr txBox="1">
                <a:spLocks noRot="1" noChangeAspect="1" noMove="1" noResize="1" noEditPoints="1" noAdjustHandles="1" noChangeArrowheads="1" noChangeShapeType="1" noTextEdit="1"/>
              </p:cNvSpPr>
              <p:nvPr/>
            </p:nvSpPr>
            <p:spPr>
              <a:xfrm>
                <a:off x="1136650" y="2742231"/>
                <a:ext cx="10102850" cy="594995"/>
              </a:xfrm>
              <a:prstGeom prst="rect">
                <a:avLst/>
              </a:prstGeom>
              <a:blipFill>
                <a:blip r:embed="rId4"/>
                <a:stretch>
                  <a:fillRect l="-1809" t="-23711" r="-724" b="-40206"/>
                </a:stretch>
              </a:blipFill>
            </p:spPr>
            <p:txBody>
              <a:bodyPr/>
              <a:lstStyle/>
              <a:p>
                <a:r>
                  <a:rPr lang="LID4096">
                    <a:noFill/>
                  </a:rPr>
                  <a:t> </a:t>
                </a:r>
              </a:p>
            </p:txBody>
          </p:sp>
        </mc:Fallback>
      </mc:AlternateContent>
      <p:sp>
        <p:nvSpPr>
          <p:cNvPr id="5" name="Text Placeholder 3">
            <a:extLst>
              <a:ext uri="{FF2B5EF4-FFF2-40B4-BE49-F238E27FC236}">
                <a16:creationId xmlns:a16="http://schemas.microsoft.com/office/drawing/2014/main" id="{97A52220-E576-4CD3-E1F8-67315D7C9CC8}"/>
              </a:ext>
            </a:extLst>
          </p:cNvPr>
          <p:cNvSpPr txBox="1">
            <a:spLocks/>
          </p:cNvSpPr>
          <p:nvPr/>
        </p:nvSpPr>
        <p:spPr>
          <a:xfrm>
            <a:off x="10515600" y="4258456"/>
            <a:ext cx="16446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הוכחה:</a:t>
            </a:r>
            <a:endParaRPr lang="LID4096" dirty="0"/>
          </a:p>
        </p:txBody>
      </p:sp>
      <mc:AlternateContent xmlns:mc="http://schemas.openxmlformats.org/markup-compatibility/2006">
        <mc:Choice xmlns:a14="http://schemas.microsoft.com/office/drawing/2010/main" Requires="a14">
          <p:sp>
            <p:nvSpPr>
              <p:cNvPr id="17" name="Text Placeholder 3">
                <a:extLst>
                  <a:ext uri="{FF2B5EF4-FFF2-40B4-BE49-F238E27FC236}">
                    <a16:creationId xmlns:a16="http://schemas.microsoft.com/office/drawing/2014/main" id="{27F2E0D8-0158-A75E-58D3-A258CF1D7635}"/>
                  </a:ext>
                </a:extLst>
              </p:cNvPr>
              <p:cNvSpPr txBox="1">
                <a:spLocks/>
              </p:cNvSpPr>
              <p:nvPr/>
            </p:nvSpPr>
            <p:spPr>
              <a:xfrm>
                <a:off x="4983164" y="3496918"/>
                <a:ext cx="2225673"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&gt;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LID4096" dirty="0"/>
              </a:p>
            </p:txBody>
          </p:sp>
        </mc:Choice>
        <mc:Fallback>
          <p:sp>
            <p:nvSpPr>
              <p:cNvPr id="17" name="Text Placeholder 3">
                <a:extLst>
                  <a:ext uri="{FF2B5EF4-FFF2-40B4-BE49-F238E27FC236}">
                    <a16:creationId xmlns:a16="http://schemas.microsoft.com/office/drawing/2014/main" id="{27F2E0D8-0158-A75E-58D3-A258CF1D7635}"/>
                  </a:ext>
                </a:extLst>
              </p:cNvPr>
              <p:cNvSpPr txBox="1">
                <a:spLocks noRot="1" noChangeAspect="1" noMove="1" noResize="1" noEditPoints="1" noAdjustHandles="1" noChangeArrowheads="1" noChangeShapeType="1" noTextEdit="1"/>
              </p:cNvSpPr>
              <p:nvPr/>
            </p:nvSpPr>
            <p:spPr>
              <a:xfrm>
                <a:off x="4983164" y="3496918"/>
                <a:ext cx="2225673"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8" name="Text Placeholder 3">
                <a:extLst>
                  <a:ext uri="{FF2B5EF4-FFF2-40B4-BE49-F238E27FC236}">
                    <a16:creationId xmlns:a16="http://schemas.microsoft.com/office/drawing/2014/main" id="{7199BE0B-FEBA-C8AE-44AD-3DBFB1ECDD4F}"/>
                  </a:ext>
                </a:extLst>
              </p:cNvPr>
              <p:cNvSpPr txBox="1">
                <a:spLocks/>
              </p:cNvSpPr>
              <p:nvPr/>
            </p:nvSpPr>
            <p:spPr>
              <a:xfrm>
                <a:off x="8401050" y="4936935"/>
                <a:ext cx="37591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נבחר </a:t>
                </a:r>
                <a14:m>
                  <m:oMath xmlns:m="http://schemas.openxmlformats.org/officeDocument/2006/math">
                    <m:r>
                      <a:rPr lang="en-US" b="0" i="1" smtClean="0">
                        <a:latin typeface="Cambria Math" panose="02040503050406030204" pitchFamily="18" charset="0"/>
                      </a:rPr>
                      <m:t>𝑁</m:t>
                    </m:r>
                  </m:oMath>
                </a14:m>
                <a:r>
                  <a:rPr lang="he-IL" dirty="0"/>
                  <a:t> ו-</a:t>
                </a:r>
                <a14:m>
                  <m:oMath xmlns:m="http://schemas.openxmlformats.org/officeDocument/2006/math">
                    <m:r>
                      <a:rPr lang="en-US" b="0" i="1" dirty="0" smtClean="0">
                        <a:latin typeface="Cambria Math" panose="02040503050406030204" pitchFamily="18" charset="0"/>
                      </a:rPr>
                      <m:t>𝑐</m:t>
                    </m:r>
                  </m:oMath>
                </a14:m>
                <a:r>
                  <a:rPr lang="he-IL" dirty="0"/>
                  <a:t> כלשהם.</a:t>
                </a:r>
                <a:endParaRPr lang="LID4096" dirty="0"/>
              </a:p>
            </p:txBody>
          </p:sp>
        </mc:Choice>
        <mc:Fallback>
          <p:sp>
            <p:nvSpPr>
              <p:cNvPr id="18" name="Text Placeholder 3">
                <a:extLst>
                  <a:ext uri="{FF2B5EF4-FFF2-40B4-BE49-F238E27FC236}">
                    <a16:creationId xmlns:a16="http://schemas.microsoft.com/office/drawing/2014/main" id="{7199BE0B-FEBA-C8AE-44AD-3DBFB1ECDD4F}"/>
                  </a:ext>
                </a:extLst>
              </p:cNvPr>
              <p:cNvSpPr txBox="1">
                <a:spLocks noRot="1" noChangeAspect="1" noMove="1" noResize="1" noEditPoints="1" noAdjustHandles="1" noChangeArrowheads="1" noChangeShapeType="1" noTextEdit="1"/>
              </p:cNvSpPr>
              <p:nvPr/>
            </p:nvSpPr>
            <p:spPr>
              <a:xfrm>
                <a:off x="8401050" y="4936935"/>
                <a:ext cx="3759199" cy="594995"/>
              </a:xfrm>
              <a:prstGeom prst="rect">
                <a:avLst/>
              </a:prstGeom>
              <a:blipFill>
                <a:blip r:embed="rId6"/>
                <a:stretch>
                  <a:fillRect l="-4376" t="-27835" r="-4862" b="-3608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9" name="Text Placeholder 3">
                <a:extLst>
                  <a:ext uri="{FF2B5EF4-FFF2-40B4-BE49-F238E27FC236}">
                    <a16:creationId xmlns:a16="http://schemas.microsoft.com/office/drawing/2014/main" id="{6A4797DA-CB73-8F40-C4DB-DE534749ECDE}"/>
                  </a:ext>
                </a:extLst>
              </p:cNvPr>
              <p:cNvSpPr txBox="1">
                <a:spLocks/>
              </p:cNvSpPr>
              <p:nvPr/>
            </p:nvSpPr>
            <p:spPr>
              <a:xfrm>
                <a:off x="4292601" y="5884518"/>
                <a:ext cx="36067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he-IL"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&gt;</m:t>
                      </m:r>
                      <m:r>
                        <a:rPr lang="en-US" b="0" i="1" smtClean="0">
                          <a:latin typeface="Cambria Math" panose="02040503050406030204" pitchFamily="18" charset="0"/>
                        </a:rPr>
                        <m:t>𝑐</m:t>
                      </m:r>
                      <m:r>
                        <a:rPr lang="en-US" i="1">
                          <a:latin typeface="Cambria Math" panose="02040503050406030204" pitchFamily="18" charset="0"/>
                        </a:rPr>
                        <m:t>⋅</m:t>
                      </m:r>
                      <m:r>
                        <a:rPr lang="en-US" i="1">
                          <a:latin typeface="Cambria Math" panose="02040503050406030204" pitchFamily="18" charset="0"/>
                        </a:rPr>
                        <m:t>𝑛</m:t>
                      </m:r>
                    </m:oMath>
                  </m:oMathPara>
                </a14:m>
                <a:endParaRPr lang="LID4096" dirty="0"/>
              </a:p>
            </p:txBody>
          </p:sp>
        </mc:Choice>
        <mc:Fallback>
          <p:sp>
            <p:nvSpPr>
              <p:cNvPr id="29" name="Text Placeholder 3">
                <a:extLst>
                  <a:ext uri="{FF2B5EF4-FFF2-40B4-BE49-F238E27FC236}">
                    <a16:creationId xmlns:a16="http://schemas.microsoft.com/office/drawing/2014/main" id="{6A4797DA-CB73-8F40-C4DB-DE534749ECDE}"/>
                  </a:ext>
                </a:extLst>
              </p:cNvPr>
              <p:cNvSpPr txBox="1">
                <a:spLocks noRot="1" noChangeAspect="1" noMove="1" noResize="1" noEditPoints="1" noAdjustHandles="1" noChangeArrowheads="1" noChangeShapeType="1" noTextEdit="1"/>
              </p:cNvSpPr>
              <p:nvPr/>
            </p:nvSpPr>
            <p:spPr>
              <a:xfrm>
                <a:off x="4292601" y="5884518"/>
                <a:ext cx="3606799"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30" name="Text Placeholder 3">
                <a:extLst>
                  <a:ext uri="{FF2B5EF4-FFF2-40B4-BE49-F238E27FC236}">
                    <a16:creationId xmlns:a16="http://schemas.microsoft.com/office/drawing/2014/main" id="{A420F9FB-CB70-C093-233E-0E7496948243}"/>
                  </a:ext>
                </a:extLst>
              </p:cNvPr>
              <p:cNvSpPr txBox="1">
                <a:spLocks/>
              </p:cNvSpPr>
              <p:nvPr/>
            </p:nvSpPr>
            <p:spPr>
              <a:xfrm>
                <a:off x="-342899" y="4936932"/>
                <a:ext cx="88519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אז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1</m:t>
                            </m:r>
                          </m:e>
                        </m:d>
                      </m:e>
                    </m:func>
                  </m:oMath>
                </a14:m>
                <a:r>
                  <a:rPr lang="he-IL" dirty="0"/>
                  <a:t> מקיים ש-</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a14:m>
                <a:r>
                  <a:rPr lang="he-IL" dirty="0"/>
                  <a:t>, ו-</a:t>
                </a:r>
                <a:endParaRPr lang="LID4096" dirty="0"/>
              </a:p>
            </p:txBody>
          </p:sp>
        </mc:Choice>
        <mc:Fallback>
          <p:sp>
            <p:nvSpPr>
              <p:cNvPr id="30" name="Text Placeholder 3">
                <a:extLst>
                  <a:ext uri="{FF2B5EF4-FFF2-40B4-BE49-F238E27FC236}">
                    <a16:creationId xmlns:a16="http://schemas.microsoft.com/office/drawing/2014/main" id="{A420F9FB-CB70-C093-233E-0E7496948243}"/>
                  </a:ext>
                </a:extLst>
              </p:cNvPr>
              <p:cNvSpPr txBox="1">
                <a:spLocks noRot="1" noChangeAspect="1" noMove="1" noResize="1" noEditPoints="1" noAdjustHandles="1" noChangeArrowheads="1" noChangeShapeType="1" noTextEdit="1"/>
              </p:cNvSpPr>
              <p:nvPr/>
            </p:nvSpPr>
            <p:spPr>
              <a:xfrm>
                <a:off x="-342899" y="4936932"/>
                <a:ext cx="8851900" cy="594995"/>
              </a:xfrm>
              <a:prstGeom prst="rect">
                <a:avLst/>
              </a:prstGeom>
              <a:blipFill>
                <a:blip r:embed="rId8"/>
                <a:stretch>
                  <a:fillRect t="-27835" r="-2066" b="-36082"/>
                </a:stretch>
              </a:blipFill>
            </p:spPr>
            <p:txBody>
              <a:bodyPr/>
              <a:lstStyle/>
              <a:p>
                <a:r>
                  <a:rPr lang="LID4096">
                    <a:noFill/>
                  </a:rPr>
                  <a:t> </a:t>
                </a:r>
              </a:p>
            </p:txBody>
          </p:sp>
        </mc:Fallback>
      </mc:AlternateContent>
    </p:spTree>
    <p:extLst>
      <p:ext uri="{BB962C8B-B14F-4D97-AF65-F5344CB8AC3E}">
        <p14:creationId xmlns:p14="http://schemas.microsoft.com/office/powerpoint/2010/main" val="346944612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fade">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8" grpId="0"/>
      <p:bldP spid="29" grpId="0"/>
      <p:bldP spid="3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3BCE3-5E61-A2F1-F460-FD83001F1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69D7B3-6F9C-8708-7ABD-2E691C7A8D5A}"/>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58195D88-1DD4-6768-6DB8-9B22718032C9}"/>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99CC28C3-ADAA-EFF2-FB9C-0BFCC6D035C6}"/>
              </a:ext>
            </a:extLst>
          </p:cNvPr>
          <p:cNvSpPr>
            <a:spLocks noGrp="1"/>
          </p:cNvSpPr>
          <p:nvPr>
            <p:ph type="body" sz="quarter" idx="11"/>
          </p:nvPr>
        </p:nvSpPr>
        <p:spPr>
          <a:xfrm>
            <a:off x="10629900" y="594996"/>
            <a:ext cx="1562100" cy="594995"/>
          </a:xfrm>
        </p:spPr>
        <p:txBody>
          <a:bodyPr/>
          <a:lstStyle/>
          <a:p>
            <a:r>
              <a:rPr lang="he-IL" dirty="0"/>
              <a:t>טענה:</a:t>
            </a:r>
            <a:endParaRPr lang="LID4096" dirty="0"/>
          </a:p>
        </p:txBody>
      </p:sp>
      <mc:AlternateContent xmlns:mc="http://schemas.openxmlformats.org/markup-compatibility/2006">
        <mc:Choice xmlns:a14="http://schemas.microsoft.com/office/drawing/2010/main" Requires="a14">
          <p:sp>
            <p:nvSpPr>
              <p:cNvPr id="18" name="Text Placeholder 3">
                <a:extLst>
                  <a:ext uri="{FF2B5EF4-FFF2-40B4-BE49-F238E27FC236}">
                    <a16:creationId xmlns:a16="http://schemas.microsoft.com/office/drawing/2014/main" id="{1AA616BB-E46E-9A1E-216C-014DB78CDE51}"/>
                  </a:ext>
                </a:extLst>
              </p:cNvPr>
              <p:cNvSpPr txBox="1">
                <a:spLocks/>
              </p:cNvSpPr>
              <p:nvPr/>
            </p:nvSpPr>
            <p:spPr>
              <a:xfrm>
                <a:off x="4527550" y="594994"/>
                <a:ext cx="64515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לכל </a:t>
                </a:r>
                <a14:m>
                  <m:oMath xmlns:m="http://schemas.openxmlformats.org/officeDocument/2006/math">
                    <m:r>
                      <a:rPr lang="en-US" b="0" i="1" smtClean="0">
                        <a:latin typeface="Cambria Math" panose="02040503050406030204" pitchFamily="18" charset="0"/>
                      </a:rPr>
                      <m:t>𝑘</m:t>
                    </m:r>
                  </m:oMath>
                </a14:m>
                <a:r>
                  <a:rPr lang="he-IL" dirty="0"/>
                  <a:t> קבוע, מתקיים ש</a:t>
                </a:r>
                <a:endParaRPr lang="LID4096" dirty="0"/>
              </a:p>
            </p:txBody>
          </p:sp>
        </mc:Choice>
        <mc:Fallback>
          <p:sp>
            <p:nvSpPr>
              <p:cNvPr id="18" name="Text Placeholder 3">
                <a:extLst>
                  <a:ext uri="{FF2B5EF4-FFF2-40B4-BE49-F238E27FC236}">
                    <a16:creationId xmlns:a16="http://schemas.microsoft.com/office/drawing/2014/main" id="{1AA616BB-E46E-9A1E-216C-014DB78CDE51}"/>
                  </a:ext>
                </a:extLst>
              </p:cNvPr>
              <p:cNvSpPr txBox="1">
                <a:spLocks noRot="1" noChangeAspect="1" noMove="1" noResize="1" noEditPoints="1" noAdjustHandles="1" noChangeArrowheads="1" noChangeShapeType="1" noTextEdit="1"/>
              </p:cNvSpPr>
              <p:nvPr/>
            </p:nvSpPr>
            <p:spPr>
              <a:xfrm>
                <a:off x="4527550" y="594994"/>
                <a:ext cx="6451599" cy="594995"/>
              </a:xfrm>
              <a:prstGeom prst="rect">
                <a:avLst/>
              </a:prstGeom>
              <a:blipFill>
                <a:blip r:embed="rId2"/>
                <a:stretch>
                  <a:fillRect t="-27835" r="-2836" b="-3505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A2F2E2B9-4B32-FB7F-8F06-CAA5C8AA22AF}"/>
                  </a:ext>
                </a:extLst>
              </p:cNvPr>
              <p:cNvSpPr txBox="1">
                <a:spLocks/>
              </p:cNvSpPr>
              <p:nvPr/>
            </p:nvSpPr>
            <p:spPr>
              <a:xfrm>
                <a:off x="1517649" y="1412683"/>
                <a:ext cx="102108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m:oMathPara>
                </a14:m>
                <a:endParaRPr lang="LID4096" dirty="0"/>
              </a:p>
            </p:txBody>
          </p:sp>
        </mc:Choice>
        <mc:Fallback>
          <p:sp>
            <p:nvSpPr>
              <p:cNvPr id="6" name="Text Placeholder 3">
                <a:extLst>
                  <a:ext uri="{FF2B5EF4-FFF2-40B4-BE49-F238E27FC236}">
                    <a16:creationId xmlns:a16="http://schemas.microsoft.com/office/drawing/2014/main" id="{A2F2E2B9-4B32-FB7F-8F06-CAA5C8AA22AF}"/>
                  </a:ext>
                </a:extLst>
              </p:cNvPr>
              <p:cNvSpPr txBox="1">
                <a:spLocks noRot="1" noChangeAspect="1" noMove="1" noResize="1" noEditPoints="1" noAdjustHandles="1" noChangeArrowheads="1" noChangeShapeType="1" noTextEdit="1"/>
              </p:cNvSpPr>
              <p:nvPr/>
            </p:nvSpPr>
            <p:spPr>
              <a:xfrm>
                <a:off x="1517649" y="1412683"/>
                <a:ext cx="10210802" cy="594995"/>
              </a:xfrm>
              <a:prstGeom prst="rect">
                <a:avLst/>
              </a:prstGeom>
              <a:blipFill>
                <a:blip r:embed="rId3"/>
                <a:stretch>
                  <a:fillRect/>
                </a:stretch>
              </a:blipFill>
            </p:spPr>
            <p:txBody>
              <a:bodyPr/>
              <a:lstStyle/>
              <a:p>
                <a:r>
                  <a:rPr lang="LID4096">
                    <a:noFill/>
                  </a:rPr>
                  <a:t> </a:t>
                </a:r>
              </a:p>
            </p:txBody>
          </p:sp>
        </mc:Fallback>
      </mc:AlternateContent>
      <p:sp>
        <p:nvSpPr>
          <p:cNvPr id="9" name="Text Placeholder 3">
            <a:extLst>
              <a:ext uri="{FF2B5EF4-FFF2-40B4-BE49-F238E27FC236}">
                <a16:creationId xmlns:a16="http://schemas.microsoft.com/office/drawing/2014/main" id="{119D4833-315D-66BF-7BD3-562AFEE3362D}"/>
              </a:ext>
            </a:extLst>
          </p:cNvPr>
          <p:cNvSpPr txBox="1">
            <a:spLocks/>
          </p:cNvSpPr>
          <p:nvPr/>
        </p:nvSpPr>
        <p:spPr>
          <a:xfrm>
            <a:off x="10629900" y="2298443"/>
            <a:ext cx="15621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הוכחה:</a:t>
            </a:r>
            <a:endParaRPr lang="LID4096" dirty="0"/>
          </a:p>
        </p:txBody>
      </p:sp>
      <p:sp>
        <p:nvSpPr>
          <p:cNvPr id="10" name="Text Placeholder 3">
            <a:extLst>
              <a:ext uri="{FF2B5EF4-FFF2-40B4-BE49-F238E27FC236}">
                <a16:creationId xmlns:a16="http://schemas.microsoft.com/office/drawing/2014/main" id="{ADE11551-5D4E-2066-795B-F34D297DA92E}"/>
              </a:ext>
            </a:extLst>
          </p:cNvPr>
          <p:cNvSpPr txBox="1">
            <a:spLocks/>
          </p:cNvSpPr>
          <p:nvPr/>
        </p:nvSpPr>
        <p:spPr>
          <a:xfrm>
            <a:off x="9607550" y="2298441"/>
            <a:ext cx="123189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נגדיר</a:t>
            </a:r>
            <a:endParaRPr lang="LID4096" dirty="0"/>
          </a:p>
        </p:txBody>
      </p:sp>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DAE52D11-BF6E-4268-0EA5-B5D363F95591}"/>
                  </a:ext>
                </a:extLst>
              </p:cNvPr>
              <p:cNvSpPr txBox="1">
                <a:spLocks/>
              </p:cNvSpPr>
              <p:nvPr/>
            </p:nvSpPr>
            <p:spPr>
              <a:xfrm>
                <a:off x="4108449" y="2974783"/>
                <a:ext cx="48260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m:rPr>
                              <m:nor/>
                            </m:rPr>
                            <a:rPr lang="en-US" b="0" i="0" smtClean="0">
                              <a:latin typeface="Cambria Math" panose="02040503050406030204" pitchFamily="18" charset="0"/>
                            </a:rPr>
                            <m:t>max</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e>
                          </m:d>
                        </m:e>
                      </m:func>
                    </m:oMath>
                  </m:oMathPara>
                </a14:m>
                <a:endParaRPr lang="LID4096" dirty="0"/>
              </a:p>
            </p:txBody>
          </p:sp>
        </mc:Choice>
        <mc:Fallback>
          <p:sp>
            <p:nvSpPr>
              <p:cNvPr id="11" name="Text Placeholder 3">
                <a:extLst>
                  <a:ext uri="{FF2B5EF4-FFF2-40B4-BE49-F238E27FC236}">
                    <a16:creationId xmlns:a16="http://schemas.microsoft.com/office/drawing/2014/main" id="{DAE52D11-BF6E-4268-0EA5-B5D363F95591}"/>
                  </a:ext>
                </a:extLst>
              </p:cNvPr>
              <p:cNvSpPr txBox="1">
                <a:spLocks noRot="1" noChangeAspect="1" noMove="1" noResize="1" noEditPoints="1" noAdjustHandles="1" noChangeArrowheads="1" noChangeShapeType="1" noTextEdit="1"/>
              </p:cNvSpPr>
              <p:nvPr/>
            </p:nvSpPr>
            <p:spPr>
              <a:xfrm>
                <a:off x="4108449" y="2974783"/>
                <a:ext cx="4826001" cy="594995"/>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2" name="Text Placeholder 3">
                <a:extLst>
                  <a:ext uri="{FF2B5EF4-FFF2-40B4-BE49-F238E27FC236}">
                    <a16:creationId xmlns:a16="http://schemas.microsoft.com/office/drawing/2014/main" id="{E01D01E7-2274-B95D-DDF7-2CADF687F45E}"/>
                  </a:ext>
                </a:extLst>
              </p:cNvPr>
              <p:cNvSpPr txBox="1">
                <a:spLocks/>
              </p:cNvSpPr>
              <p:nvPr/>
            </p:nvSpPr>
            <p:spPr>
              <a:xfrm>
                <a:off x="628646" y="3569779"/>
                <a:ext cx="11404604" cy="741871"/>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oMath>
                  </m:oMathPara>
                </a14:m>
                <a:endParaRPr lang="LID4096" dirty="0"/>
              </a:p>
            </p:txBody>
          </p:sp>
        </mc:Choice>
        <mc:Fallback>
          <p:sp>
            <p:nvSpPr>
              <p:cNvPr id="12" name="Text Placeholder 3">
                <a:extLst>
                  <a:ext uri="{FF2B5EF4-FFF2-40B4-BE49-F238E27FC236}">
                    <a16:creationId xmlns:a16="http://schemas.microsoft.com/office/drawing/2014/main" id="{E01D01E7-2274-B95D-DDF7-2CADF687F45E}"/>
                  </a:ext>
                </a:extLst>
              </p:cNvPr>
              <p:cNvSpPr txBox="1">
                <a:spLocks noRot="1" noChangeAspect="1" noMove="1" noResize="1" noEditPoints="1" noAdjustHandles="1" noChangeArrowheads="1" noChangeShapeType="1" noTextEdit="1"/>
              </p:cNvSpPr>
              <p:nvPr/>
            </p:nvSpPr>
            <p:spPr>
              <a:xfrm>
                <a:off x="628646" y="3569779"/>
                <a:ext cx="11404604" cy="741871"/>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5" name="Text Placeholder 3">
                <a:extLst>
                  <a:ext uri="{FF2B5EF4-FFF2-40B4-BE49-F238E27FC236}">
                    <a16:creationId xmlns:a16="http://schemas.microsoft.com/office/drawing/2014/main" id="{2D576DF7-BA65-BDF7-F3F2-8BE11CC13F3E}"/>
                  </a:ext>
                </a:extLst>
              </p:cNvPr>
              <p:cNvSpPr txBox="1">
                <a:spLocks/>
              </p:cNvSpPr>
              <p:nvPr/>
            </p:nvSpPr>
            <p:spPr>
              <a:xfrm>
                <a:off x="2152650" y="4469189"/>
                <a:ext cx="7283450" cy="741871"/>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e>
                      </m:d>
                    </m:oMath>
                  </m:oMathPara>
                </a14:m>
                <a:endParaRPr lang="LID4096" dirty="0"/>
              </a:p>
            </p:txBody>
          </p:sp>
        </mc:Choice>
        <mc:Fallback>
          <p:sp>
            <p:nvSpPr>
              <p:cNvPr id="15" name="Text Placeholder 3">
                <a:extLst>
                  <a:ext uri="{FF2B5EF4-FFF2-40B4-BE49-F238E27FC236}">
                    <a16:creationId xmlns:a16="http://schemas.microsoft.com/office/drawing/2014/main" id="{2D576DF7-BA65-BDF7-F3F2-8BE11CC13F3E}"/>
                  </a:ext>
                </a:extLst>
              </p:cNvPr>
              <p:cNvSpPr txBox="1">
                <a:spLocks noRot="1" noChangeAspect="1" noMove="1" noResize="1" noEditPoints="1" noAdjustHandles="1" noChangeArrowheads="1" noChangeShapeType="1" noTextEdit="1"/>
              </p:cNvSpPr>
              <p:nvPr/>
            </p:nvSpPr>
            <p:spPr>
              <a:xfrm>
                <a:off x="2152650" y="4469189"/>
                <a:ext cx="7283450" cy="741871"/>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70234080-0775-71AE-E3CE-E579BC146F5D}"/>
                  </a:ext>
                </a:extLst>
              </p:cNvPr>
              <p:cNvSpPr txBox="1">
                <a:spLocks/>
              </p:cNvSpPr>
              <p:nvPr/>
            </p:nvSpPr>
            <p:spPr>
              <a:xfrm>
                <a:off x="2120899" y="5543032"/>
                <a:ext cx="4667251" cy="741871"/>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e>
                      </m:d>
                    </m:oMath>
                  </m:oMathPara>
                </a14:m>
                <a:endParaRPr lang="LID4096" dirty="0"/>
              </a:p>
            </p:txBody>
          </p:sp>
        </mc:Choice>
        <mc:Fallback>
          <p:sp>
            <p:nvSpPr>
              <p:cNvPr id="16" name="Text Placeholder 3">
                <a:extLst>
                  <a:ext uri="{FF2B5EF4-FFF2-40B4-BE49-F238E27FC236}">
                    <a16:creationId xmlns:a16="http://schemas.microsoft.com/office/drawing/2014/main" id="{70234080-0775-71AE-E3CE-E579BC146F5D}"/>
                  </a:ext>
                </a:extLst>
              </p:cNvPr>
              <p:cNvSpPr txBox="1">
                <a:spLocks noRot="1" noChangeAspect="1" noMove="1" noResize="1" noEditPoints="1" noAdjustHandles="1" noChangeArrowheads="1" noChangeShapeType="1" noTextEdit="1"/>
              </p:cNvSpPr>
              <p:nvPr/>
            </p:nvSpPr>
            <p:spPr>
              <a:xfrm>
                <a:off x="2120899" y="5543032"/>
                <a:ext cx="4667251" cy="741871"/>
              </a:xfrm>
              <a:prstGeom prst="rect">
                <a:avLst/>
              </a:prstGeom>
              <a:blipFill>
                <a:blip r:embed="rId7"/>
                <a:stretch>
                  <a:fillRect t="-30328" b="-30328"/>
                </a:stretch>
              </a:blipFill>
            </p:spPr>
            <p:txBody>
              <a:bodyPr/>
              <a:lstStyle/>
              <a:p>
                <a:r>
                  <a:rPr lang="LID4096">
                    <a:noFill/>
                  </a:rPr>
                  <a:t> </a:t>
                </a:r>
              </a:p>
            </p:txBody>
          </p:sp>
        </mc:Fallback>
      </mc:AlternateContent>
      <p:sp>
        <p:nvSpPr>
          <p:cNvPr id="19" name="Rectangle 18">
            <a:extLst>
              <a:ext uri="{FF2B5EF4-FFF2-40B4-BE49-F238E27FC236}">
                <a16:creationId xmlns:a16="http://schemas.microsoft.com/office/drawing/2014/main" id="{EC69BD76-8635-A3DC-D55D-B26CE28E0B29}"/>
              </a:ext>
            </a:extLst>
          </p:cNvPr>
          <p:cNvSpPr/>
          <p:nvPr/>
        </p:nvSpPr>
        <p:spPr>
          <a:xfrm>
            <a:off x="4318000" y="4527550"/>
            <a:ext cx="4546600" cy="6043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0" name="TextBox 19">
            <a:extLst>
              <a:ext uri="{FF2B5EF4-FFF2-40B4-BE49-F238E27FC236}">
                <a16:creationId xmlns:a16="http://schemas.microsoft.com/office/drawing/2014/main" id="{C997C43E-40B6-5337-9746-74C725B850FC}"/>
              </a:ext>
            </a:extLst>
          </p:cNvPr>
          <p:cNvSpPr txBox="1"/>
          <p:nvPr/>
        </p:nvSpPr>
        <p:spPr>
          <a:xfrm>
            <a:off x="8496301" y="5445317"/>
            <a:ext cx="3232150"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he-IL" sz="3200" dirty="0"/>
              <a:t>סכום של טור הנדסי</a:t>
            </a:r>
            <a:endParaRPr lang="LID4096" sz="3200" dirty="0"/>
          </a:p>
        </p:txBody>
      </p:sp>
    </p:spTree>
    <p:extLst>
      <p:ext uri="{BB962C8B-B14F-4D97-AF65-F5344CB8AC3E}">
        <p14:creationId xmlns:p14="http://schemas.microsoft.com/office/powerpoint/2010/main" val="2246895104"/>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fade">
                                      <p:cBhvr>
                                        <p:cTn id="5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8" grpId="0"/>
      <p:bldP spid="6" grpId="0"/>
      <p:bldP spid="9" grpId="0"/>
      <p:bldP spid="10" grpId="0"/>
      <p:bldP spid="11" grpId="0"/>
      <p:bldP spid="12" grpId="0"/>
      <p:bldP spid="15" grpId="0"/>
      <p:bldP spid="16" grpId="0"/>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DE4A4-D708-086D-9281-B003F55234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6F26B1-7A6B-D5E6-3BCA-A704C229C67A}"/>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6E167B24-6C88-60EB-98E8-42E41C971C38}"/>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47A09821-7012-67A8-5629-D78AFD444770}"/>
              </a:ext>
            </a:extLst>
          </p:cNvPr>
          <p:cNvSpPr>
            <a:spLocks noGrp="1"/>
          </p:cNvSpPr>
          <p:nvPr>
            <p:ph type="body" sz="quarter" idx="11"/>
          </p:nvPr>
        </p:nvSpPr>
        <p:spPr>
          <a:xfrm>
            <a:off x="10629900" y="594996"/>
            <a:ext cx="1562100" cy="594995"/>
          </a:xfrm>
        </p:spPr>
        <p:txBody>
          <a:bodyPr/>
          <a:lstStyle/>
          <a:p>
            <a:r>
              <a:rPr lang="he-IL" dirty="0"/>
              <a:t>טענה:</a:t>
            </a:r>
            <a:endParaRPr lang="LID4096" dirty="0"/>
          </a:p>
        </p:txBody>
      </p:sp>
      <mc:AlternateContent xmlns:mc="http://schemas.openxmlformats.org/markup-compatibility/2006">
        <mc:Choice xmlns:a14="http://schemas.microsoft.com/office/drawing/2010/main" Requires="a14">
          <p:sp>
            <p:nvSpPr>
              <p:cNvPr id="18" name="Text Placeholder 3">
                <a:extLst>
                  <a:ext uri="{FF2B5EF4-FFF2-40B4-BE49-F238E27FC236}">
                    <a16:creationId xmlns:a16="http://schemas.microsoft.com/office/drawing/2014/main" id="{8E915D37-E4C6-3CFF-98DD-1C8D367235D0}"/>
                  </a:ext>
                </a:extLst>
              </p:cNvPr>
              <p:cNvSpPr txBox="1">
                <a:spLocks/>
              </p:cNvSpPr>
              <p:nvPr/>
            </p:nvSpPr>
            <p:spPr>
              <a:xfrm>
                <a:off x="4527550" y="594994"/>
                <a:ext cx="64515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לכל </a:t>
                </a:r>
                <a14:m>
                  <m:oMath xmlns:m="http://schemas.openxmlformats.org/officeDocument/2006/math">
                    <m:r>
                      <a:rPr lang="en-US" b="0" i="1" smtClean="0">
                        <a:latin typeface="Cambria Math" panose="02040503050406030204" pitchFamily="18" charset="0"/>
                      </a:rPr>
                      <m:t>𝑘</m:t>
                    </m:r>
                  </m:oMath>
                </a14:m>
                <a:r>
                  <a:rPr lang="he-IL" dirty="0"/>
                  <a:t> קבוע, מתקיים ש</a:t>
                </a:r>
                <a:endParaRPr lang="LID4096" dirty="0"/>
              </a:p>
            </p:txBody>
          </p:sp>
        </mc:Choice>
        <mc:Fallback>
          <p:sp>
            <p:nvSpPr>
              <p:cNvPr id="18" name="Text Placeholder 3">
                <a:extLst>
                  <a:ext uri="{FF2B5EF4-FFF2-40B4-BE49-F238E27FC236}">
                    <a16:creationId xmlns:a16="http://schemas.microsoft.com/office/drawing/2014/main" id="{8E915D37-E4C6-3CFF-98DD-1C8D367235D0}"/>
                  </a:ext>
                </a:extLst>
              </p:cNvPr>
              <p:cNvSpPr txBox="1">
                <a:spLocks noRot="1" noChangeAspect="1" noMove="1" noResize="1" noEditPoints="1" noAdjustHandles="1" noChangeArrowheads="1" noChangeShapeType="1" noTextEdit="1"/>
              </p:cNvSpPr>
              <p:nvPr/>
            </p:nvSpPr>
            <p:spPr>
              <a:xfrm>
                <a:off x="4527550" y="594994"/>
                <a:ext cx="6451599" cy="594995"/>
              </a:xfrm>
              <a:prstGeom prst="rect">
                <a:avLst/>
              </a:prstGeom>
              <a:blipFill>
                <a:blip r:embed="rId2"/>
                <a:stretch>
                  <a:fillRect t="-27835" r="-2836" b="-3505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C2401081-F402-0EAD-23BE-88606693C850}"/>
                  </a:ext>
                </a:extLst>
              </p:cNvPr>
              <p:cNvSpPr txBox="1">
                <a:spLocks/>
              </p:cNvSpPr>
              <p:nvPr/>
            </p:nvSpPr>
            <p:spPr>
              <a:xfrm>
                <a:off x="1517649" y="1412683"/>
                <a:ext cx="102108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m:oMathPara>
                </a14:m>
                <a:endParaRPr lang="LID4096" dirty="0"/>
              </a:p>
            </p:txBody>
          </p:sp>
        </mc:Choice>
        <mc:Fallback>
          <p:sp>
            <p:nvSpPr>
              <p:cNvPr id="6" name="Text Placeholder 3">
                <a:extLst>
                  <a:ext uri="{FF2B5EF4-FFF2-40B4-BE49-F238E27FC236}">
                    <a16:creationId xmlns:a16="http://schemas.microsoft.com/office/drawing/2014/main" id="{C2401081-F402-0EAD-23BE-88606693C850}"/>
                  </a:ext>
                </a:extLst>
              </p:cNvPr>
              <p:cNvSpPr txBox="1">
                <a:spLocks noRot="1" noChangeAspect="1" noMove="1" noResize="1" noEditPoints="1" noAdjustHandles="1" noChangeArrowheads="1" noChangeShapeType="1" noTextEdit="1"/>
              </p:cNvSpPr>
              <p:nvPr/>
            </p:nvSpPr>
            <p:spPr>
              <a:xfrm>
                <a:off x="1517649" y="1412683"/>
                <a:ext cx="10210802" cy="594995"/>
              </a:xfrm>
              <a:prstGeom prst="rect">
                <a:avLst/>
              </a:prstGeom>
              <a:blipFill>
                <a:blip r:embed="rId3"/>
                <a:stretch>
                  <a:fillRect/>
                </a:stretch>
              </a:blipFill>
            </p:spPr>
            <p:txBody>
              <a:bodyPr/>
              <a:lstStyle/>
              <a:p>
                <a:r>
                  <a:rPr lang="LID4096">
                    <a:noFill/>
                  </a:rPr>
                  <a:t> </a:t>
                </a:r>
              </a:p>
            </p:txBody>
          </p:sp>
        </mc:Fallback>
      </mc:AlternateContent>
      <p:sp>
        <p:nvSpPr>
          <p:cNvPr id="9" name="Text Placeholder 3">
            <a:extLst>
              <a:ext uri="{FF2B5EF4-FFF2-40B4-BE49-F238E27FC236}">
                <a16:creationId xmlns:a16="http://schemas.microsoft.com/office/drawing/2014/main" id="{789DFC09-761D-9F76-F0DF-578A897F0CC1}"/>
              </a:ext>
            </a:extLst>
          </p:cNvPr>
          <p:cNvSpPr txBox="1">
            <a:spLocks/>
          </p:cNvSpPr>
          <p:nvPr/>
        </p:nvSpPr>
        <p:spPr>
          <a:xfrm>
            <a:off x="10629900" y="2298443"/>
            <a:ext cx="15621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הוכחה:</a:t>
            </a:r>
            <a:endParaRPr lang="LID4096" dirty="0"/>
          </a:p>
        </p:txBody>
      </p:sp>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7CB57094-4298-2FD2-4483-D9521857BD7E}"/>
                  </a:ext>
                </a:extLst>
              </p:cNvPr>
              <p:cNvSpPr txBox="1">
                <a:spLocks/>
              </p:cNvSpPr>
              <p:nvPr/>
            </p:nvSpPr>
            <p:spPr>
              <a:xfrm>
                <a:off x="2120899" y="3058064"/>
                <a:ext cx="4667251" cy="741871"/>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e>
                      </m:d>
                    </m:oMath>
                  </m:oMathPara>
                </a14:m>
                <a:endParaRPr lang="LID4096" dirty="0"/>
              </a:p>
            </p:txBody>
          </p:sp>
        </mc:Choice>
        <mc:Fallback>
          <p:sp>
            <p:nvSpPr>
              <p:cNvPr id="16" name="Text Placeholder 3">
                <a:extLst>
                  <a:ext uri="{FF2B5EF4-FFF2-40B4-BE49-F238E27FC236}">
                    <a16:creationId xmlns:a16="http://schemas.microsoft.com/office/drawing/2014/main" id="{7CB57094-4298-2FD2-4483-D9521857BD7E}"/>
                  </a:ext>
                </a:extLst>
              </p:cNvPr>
              <p:cNvSpPr txBox="1">
                <a:spLocks noRot="1" noChangeAspect="1" noMove="1" noResize="1" noEditPoints="1" noAdjustHandles="1" noChangeArrowheads="1" noChangeShapeType="1" noTextEdit="1"/>
              </p:cNvSpPr>
              <p:nvPr/>
            </p:nvSpPr>
            <p:spPr>
              <a:xfrm>
                <a:off x="2120899" y="3058064"/>
                <a:ext cx="4667251" cy="741871"/>
              </a:xfrm>
              <a:prstGeom prst="rect">
                <a:avLst/>
              </a:prstGeom>
              <a:blipFill>
                <a:blip r:embed="rId4"/>
                <a:stretch>
                  <a:fillRect t="-30579" b="-31405"/>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49A5DA06-8F12-F040-C55F-BF1361492D74}"/>
                  </a:ext>
                </a:extLst>
              </p:cNvPr>
              <p:cNvSpPr txBox="1">
                <a:spLocks/>
              </p:cNvSpPr>
              <p:nvPr/>
            </p:nvSpPr>
            <p:spPr>
              <a:xfrm>
                <a:off x="1441448" y="4328064"/>
                <a:ext cx="7429502"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e>
                      </m:d>
                    </m:oMath>
                  </m:oMathPara>
                </a14:m>
                <a:endParaRPr lang="LID4096" dirty="0"/>
              </a:p>
            </p:txBody>
          </p:sp>
        </mc:Choice>
        <mc:Fallback>
          <p:sp>
            <p:nvSpPr>
              <p:cNvPr id="8" name="Text Placeholder 3">
                <a:extLst>
                  <a:ext uri="{FF2B5EF4-FFF2-40B4-BE49-F238E27FC236}">
                    <a16:creationId xmlns:a16="http://schemas.microsoft.com/office/drawing/2014/main" id="{49A5DA06-8F12-F040-C55F-BF1361492D74}"/>
                  </a:ext>
                </a:extLst>
              </p:cNvPr>
              <p:cNvSpPr txBox="1">
                <a:spLocks noRot="1" noChangeAspect="1" noMove="1" noResize="1" noEditPoints="1" noAdjustHandles="1" noChangeArrowheads="1" noChangeShapeType="1" noTextEdit="1"/>
              </p:cNvSpPr>
              <p:nvPr/>
            </p:nvSpPr>
            <p:spPr>
              <a:xfrm>
                <a:off x="1441448" y="4328064"/>
                <a:ext cx="7429502" cy="1298036"/>
              </a:xfrm>
              <a:prstGeom prst="rect">
                <a:avLst/>
              </a:prstGeom>
              <a:blipFill>
                <a:blip r:embed="rId5"/>
                <a:stretch>
                  <a:fillRect/>
                </a:stretch>
              </a:blipFill>
            </p:spPr>
            <p:txBody>
              <a:bodyPr/>
              <a:lstStyle/>
              <a:p>
                <a:r>
                  <a:rPr lang="LID4096">
                    <a:noFill/>
                  </a:rPr>
                  <a:t> </a:t>
                </a:r>
              </a:p>
            </p:txBody>
          </p:sp>
        </mc:Fallback>
      </mc:AlternateContent>
      <p:sp>
        <p:nvSpPr>
          <p:cNvPr id="17" name="Rectangle 16">
            <a:extLst>
              <a:ext uri="{FF2B5EF4-FFF2-40B4-BE49-F238E27FC236}">
                <a16:creationId xmlns:a16="http://schemas.microsoft.com/office/drawing/2014/main" id="{8A7305B3-F234-FFFC-9F23-3BDA6D316B24}"/>
              </a:ext>
            </a:extLst>
          </p:cNvPr>
          <p:cNvSpPr/>
          <p:nvPr/>
        </p:nvSpPr>
        <p:spPr>
          <a:xfrm>
            <a:off x="4876800" y="4387850"/>
            <a:ext cx="1143000" cy="11247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520C801-2923-4697-3846-76AF6C457D20}"/>
                  </a:ext>
                </a:extLst>
              </p:cNvPr>
              <p:cNvSpPr txBox="1"/>
              <p:nvPr/>
            </p:nvSpPr>
            <p:spPr>
              <a:xfrm>
                <a:off x="5041900" y="5645064"/>
                <a:ext cx="812800"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2</m:t>
                      </m:r>
                    </m:oMath>
                  </m:oMathPara>
                </a14:m>
                <a:endParaRPr lang="LID4096" sz="3200" dirty="0"/>
              </a:p>
            </p:txBody>
          </p:sp>
        </mc:Choice>
        <mc:Fallback>
          <p:sp>
            <p:nvSpPr>
              <p:cNvPr id="21" name="TextBox 20">
                <a:extLst>
                  <a:ext uri="{FF2B5EF4-FFF2-40B4-BE49-F238E27FC236}">
                    <a16:creationId xmlns:a16="http://schemas.microsoft.com/office/drawing/2014/main" id="{5520C801-2923-4697-3846-76AF6C457D20}"/>
                  </a:ext>
                </a:extLst>
              </p:cNvPr>
              <p:cNvSpPr txBox="1">
                <a:spLocks noRot="1" noChangeAspect="1" noMove="1" noResize="1" noEditPoints="1" noAdjustHandles="1" noChangeArrowheads="1" noChangeShapeType="1" noTextEdit="1"/>
              </p:cNvSpPr>
              <p:nvPr/>
            </p:nvSpPr>
            <p:spPr>
              <a:xfrm>
                <a:off x="5041900" y="5645064"/>
                <a:ext cx="812800" cy="584775"/>
              </a:xfrm>
              <a:prstGeom prst="rect">
                <a:avLst/>
              </a:prstGeom>
              <a:blipFill>
                <a:blip r:embed="rId6"/>
                <a:stretch>
                  <a:fillRect/>
                </a:stretch>
              </a:blipFill>
              <a:ln/>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2" name="Text Placeholder 3">
                <a:extLst>
                  <a:ext uri="{FF2B5EF4-FFF2-40B4-BE49-F238E27FC236}">
                    <a16:creationId xmlns:a16="http://schemas.microsoft.com/office/drawing/2014/main" id="{AA3DA91D-FA99-8554-D2D2-F1E4328AA671}"/>
                  </a:ext>
                </a:extLst>
              </p:cNvPr>
              <p:cNvSpPr txBox="1">
                <a:spLocks/>
              </p:cNvSpPr>
              <p:nvPr/>
            </p:nvSpPr>
            <p:spPr>
              <a:xfrm>
                <a:off x="7816817" y="4328064"/>
                <a:ext cx="3727483"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r>
                            <a:rPr lang="he-IL"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0</m:t>
                          </m:r>
                        </m:e>
                      </m:d>
                    </m:oMath>
                  </m:oMathPara>
                </a14:m>
                <a:endParaRPr lang="LID4096" dirty="0"/>
              </a:p>
            </p:txBody>
          </p:sp>
        </mc:Choice>
        <mc:Fallback>
          <p:sp>
            <p:nvSpPr>
              <p:cNvPr id="22" name="Text Placeholder 3">
                <a:extLst>
                  <a:ext uri="{FF2B5EF4-FFF2-40B4-BE49-F238E27FC236}">
                    <a16:creationId xmlns:a16="http://schemas.microsoft.com/office/drawing/2014/main" id="{AA3DA91D-FA99-8554-D2D2-F1E4328AA671}"/>
                  </a:ext>
                </a:extLst>
              </p:cNvPr>
              <p:cNvSpPr txBox="1">
                <a:spLocks noRot="1" noChangeAspect="1" noMove="1" noResize="1" noEditPoints="1" noAdjustHandles="1" noChangeArrowheads="1" noChangeShapeType="1" noTextEdit="1"/>
              </p:cNvSpPr>
              <p:nvPr/>
            </p:nvSpPr>
            <p:spPr>
              <a:xfrm>
                <a:off x="7816817" y="4328064"/>
                <a:ext cx="3727483" cy="1298036"/>
              </a:xfrm>
              <a:prstGeom prst="rect">
                <a:avLst/>
              </a:prstGeom>
              <a:blipFill>
                <a:blip r:embed="rId7"/>
                <a:stretch>
                  <a:fillRect/>
                </a:stretch>
              </a:blipFill>
            </p:spPr>
            <p:txBody>
              <a:bodyPr/>
              <a:lstStyle/>
              <a:p>
                <a:r>
                  <a:rPr lang="LID4096">
                    <a:noFill/>
                  </a:rPr>
                  <a:t> </a:t>
                </a:r>
              </a:p>
            </p:txBody>
          </p:sp>
        </mc:Fallback>
      </mc:AlternateContent>
      <p:sp>
        <p:nvSpPr>
          <p:cNvPr id="23" name="Rectangle 22">
            <a:extLst>
              <a:ext uri="{FF2B5EF4-FFF2-40B4-BE49-F238E27FC236}">
                <a16:creationId xmlns:a16="http://schemas.microsoft.com/office/drawing/2014/main" id="{6612BD76-92DA-D9D3-491F-5323F8FB5849}"/>
              </a:ext>
            </a:extLst>
          </p:cNvPr>
          <p:cNvSpPr/>
          <p:nvPr/>
        </p:nvSpPr>
        <p:spPr>
          <a:xfrm>
            <a:off x="6096000" y="4387850"/>
            <a:ext cx="1558934" cy="11396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 name="TextBox 23">
            <a:extLst>
              <a:ext uri="{FF2B5EF4-FFF2-40B4-BE49-F238E27FC236}">
                <a16:creationId xmlns:a16="http://schemas.microsoft.com/office/drawing/2014/main" id="{C4992B30-59E6-1EBF-4EE2-E8F3F1131C9F}"/>
              </a:ext>
            </a:extLst>
          </p:cNvPr>
          <p:cNvSpPr txBox="1"/>
          <p:nvPr/>
        </p:nvSpPr>
        <p:spPr>
          <a:xfrm>
            <a:off x="6337302" y="5645064"/>
            <a:ext cx="1082753"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he-IL" sz="3200" dirty="0"/>
              <a:t>שלילי</a:t>
            </a:r>
            <a:endParaRPr lang="LID4096" sz="3200" dirty="0"/>
          </a:p>
        </p:txBody>
      </p:sp>
      <mc:AlternateContent xmlns:mc="http://schemas.openxmlformats.org/markup-compatibility/2006">
        <mc:Choice xmlns:a14="http://schemas.microsoft.com/office/drawing/2010/main" Requires="a14">
          <p:sp>
            <p:nvSpPr>
              <p:cNvPr id="25" name="Text Placeholder 3">
                <a:extLst>
                  <a:ext uri="{FF2B5EF4-FFF2-40B4-BE49-F238E27FC236}">
                    <a16:creationId xmlns:a16="http://schemas.microsoft.com/office/drawing/2014/main" id="{E8B18D34-B100-BBD6-1D63-CD959CAFFBAB}"/>
                  </a:ext>
                </a:extLst>
              </p:cNvPr>
              <p:cNvSpPr txBox="1">
                <a:spLocks/>
              </p:cNvSpPr>
              <p:nvPr/>
            </p:nvSpPr>
            <p:spPr>
              <a:xfrm>
                <a:off x="9048719" y="5656163"/>
                <a:ext cx="2736882" cy="56257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oMath>
                  </m:oMathPara>
                </a14:m>
                <a:endParaRPr lang="LID4096" dirty="0"/>
              </a:p>
            </p:txBody>
          </p:sp>
        </mc:Choice>
        <mc:Fallback>
          <p:sp>
            <p:nvSpPr>
              <p:cNvPr id="25" name="Text Placeholder 3">
                <a:extLst>
                  <a:ext uri="{FF2B5EF4-FFF2-40B4-BE49-F238E27FC236}">
                    <a16:creationId xmlns:a16="http://schemas.microsoft.com/office/drawing/2014/main" id="{E8B18D34-B100-BBD6-1D63-CD959CAFFBAB}"/>
                  </a:ext>
                </a:extLst>
              </p:cNvPr>
              <p:cNvSpPr txBox="1">
                <a:spLocks noRot="1" noChangeAspect="1" noMove="1" noResize="1" noEditPoints="1" noAdjustHandles="1" noChangeArrowheads="1" noChangeShapeType="1" noTextEdit="1"/>
              </p:cNvSpPr>
              <p:nvPr/>
            </p:nvSpPr>
            <p:spPr>
              <a:xfrm>
                <a:off x="9048719" y="5656163"/>
                <a:ext cx="2736882" cy="562575"/>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C891547-989D-ACDD-2734-D728FB5C00AC}"/>
                  </a:ext>
                </a:extLst>
              </p:cNvPr>
              <p:cNvSpPr txBox="1"/>
              <p:nvPr/>
            </p:nvSpPr>
            <p:spPr>
              <a:xfrm>
                <a:off x="2940050" y="5645064"/>
                <a:ext cx="1860549"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אם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&gt;</m:t>
                    </m:r>
                    <m:r>
                      <a:rPr lang="en-US" sz="3200" b="0" i="1" smtClean="0">
                        <a:latin typeface="Cambria Math" panose="02040503050406030204" pitchFamily="18" charset="0"/>
                      </a:rPr>
                      <m:t>2</m:t>
                    </m:r>
                  </m:oMath>
                </a14:m>
                <a:endParaRPr lang="LID4096" sz="3200" dirty="0"/>
              </a:p>
            </p:txBody>
          </p:sp>
        </mc:Choice>
        <mc:Fallback>
          <p:sp>
            <p:nvSpPr>
              <p:cNvPr id="27" name="TextBox 26">
                <a:extLst>
                  <a:ext uri="{FF2B5EF4-FFF2-40B4-BE49-F238E27FC236}">
                    <a16:creationId xmlns:a16="http://schemas.microsoft.com/office/drawing/2014/main" id="{9C891547-989D-ACDD-2734-D728FB5C00AC}"/>
                  </a:ext>
                </a:extLst>
              </p:cNvPr>
              <p:cNvSpPr txBox="1">
                <a:spLocks noRot="1" noChangeAspect="1" noMove="1" noResize="1" noEditPoints="1" noAdjustHandles="1" noChangeArrowheads="1" noChangeShapeType="1" noTextEdit="1"/>
              </p:cNvSpPr>
              <p:nvPr/>
            </p:nvSpPr>
            <p:spPr>
              <a:xfrm>
                <a:off x="2940050" y="5645064"/>
                <a:ext cx="1860549" cy="584775"/>
              </a:xfrm>
              <a:prstGeom prst="rect">
                <a:avLst/>
              </a:prstGeom>
              <a:blipFill>
                <a:blip r:embed="rId9"/>
                <a:stretch>
                  <a:fillRect t="-15152" r="-7792" b="-27273"/>
                </a:stretch>
              </a:blipFill>
              <a:ln/>
            </p:spPr>
            <p:txBody>
              <a:bodyPr/>
              <a:lstStyle/>
              <a:p>
                <a:r>
                  <a:rPr lang="LID4096">
                    <a:noFill/>
                  </a:rPr>
                  <a:t> </a:t>
                </a:r>
              </a:p>
            </p:txBody>
          </p:sp>
        </mc:Fallback>
      </mc:AlternateContent>
    </p:spTree>
    <p:extLst>
      <p:ext uri="{BB962C8B-B14F-4D97-AF65-F5344CB8AC3E}">
        <p14:creationId xmlns:p14="http://schemas.microsoft.com/office/powerpoint/2010/main" val="189624465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7" grpId="0" animBg="1"/>
      <p:bldP spid="21" grpId="0" animBg="1"/>
      <p:bldP spid="22" grpId="0"/>
      <p:bldP spid="23" grpId="0" animBg="1"/>
      <p:bldP spid="24" grpId="0" animBg="1"/>
      <p:bldP spid="25" grpId="0"/>
      <p:bldP spid="2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BC1EC-0331-1335-9C45-5250DAA57C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53964B-CA64-DA69-4FB3-F3BE906C64AE}"/>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999AAE8B-C890-3BCC-8B39-2FF715D4438E}"/>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44883494-5442-3854-2738-FD8AE21EAF98}"/>
              </a:ext>
            </a:extLst>
          </p:cNvPr>
          <p:cNvSpPr>
            <a:spLocks noGrp="1"/>
          </p:cNvSpPr>
          <p:nvPr>
            <p:ph type="body" sz="quarter" idx="11"/>
          </p:nvPr>
        </p:nvSpPr>
        <p:spPr>
          <a:xfrm>
            <a:off x="10629900" y="594996"/>
            <a:ext cx="1562100" cy="594995"/>
          </a:xfrm>
        </p:spPr>
        <p:txBody>
          <a:bodyPr/>
          <a:lstStyle/>
          <a:p>
            <a:r>
              <a:rPr lang="he-IL" dirty="0"/>
              <a:t>טענה:</a:t>
            </a:r>
            <a:endParaRPr lang="LID4096" dirty="0"/>
          </a:p>
        </p:txBody>
      </p:sp>
      <mc:AlternateContent xmlns:mc="http://schemas.openxmlformats.org/markup-compatibility/2006">
        <mc:Choice xmlns:a14="http://schemas.microsoft.com/office/drawing/2010/main" Requires="a14">
          <p:sp>
            <p:nvSpPr>
              <p:cNvPr id="18" name="Text Placeholder 3">
                <a:extLst>
                  <a:ext uri="{FF2B5EF4-FFF2-40B4-BE49-F238E27FC236}">
                    <a16:creationId xmlns:a16="http://schemas.microsoft.com/office/drawing/2014/main" id="{F74C57F5-1DB9-907D-B354-1050A7EE04F3}"/>
                  </a:ext>
                </a:extLst>
              </p:cNvPr>
              <p:cNvSpPr txBox="1">
                <a:spLocks/>
              </p:cNvSpPr>
              <p:nvPr/>
            </p:nvSpPr>
            <p:spPr>
              <a:xfrm>
                <a:off x="4527550" y="594994"/>
                <a:ext cx="64515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לכל </a:t>
                </a:r>
                <a14:m>
                  <m:oMath xmlns:m="http://schemas.openxmlformats.org/officeDocument/2006/math">
                    <m:r>
                      <a:rPr lang="en-US" b="0" i="1" smtClean="0">
                        <a:latin typeface="Cambria Math" panose="02040503050406030204" pitchFamily="18" charset="0"/>
                      </a:rPr>
                      <m:t>𝑘</m:t>
                    </m:r>
                  </m:oMath>
                </a14:m>
                <a:r>
                  <a:rPr lang="he-IL" dirty="0"/>
                  <a:t> קבוע, מתקיים ש</a:t>
                </a:r>
                <a:endParaRPr lang="LID4096" dirty="0"/>
              </a:p>
            </p:txBody>
          </p:sp>
        </mc:Choice>
        <mc:Fallback>
          <p:sp>
            <p:nvSpPr>
              <p:cNvPr id="18" name="Text Placeholder 3">
                <a:extLst>
                  <a:ext uri="{FF2B5EF4-FFF2-40B4-BE49-F238E27FC236}">
                    <a16:creationId xmlns:a16="http://schemas.microsoft.com/office/drawing/2014/main" id="{F74C57F5-1DB9-907D-B354-1050A7EE04F3}"/>
                  </a:ext>
                </a:extLst>
              </p:cNvPr>
              <p:cNvSpPr txBox="1">
                <a:spLocks noRot="1" noChangeAspect="1" noMove="1" noResize="1" noEditPoints="1" noAdjustHandles="1" noChangeArrowheads="1" noChangeShapeType="1" noTextEdit="1"/>
              </p:cNvSpPr>
              <p:nvPr/>
            </p:nvSpPr>
            <p:spPr>
              <a:xfrm>
                <a:off x="4527550" y="594994"/>
                <a:ext cx="6451599" cy="594995"/>
              </a:xfrm>
              <a:prstGeom prst="rect">
                <a:avLst/>
              </a:prstGeom>
              <a:blipFill>
                <a:blip r:embed="rId2"/>
                <a:stretch>
                  <a:fillRect t="-27835" r="-2836" b="-3505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9831AF05-3FB5-C5F9-3422-3DCBD547BE7D}"/>
                  </a:ext>
                </a:extLst>
              </p:cNvPr>
              <p:cNvSpPr txBox="1">
                <a:spLocks/>
              </p:cNvSpPr>
              <p:nvPr/>
            </p:nvSpPr>
            <p:spPr>
              <a:xfrm>
                <a:off x="1517649" y="1412683"/>
                <a:ext cx="102108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m:oMathPara>
                </a14:m>
                <a:endParaRPr lang="LID4096" dirty="0"/>
              </a:p>
            </p:txBody>
          </p:sp>
        </mc:Choice>
        <mc:Fallback>
          <p:sp>
            <p:nvSpPr>
              <p:cNvPr id="6" name="Text Placeholder 3">
                <a:extLst>
                  <a:ext uri="{FF2B5EF4-FFF2-40B4-BE49-F238E27FC236}">
                    <a16:creationId xmlns:a16="http://schemas.microsoft.com/office/drawing/2014/main" id="{9831AF05-3FB5-C5F9-3422-3DCBD547BE7D}"/>
                  </a:ext>
                </a:extLst>
              </p:cNvPr>
              <p:cNvSpPr txBox="1">
                <a:spLocks noRot="1" noChangeAspect="1" noMove="1" noResize="1" noEditPoints="1" noAdjustHandles="1" noChangeArrowheads="1" noChangeShapeType="1" noTextEdit="1"/>
              </p:cNvSpPr>
              <p:nvPr/>
            </p:nvSpPr>
            <p:spPr>
              <a:xfrm>
                <a:off x="1517649" y="1412683"/>
                <a:ext cx="10210802" cy="594995"/>
              </a:xfrm>
              <a:prstGeom prst="rect">
                <a:avLst/>
              </a:prstGeom>
              <a:blipFill>
                <a:blip r:embed="rId3"/>
                <a:stretch>
                  <a:fillRect/>
                </a:stretch>
              </a:blipFill>
            </p:spPr>
            <p:txBody>
              <a:bodyPr/>
              <a:lstStyle/>
              <a:p>
                <a:r>
                  <a:rPr lang="LID4096">
                    <a:noFill/>
                  </a:rPr>
                  <a:t> </a:t>
                </a:r>
              </a:p>
            </p:txBody>
          </p:sp>
        </mc:Fallback>
      </mc:AlternateContent>
      <p:sp>
        <p:nvSpPr>
          <p:cNvPr id="9" name="Text Placeholder 3">
            <a:extLst>
              <a:ext uri="{FF2B5EF4-FFF2-40B4-BE49-F238E27FC236}">
                <a16:creationId xmlns:a16="http://schemas.microsoft.com/office/drawing/2014/main" id="{CC1FE00D-C579-F78F-E226-7DD204C0581D}"/>
              </a:ext>
            </a:extLst>
          </p:cNvPr>
          <p:cNvSpPr txBox="1">
            <a:spLocks/>
          </p:cNvSpPr>
          <p:nvPr/>
        </p:nvSpPr>
        <p:spPr>
          <a:xfrm>
            <a:off x="10629900" y="2298443"/>
            <a:ext cx="15621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הוכחה:</a:t>
            </a:r>
            <a:endParaRPr lang="LID4096" dirty="0"/>
          </a:p>
        </p:txBody>
      </p:sp>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08A74182-117A-2415-0DBD-D0C863A065E3}"/>
                  </a:ext>
                </a:extLst>
              </p:cNvPr>
              <p:cNvSpPr txBox="1">
                <a:spLocks/>
              </p:cNvSpPr>
              <p:nvPr/>
            </p:nvSpPr>
            <p:spPr>
              <a:xfrm>
                <a:off x="2120899" y="3058064"/>
                <a:ext cx="4667251" cy="741871"/>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p>
                              </m:sSup>
                              <m:r>
                                <a:rPr lang="en-US" i="1">
                                  <a:latin typeface="Cambria Math" panose="02040503050406030204" pitchFamily="18" charset="0"/>
                                </a:rPr>
                                <m:t>−</m:t>
                              </m:r>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e>
                      </m:d>
                    </m:oMath>
                  </m:oMathPara>
                </a14:m>
                <a:endParaRPr lang="LID4096" dirty="0"/>
              </a:p>
            </p:txBody>
          </p:sp>
        </mc:Choice>
        <mc:Fallback>
          <p:sp>
            <p:nvSpPr>
              <p:cNvPr id="16" name="Text Placeholder 3">
                <a:extLst>
                  <a:ext uri="{FF2B5EF4-FFF2-40B4-BE49-F238E27FC236}">
                    <a16:creationId xmlns:a16="http://schemas.microsoft.com/office/drawing/2014/main" id="{08A74182-117A-2415-0DBD-D0C863A065E3}"/>
                  </a:ext>
                </a:extLst>
              </p:cNvPr>
              <p:cNvSpPr txBox="1">
                <a:spLocks noRot="1" noChangeAspect="1" noMove="1" noResize="1" noEditPoints="1" noAdjustHandles="1" noChangeArrowheads="1" noChangeShapeType="1" noTextEdit="1"/>
              </p:cNvSpPr>
              <p:nvPr/>
            </p:nvSpPr>
            <p:spPr>
              <a:xfrm>
                <a:off x="2120899" y="3058064"/>
                <a:ext cx="4667251" cy="741871"/>
              </a:xfrm>
              <a:prstGeom prst="rect">
                <a:avLst/>
              </a:prstGeom>
              <a:blipFill>
                <a:blip r:embed="rId4"/>
                <a:stretch>
                  <a:fillRect t="-30579" b="-31405"/>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94F7C81A-2384-10CC-B1BC-FDB22B2FD82D}"/>
                  </a:ext>
                </a:extLst>
              </p:cNvPr>
              <p:cNvSpPr txBox="1">
                <a:spLocks/>
              </p:cNvSpPr>
              <p:nvPr/>
            </p:nvSpPr>
            <p:spPr>
              <a:xfrm>
                <a:off x="1441448" y="4328064"/>
                <a:ext cx="7429502"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f>
                            <m:fPr>
                              <m:ctrlPr>
                                <a:rPr lang="en-US" b="0" i="1" smtClean="0">
                                  <a:latin typeface="Cambria Math" panose="02040503050406030204" pitchFamily="18" charset="0"/>
                                </a:rPr>
                              </m:ctrlPr>
                            </m:fPr>
                            <m:num>
                              <m:r>
                                <a:rPr lang="en-US" b="0" i="1" smtClean="0">
                                  <a:latin typeface="Cambria Math" panose="02040503050406030204" pitchFamily="18" charset="0"/>
                                </a:rPr>
                                <m:t>𝑛</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den>
                          </m:f>
                        </m:e>
                      </m:d>
                    </m:oMath>
                  </m:oMathPara>
                </a14:m>
                <a:endParaRPr lang="LID4096" dirty="0"/>
              </a:p>
            </p:txBody>
          </p:sp>
        </mc:Choice>
        <mc:Fallback>
          <p:sp>
            <p:nvSpPr>
              <p:cNvPr id="8" name="Text Placeholder 3">
                <a:extLst>
                  <a:ext uri="{FF2B5EF4-FFF2-40B4-BE49-F238E27FC236}">
                    <a16:creationId xmlns:a16="http://schemas.microsoft.com/office/drawing/2014/main" id="{94F7C81A-2384-10CC-B1BC-FDB22B2FD82D}"/>
                  </a:ext>
                </a:extLst>
              </p:cNvPr>
              <p:cNvSpPr txBox="1">
                <a:spLocks noRot="1" noChangeAspect="1" noMove="1" noResize="1" noEditPoints="1" noAdjustHandles="1" noChangeArrowheads="1" noChangeShapeType="1" noTextEdit="1"/>
              </p:cNvSpPr>
              <p:nvPr/>
            </p:nvSpPr>
            <p:spPr>
              <a:xfrm>
                <a:off x="1441448" y="4328064"/>
                <a:ext cx="7429502" cy="1298036"/>
              </a:xfrm>
              <a:prstGeom prst="rect">
                <a:avLst/>
              </a:prstGeom>
              <a:blipFill>
                <a:blip r:embed="rId5"/>
                <a:stretch>
                  <a:fillRect/>
                </a:stretch>
              </a:blipFill>
            </p:spPr>
            <p:txBody>
              <a:bodyPr/>
              <a:lstStyle/>
              <a:p>
                <a:r>
                  <a:rPr lang="LID4096">
                    <a:noFill/>
                  </a:rPr>
                  <a:t> </a:t>
                </a:r>
              </a:p>
            </p:txBody>
          </p:sp>
        </mc:Fallback>
      </mc:AlternateContent>
      <p:sp>
        <p:nvSpPr>
          <p:cNvPr id="17" name="Rectangle 16">
            <a:extLst>
              <a:ext uri="{FF2B5EF4-FFF2-40B4-BE49-F238E27FC236}">
                <a16:creationId xmlns:a16="http://schemas.microsoft.com/office/drawing/2014/main" id="{CF10DE63-3699-71AF-34DD-4AD1DDD30D61}"/>
              </a:ext>
            </a:extLst>
          </p:cNvPr>
          <p:cNvSpPr/>
          <p:nvPr/>
        </p:nvSpPr>
        <p:spPr>
          <a:xfrm>
            <a:off x="4876800" y="4387850"/>
            <a:ext cx="1143000" cy="112472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5214DE11-03B5-536B-6014-47FC3E87352F}"/>
                  </a:ext>
                </a:extLst>
              </p:cNvPr>
              <p:cNvSpPr txBox="1"/>
              <p:nvPr/>
            </p:nvSpPr>
            <p:spPr>
              <a:xfrm>
                <a:off x="5041900" y="5645064"/>
                <a:ext cx="812800"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14:m>
                  <m:oMathPara xmlns:m="http://schemas.openxmlformats.org/officeDocument/2006/math">
                    <m:oMathParaPr>
                      <m:jc m:val="left"/>
                    </m:oMathParaPr>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2</m:t>
                      </m:r>
                    </m:oMath>
                  </m:oMathPara>
                </a14:m>
                <a:endParaRPr lang="LID4096" sz="3200" dirty="0"/>
              </a:p>
            </p:txBody>
          </p:sp>
        </mc:Choice>
        <mc:Fallback>
          <p:sp>
            <p:nvSpPr>
              <p:cNvPr id="21" name="TextBox 20">
                <a:extLst>
                  <a:ext uri="{FF2B5EF4-FFF2-40B4-BE49-F238E27FC236}">
                    <a16:creationId xmlns:a16="http://schemas.microsoft.com/office/drawing/2014/main" id="{5214DE11-03B5-536B-6014-47FC3E87352F}"/>
                  </a:ext>
                </a:extLst>
              </p:cNvPr>
              <p:cNvSpPr txBox="1">
                <a:spLocks noRot="1" noChangeAspect="1" noMove="1" noResize="1" noEditPoints="1" noAdjustHandles="1" noChangeArrowheads="1" noChangeShapeType="1" noTextEdit="1"/>
              </p:cNvSpPr>
              <p:nvPr/>
            </p:nvSpPr>
            <p:spPr>
              <a:xfrm>
                <a:off x="5041900" y="5645064"/>
                <a:ext cx="812800" cy="584775"/>
              </a:xfrm>
              <a:prstGeom prst="rect">
                <a:avLst/>
              </a:prstGeom>
              <a:blipFill>
                <a:blip r:embed="rId6"/>
                <a:stretch>
                  <a:fillRect/>
                </a:stretch>
              </a:blipFill>
              <a:ln/>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2" name="Text Placeholder 3">
                <a:extLst>
                  <a:ext uri="{FF2B5EF4-FFF2-40B4-BE49-F238E27FC236}">
                    <a16:creationId xmlns:a16="http://schemas.microsoft.com/office/drawing/2014/main" id="{21AEF3B7-4150-848B-E3E2-94054E459BEC}"/>
                  </a:ext>
                </a:extLst>
              </p:cNvPr>
              <p:cNvSpPr txBox="1">
                <a:spLocks/>
              </p:cNvSpPr>
              <p:nvPr/>
            </p:nvSpPr>
            <p:spPr>
              <a:xfrm>
                <a:off x="7816817" y="4328064"/>
                <a:ext cx="2559083"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oMath>
                  </m:oMathPara>
                </a14:m>
                <a:endParaRPr lang="LID4096" dirty="0"/>
              </a:p>
            </p:txBody>
          </p:sp>
        </mc:Choice>
        <mc:Fallback>
          <p:sp>
            <p:nvSpPr>
              <p:cNvPr id="22" name="Text Placeholder 3">
                <a:extLst>
                  <a:ext uri="{FF2B5EF4-FFF2-40B4-BE49-F238E27FC236}">
                    <a16:creationId xmlns:a16="http://schemas.microsoft.com/office/drawing/2014/main" id="{21AEF3B7-4150-848B-E3E2-94054E459BEC}"/>
                  </a:ext>
                </a:extLst>
              </p:cNvPr>
              <p:cNvSpPr txBox="1">
                <a:spLocks noRot="1" noChangeAspect="1" noMove="1" noResize="1" noEditPoints="1" noAdjustHandles="1" noChangeArrowheads="1" noChangeShapeType="1" noTextEdit="1"/>
              </p:cNvSpPr>
              <p:nvPr/>
            </p:nvSpPr>
            <p:spPr>
              <a:xfrm>
                <a:off x="7816817" y="4328064"/>
                <a:ext cx="2559083" cy="1298036"/>
              </a:xfrm>
              <a:prstGeom prst="rect">
                <a:avLst/>
              </a:prstGeom>
              <a:blipFill>
                <a:blip r:embed="rId7"/>
                <a:stretch>
                  <a:fillRect/>
                </a:stretch>
              </a:blipFill>
            </p:spPr>
            <p:txBody>
              <a:bodyPr/>
              <a:lstStyle/>
              <a:p>
                <a:r>
                  <a:rPr lang="LID4096">
                    <a:noFill/>
                  </a:rPr>
                  <a:t> </a:t>
                </a:r>
              </a:p>
            </p:txBody>
          </p:sp>
        </mc:Fallback>
      </mc:AlternateContent>
      <p:sp>
        <p:nvSpPr>
          <p:cNvPr id="23" name="Rectangle 22">
            <a:extLst>
              <a:ext uri="{FF2B5EF4-FFF2-40B4-BE49-F238E27FC236}">
                <a16:creationId xmlns:a16="http://schemas.microsoft.com/office/drawing/2014/main" id="{2CF12AAF-BECB-5487-4910-127DBB7FF684}"/>
              </a:ext>
            </a:extLst>
          </p:cNvPr>
          <p:cNvSpPr/>
          <p:nvPr/>
        </p:nvSpPr>
        <p:spPr>
          <a:xfrm>
            <a:off x="6096000" y="4387850"/>
            <a:ext cx="1558934" cy="11396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4" name="TextBox 23">
            <a:extLst>
              <a:ext uri="{FF2B5EF4-FFF2-40B4-BE49-F238E27FC236}">
                <a16:creationId xmlns:a16="http://schemas.microsoft.com/office/drawing/2014/main" id="{F8901C79-2B7E-F85C-7FB5-C3CA4F79128B}"/>
              </a:ext>
            </a:extLst>
          </p:cNvPr>
          <p:cNvSpPr txBox="1"/>
          <p:nvPr/>
        </p:nvSpPr>
        <p:spPr>
          <a:xfrm>
            <a:off x="6337302" y="5645064"/>
            <a:ext cx="1082753" cy="58477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l"/>
            <a:r>
              <a:rPr lang="he-IL" sz="3200" dirty="0"/>
              <a:t>שלילי</a:t>
            </a:r>
            <a:endParaRPr lang="LID4096" sz="3200" dirty="0"/>
          </a:p>
        </p:txBody>
      </p:sp>
      <p:sp>
        <p:nvSpPr>
          <p:cNvPr id="26" name="Text Placeholder 3">
            <a:extLst>
              <a:ext uri="{FF2B5EF4-FFF2-40B4-BE49-F238E27FC236}">
                <a16:creationId xmlns:a16="http://schemas.microsoft.com/office/drawing/2014/main" id="{09C896E8-BF1A-4307-00CD-8C8AFA8C21E4}"/>
              </a:ext>
            </a:extLst>
          </p:cNvPr>
          <p:cNvSpPr txBox="1">
            <a:spLocks/>
          </p:cNvSpPr>
          <p:nvPr/>
        </p:nvSpPr>
        <p:spPr>
          <a:xfrm>
            <a:off x="660398" y="5744459"/>
            <a:ext cx="16764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כלומר...</a:t>
            </a:r>
            <a:endParaRPr lang="LID4096" dirty="0"/>
          </a:p>
        </p:txBody>
      </p:sp>
    </p:spTree>
    <p:extLst>
      <p:ext uri="{BB962C8B-B14F-4D97-AF65-F5344CB8AC3E}">
        <p14:creationId xmlns:p14="http://schemas.microsoft.com/office/powerpoint/2010/main" val="295643377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47A762-0AF1-08A5-0D50-226CC9367A66}"/>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BA5DF397-30C0-7AF3-088B-6A2957D1CB1F}"/>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01FB0179-6182-399B-9726-89DB24666558}"/>
              </a:ext>
            </a:extLst>
          </p:cNvPr>
          <p:cNvSpPr>
            <a:spLocks noGrp="1"/>
          </p:cNvSpPr>
          <p:nvPr>
            <p:ph type="body" sz="quarter" idx="11"/>
          </p:nvPr>
        </p:nvSpPr>
        <p:spPr/>
        <p:txBody>
          <a:bodyPr/>
          <a:lstStyle/>
          <a:p>
            <a:r>
              <a:rPr lang="he-IL" dirty="0"/>
              <a:t>זמן?</a:t>
            </a:r>
            <a:endParaRPr lang="LID4096" dirty="0"/>
          </a:p>
        </p:txBody>
      </p:sp>
      <p:grpSp>
        <p:nvGrpSpPr>
          <p:cNvPr id="38" name="Group 37">
            <a:extLst>
              <a:ext uri="{FF2B5EF4-FFF2-40B4-BE49-F238E27FC236}">
                <a16:creationId xmlns:a16="http://schemas.microsoft.com/office/drawing/2014/main" id="{C2DBAAD5-4164-B6AF-5970-6B5423BEBDDD}"/>
              </a:ext>
            </a:extLst>
          </p:cNvPr>
          <p:cNvGrpSpPr/>
          <p:nvPr/>
        </p:nvGrpSpPr>
        <p:grpSpPr>
          <a:xfrm>
            <a:off x="0" y="603883"/>
            <a:ext cx="7184571" cy="5250641"/>
            <a:chOff x="571500" y="1242689"/>
            <a:chExt cx="7184571" cy="5250641"/>
          </a:xfrm>
        </p:grpSpPr>
        <p:sp>
          <p:nvSpPr>
            <p:cNvPr id="25" name="Rectangle 24">
              <a:extLst>
                <a:ext uri="{FF2B5EF4-FFF2-40B4-BE49-F238E27FC236}">
                  <a16:creationId xmlns:a16="http://schemas.microsoft.com/office/drawing/2014/main" id="{048159A5-1563-EF26-26A3-11D388AE68CF}"/>
                </a:ext>
              </a:extLst>
            </p:cNvPr>
            <p:cNvSpPr/>
            <p:nvPr/>
          </p:nvSpPr>
          <p:spPr>
            <a:xfrm>
              <a:off x="571500" y="1242689"/>
              <a:ext cx="7184569" cy="5168997"/>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96513A65-9F00-06E0-F6C1-EE0ECFC162D1}"/>
                </a:ext>
              </a:extLst>
            </p:cNvPr>
            <p:cNvSpPr/>
            <p:nvPr/>
          </p:nvSpPr>
          <p:spPr>
            <a:xfrm>
              <a:off x="571501" y="1242689"/>
              <a:ext cx="718457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383C9030-FFA3-6976-CC7C-37398082E6D8}"/>
                </a:ext>
              </a:extLst>
            </p:cNvPr>
            <p:cNvSpPr/>
            <p:nvPr/>
          </p:nvSpPr>
          <p:spPr>
            <a:xfrm>
              <a:off x="635001" y="1242689"/>
              <a:ext cx="2583442"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9E859E29-A9F2-3C8B-717B-EC27A42AADEA}"/>
                </a:ext>
              </a:extLst>
            </p:cNvPr>
            <p:cNvSpPr txBox="1"/>
            <p:nvPr/>
          </p:nvSpPr>
          <p:spPr>
            <a:xfrm>
              <a:off x="990601" y="1288855"/>
              <a:ext cx="1681742"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measure_sum.py</a:t>
              </a:r>
              <a:endParaRPr lang="LID4096">
                <a:solidFill>
                  <a:srgbClr val="000000"/>
                </a:solidFill>
                <a:latin typeface="Segoe UI" panose="020B0502040204020203" pitchFamily="34" charset="0"/>
              </a:endParaRPr>
            </a:p>
          </p:txBody>
        </p:sp>
        <p:sp>
          <p:nvSpPr>
            <p:cNvPr id="30" name="Rectangle 29">
              <a:extLst>
                <a:ext uri="{FF2B5EF4-FFF2-40B4-BE49-F238E27FC236}">
                  <a16:creationId xmlns:a16="http://schemas.microsoft.com/office/drawing/2014/main" id="{809C4218-B36A-D7D1-4FD5-64E0AFD8BF93}"/>
                </a:ext>
              </a:extLst>
            </p:cNvPr>
            <p:cNvSpPr/>
            <p:nvPr/>
          </p:nvSpPr>
          <p:spPr>
            <a:xfrm>
              <a:off x="723901" y="1331589"/>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TextBox 30">
              <a:extLst>
                <a:ext uri="{FF2B5EF4-FFF2-40B4-BE49-F238E27FC236}">
                  <a16:creationId xmlns:a16="http://schemas.microsoft.com/office/drawing/2014/main" id="{889EEBB7-DBA1-CD2B-4712-EAE1AAA31A5F}"/>
                </a:ext>
              </a:extLst>
            </p:cNvPr>
            <p:cNvSpPr txBox="1"/>
            <p:nvPr/>
          </p:nvSpPr>
          <p:spPr>
            <a:xfrm>
              <a:off x="2646943" y="1301555"/>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2" name="Rectangle 31">
              <a:extLst>
                <a:ext uri="{FF2B5EF4-FFF2-40B4-BE49-F238E27FC236}">
                  <a16:creationId xmlns:a16="http://schemas.microsoft.com/office/drawing/2014/main" id="{E87AB3FE-A094-15F4-ED01-0A9069418EEF}"/>
                </a:ext>
              </a:extLst>
            </p:cNvPr>
            <p:cNvSpPr/>
            <p:nvPr/>
          </p:nvSpPr>
          <p:spPr>
            <a:xfrm>
              <a:off x="571501" y="1623690"/>
              <a:ext cx="635000" cy="47879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xtBox 32">
              <a:extLst>
                <a:ext uri="{FF2B5EF4-FFF2-40B4-BE49-F238E27FC236}">
                  <a16:creationId xmlns:a16="http://schemas.microsoft.com/office/drawing/2014/main" id="{C4CE92EC-23B4-6ED0-EA50-DA117DB3F636}"/>
                </a:ext>
              </a:extLst>
            </p:cNvPr>
            <p:cNvSpPr txBox="1"/>
            <p:nvPr/>
          </p:nvSpPr>
          <p:spPr>
            <a:xfrm>
              <a:off x="635001" y="1687189"/>
              <a:ext cx="508000" cy="276999"/>
            </a:xfrm>
            <a:prstGeom prst="rect">
              <a:avLst/>
            </a:prstGeom>
            <a:noFill/>
          </p:spPr>
          <p:txBody>
            <a:bodyPr vert="horz" lIns="0" tIns="0" rIns="0" bIns="0" rtlCol="0" anchor="t">
              <a:noAutofit/>
            </a:bodyPr>
            <a:lstStyle/>
            <a:p>
              <a:pPr algn="r"/>
              <a:r>
                <a:rPr lang="en-US" dirty="0">
                  <a:solidFill>
                    <a:srgbClr val="999999"/>
                  </a:solidFill>
                  <a:latin typeface="Consolas" panose="020B0609020204030204" pitchFamily="49" charset="0"/>
                </a:rPr>
                <a:t>1</a:t>
              </a:r>
            </a:p>
            <a:p>
              <a:pPr algn="r"/>
              <a:r>
                <a:rPr lang="en-US" dirty="0">
                  <a:solidFill>
                    <a:srgbClr val="999999"/>
                  </a:solidFill>
                  <a:latin typeface="Consolas" panose="020B0609020204030204" pitchFamily="49" charset="0"/>
                </a:rPr>
                <a:t>2</a:t>
              </a:r>
            </a:p>
            <a:p>
              <a:pPr algn="r"/>
              <a:r>
                <a:rPr lang="en-US" dirty="0">
                  <a:solidFill>
                    <a:srgbClr val="999999"/>
                  </a:solidFill>
                  <a:latin typeface="Consolas" panose="020B0609020204030204" pitchFamily="49" charset="0"/>
                </a:rPr>
                <a:t>3</a:t>
              </a:r>
            </a:p>
            <a:p>
              <a:pPr algn="r"/>
              <a:r>
                <a:rPr lang="en-US" dirty="0">
                  <a:solidFill>
                    <a:srgbClr val="999999"/>
                  </a:solidFill>
                  <a:latin typeface="Consolas" panose="020B0609020204030204" pitchFamily="49" charset="0"/>
                </a:rPr>
                <a:t>4</a:t>
              </a:r>
            </a:p>
            <a:p>
              <a:pPr algn="r"/>
              <a:r>
                <a:rPr lang="en-US" dirty="0">
                  <a:solidFill>
                    <a:srgbClr val="999999"/>
                  </a:solidFill>
                  <a:latin typeface="Consolas" panose="020B0609020204030204" pitchFamily="49" charset="0"/>
                </a:rPr>
                <a:t>5</a:t>
              </a:r>
            </a:p>
            <a:p>
              <a:pPr algn="r"/>
              <a:r>
                <a:rPr lang="en-US" dirty="0">
                  <a:solidFill>
                    <a:srgbClr val="999999"/>
                  </a:solidFill>
                  <a:latin typeface="Consolas" panose="020B0609020204030204" pitchFamily="49" charset="0"/>
                </a:rPr>
                <a:t>6</a:t>
              </a:r>
            </a:p>
            <a:p>
              <a:pPr algn="r"/>
              <a:r>
                <a:rPr lang="en-US" dirty="0">
                  <a:solidFill>
                    <a:srgbClr val="999999"/>
                  </a:solidFill>
                  <a:latin typeface="Consolas" panose="020B0609020204030204" pitchFamily="49" charset="0"/>
                </a:rPr>
                <a:t>7</a:t>
              </a:r>
            </a:p>
            <a:p>
              <a:pPr algn="r"/>
              <a:r>
                <a:rPr lang="en-US" dirty="0">
                  <a:solidFill>
                    <a:srgbClr val="999999"/>
                  </a:solidFill>
                  <a:latin typeface="Consolas" panose="020B0609020204030204" pitchFamily="49" charset="0"/>
                </a:rPr>
                <a:t>8</a:t>
              </a:r>
            </a:p>
            <a:p>
              <a:pPr algn="r"/>
              <a:r>
                <a:rPr lang="en-US" dirty="0">
                  <a:solidFill>
                    <a:srgbClr val="999999"/>
                  </a:solidFill>
                  <a:latin typeface="Consolas" panose="020B0609020204030204" pitchFamily="49" charset="0"/>
                </a:rPr>
                <a:t>9</a:t>
              </a:r>
            </a:p>
            <a:p>
              <a:pPr algn="r"/>
              <a:r>
                <a:rPr lang="en-US" dirty="0">
                  <a:solidFill>
                    <a:srgbClr val="999999"/>
                  </a:solidFill>
                  <a:latin typeface="Consolas" panose="020B0609020204030204" pitchFamily="49" charset="0"/>
                </a:rPr>
                <a:t>10</a:t>
              </a:r>
            </a:p>
            <a:p>
              <a:pPr algn="r"/>
              <a:r>
                <a:rPr lang="en-US" dirty="0">
                  <a:solidFill>
                    <a:srgbClr val="999999"/>
                  </a:solidFill>
                  <a:latin typeface="Consolas" panose="020B0609020204030204" pitchFamily="49" charset="0"/>
                </a:rPr>
                <a:t>11</a:t>
              </a:r>
            </a:p>
            <a:p>
              <a:pPr algn="r"/>
              <a:r>
                <a:rPr lang="en-US" dirty="0">
                  <a:solidFill>
                    <a:srgbClr val="999999"/>
                  </a:solidFill>
                  <a:latin typeface="Consolas" panose="020B0609020204030204" pitchFamily="49" charset="0"/>
                </a:rPr>
                <a:t>12</a:t>
              </a:r>
            </a:p>
          </p:txBody>
        </p:sp>
        <p:sp>
          <p:nvSpPr>
            <p:cNvPr id="34" name="TextBox 33">
              <a:extLst>
                <a:ext uri="{FF2B5EF4-FFF2-40B4-BE49-F238E27FC236}">
                  <a16:creationId xmlns:a16="http://schemas.microsoft.com/office/drawing/2014/main" id="{4E452A6F-8DD8-D6FD-AD95-D27457D0D249}"/>
                </a:ext>
              </a:extLst>
            </p:cNvPr>
            <p:cNvSpPr txBox="1"/>
            <p:nvPr/>
          </p:nvSpPr>
          <p:spPr>
            <a:xfrm>
              <a:off x="1333501" y="1687190"/>
              <a:ext cx="6422570" cy="4806140"/>
            </a:xfrm>
            <a:prstGeom prst="rect">
              <a:avLst/>
            </a:prstGeom>
            <a:noFill/>
          </p:spPr>
          <p:txBody>
            <a:bodyPr vert="horz" wrap="square" lIns="0" tIns="0" rIns="0" bIns="0" rtlCol="0" anchor="t">
              <a:noAutofit/>
            </a:bodyPr>
            <a:lstStyle/>
            <a:p>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random</a:t>
              </a:r>
              <a:endParaRPr lang="en-US" b="0" dirty="0">
                <a:solidFill>
                  <a:srgbClr val="3B3B3B"/>
                </a:solidFill>
                <a:effectLst/>
                <a:latin typeface="Consolas" panose="020B0609020204030204" pitchFamily="49" charset="0"/>
              </a:endParaRPr>
            </a:p>
            <a:p>
              <a:r>
                <a:rPr lang="en-US" b="0" dirty="0">
                  <a:solidFill>
                    <a:srgbClr val="AF00DB"/>
                  </a:solidFill>
                  <a:effectLst/>
                  <a:latin typeface="Consolas" panose="020B0609020204030204" pitchFamily="49" charset="0"/>
                </a:rPr>
                <a:t>import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timeit</a:t>
              </a:r>
              <a:endParaRPr lang="en-US" b="0" dirty="0">
                <a:solidFill>
                  <a:srgbClr val="3B3B3B"/>
                </a:solidFill>
                <a:effectLst/>
                <a:latin typeface="Consolas" panose="020B0609020204030204" pitchFamily="49" charset="0"/>
              </a:endParaRPr>
            </a:p>
            <a:p>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def</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generate_random_ints</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random</a:t>
              </a:r>
              <a:r>
                <a:rPr lang="en-US" b="0" dirty="0" err="1">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randint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for</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_</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range</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endParaRPr lang="en-US" b="0" dirty="0">
                <a:solidFill>
                  <a:srgbClr val="001080"/>
                </a:solidFill>
                <a:effectLst/>
                <a:latin typeface="Consolas" panose="020B0609020204030204" pitchFamily="49" charset="0"/>
              </a:endParaRPr>
            </a:p>
            <a:p>
              <a:r>
                <a:rPr lang="en-US" b="0" dirty="0" err="1">
                  <a:solidFill>
                    <a:srgbClr val="001080"/>
                  </a:solidFill>
                  <a:effectLst/>
                  <a:latin typeface="Consolas" panose="020B0609020204030204" pitchFamily="49" charset="0"/>
                </a:rPr>
                <a:t>lst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generate_random_ints</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20</a:t>
              </a:r>
              <a:r>
                <a:rPr lang="en-US" b="0" dirty="0">
                  <a:solidFill>
                    <a:srgbClr val="3B3B3B"/>
                  </a:solidFill>
                  <a:effectLst/>
                  <a:latin typeface="Consolas" panose="020B0609020204030204" pitchFamily="49" charset="0"/>
                </a:rPr>
                <a:t>)</a:t>
              </a:r>
            </a:p>
            <a:p>
              <a:r>
                <a:rPr lang="en-US" b="0" dirty="0">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timeit</a:t>
              </a:r>
              <a:r>
                <a:rPr lang="en-US" b="0" dirty="0" err="1">
                  <a:solidFill>
                    <a:srgbClr val="3B3B3B"/>
                  </a:solidFill>
                  <a:effectLst/>
                  <a:latin typeface="Consolas" panose="020B0609020204030204" pitchFamily="49" charset="0"/>
                </a:rPr>
                <a:t>.</a:t>
              </a:r>
              <a:r>
                <a:rPr lang="en-US" b="0" dirty="0" err="1">
                  <a:solidFill>
                    <a:srgbClr val="795E26"/>
                  </a:solidFill>
                  <a:effectLst/>
                  <a:latin typeface="Consolas" panose="020B0609020204030204" pitchFamily="49" charset="0"/>
                </a:rPr>
                <a:t>timeit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lambda</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sum</a:t>
              </a:r>
              <a:r>
                <a:rPr lang="en-US" b="0" dirty="0">
                  <a:solidFill>
                    <a:srgbClr val="3B3B3B"/>
                  </a:solidFill>
                  <a:effectLst/>
                  <a:latin typeface="Consolas" panose="020B0609020204030204" pitchFamily="49" charset="0"/>
                </a:rPr>
                <a:t>(</a:t>
              </a:r>
              <a:r>
                <a:rPr lang="en-US" b="0" dirty="0" err="1">
                  <a:solidFill>
                    <a:srgbClr val="001080"/>
                  </a:solidFill>
                  <a:effectLst/>
                  <a:latin typeface="Consolas" panose="020B0609020204030204" pitchFamily="49" charset="0"/>
                </a:rPr>
                <a:t>lst</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number</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10000</a:t>
              </a:r>
              <a:endParaRPr lang="en-US" b="0" dirty="0">
                <a:solidFill>
                  <a:srgbClr val="3B3B3B"/>
                </a:solidFill>
                <a:effectLst/>
                <a:latin typeface="Consolas" panose="020B0609020204030204" pitchFamily="49" charset="0"/>
              </a:endParaRPr>
            </a:p>
            <a:p>
              <a:r>
                <a:rPr lang="en-US" b="0" dirty="0">
                  <a:solidFill>
                    <a:srgbClr val="3B3B3B"/>
                  </a:solidFill>
                  <a:effectLst/>
                  <a:latin typeface="Consolas" panose="020B0609020204030204" pitchFamily="49" charset="0"/>
                </a:rPr>
                <a:t>)</a:t>
              </a:r>
            </a:p>
            <a:p>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0.0009647</a:t>
              </a:r>
              <a:endParaRPr lang="en-US" b="0" dirty="0">
                <a:solidFill>
                  <a:srgbClr val="3B3B3B"/>
                </a:solidFill>
                <a:effectLst/>
                <a:latin typeface="Consolas" panose="020B0609020204030204" pitchFamily="49" charset="0"/>
              </a:endParaRPr>
            </a:p>
          </p:txBody>
        </p:sp>
        <p:cxnSp>
          <p:nvCxnSpPr>
            <p:cNvPr id="35" name="IndentGuide_0_3_4">
              <a:extLst>
                <a:ext uri="{FF2B5EF4-FFF2-40B4-BE49-F238E27FC236}">
                  <a16:creationId xmlns:a16="http://schemas.microsoft.com/office/drawing/2014/main" id="{B3B8B16B-6545-8365-8A1E-86D74DE1DB1D}"/>
                </a:ext>
              </a:extLst>
            </p:cNvPr>
            <p:cNvCxnSpPr>
              <a:cxnSpLocks/>
            </p:cNvCxnSpPr>
            <p:nvPr/>
          </p:nvCxnSpPr>
          <p:spPr>
            <a:xfrm>
              <a:off x="1333501" y="2762698"/>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sp>
        <p:nvSpPr>
          <p:cNvPr id="42" name="TextBox 41">
            <a:extLst>
              <a:ext uri="{FF2B5EF4-FFF2-40B4-BE49-F238E27FC236}">
                <a16:creationId xmlns:a16="http://schemas.microsoft.com/office/drawing/2014/main" id="{6AB2846E-457E-D02B-EAEC-34889DE3360F}"/>
              </a:ext>
            </a:extLst>
          </p:cNvPr>
          <p:cNvSpPr txBox="1"/>
          <p:nvPr/>
        </p:nvSpPr>
        <p:spPr>
          <a:xfrm>
            <a:off x="4234520" y="3291602"/>
            <a:ext cx="2938625"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l" rtl="1"/>
            <a:r>
              <a:rPr lang="he-IL" sz="3200" dirty="0"/>
              <a:t>זה טוב? לא טוב?</a:t>
            </a:r>
            <a:endParaRPr lang="LID4096" sz="3200" dirty="0"/>
          </a:p>
        </p:txBody>
      </p:sp>
      <p:sp>
        <p:nvSpPr>
          <p:cNvPr id="43" name="TextBox 42">
            <a:extLst>
              <a:ext uri="{FF2B5EF4-FFF2-40B4-BE49-F238E27FC236}">
                <a16:creationId xmlns:a16="http://schemas.microsoft.com/office/drawing/2014/main" id="{5C254293-3251-8313-159D-9CAD5C27E129}"/>
              </a:ext>
            </a:extLst>
          </p:cNvPr>
          <p:cNvSpPr txBox="1"/>
          <p:nvPr/>
        </p:nvSpPr>
        <p:spPr>
          <a:xfrm>
            <a:off x="4234520" y="4475975"/>
            <a:ext cx="7367723"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r" rtl="1"/>
            <a:r>
              <a:rPr lang="he-IL" sz="3200" dirty="0"/>
              <a:t>הביצועים על קלט יחיד לא נותנים מספיק מידע</a:t>
            </a:r>
            <a:endParaRPr lang="LID4096" sz="3200" dirty="0"/>
          </a:p>
        </p:txBody>
      </p:sp>
      <p:sp>
        <p:nvSpPr>
          <p:cNvPr id="44" name="TextBox 43">
            <a:extLst>
              <a:ext uri="{FF2B5EF4-FFF2-40B4-BE49-F238E27FC236}">
                <a16:creationId xmlns:a16="http://schemas.microsoft.com/office/drawing/2014/main" id="{8CACD745-CE40-DB77-985B-E0129971BB47}"/>
              </a:ext>
            </a:extLst>
          </p:cNvPr>
          <p:cNvSpPr txBox="1"/>
          <p:nvPr/>
        </p:nvSpPr>
        <p:spPr>
          <a:xfrm>
            <a:off x="1772308" y="5652196"/>
            <a:ext cx="9829935"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r" rtl="1"/>
            <a:r>
              <a:rPr lang="he-IL" sz="3200" dirty="0"/>
              <a:t>יותר מעניין: איך הביצועים משתנים כאשר כמות המידע גדלה?</a:t>
            </a:r>
            <a:endParaRPr lang="LID4096" sz="3200" dirty="0"/>
          </a:p>
        </p:txBody>
      </p:sp>
    </p:spTree>
    <p:extLst>
      <p:ext uri="{BB962C8B-B14F-4D97-AF65-F5344CB8AC3E}">
        <p14:creationId xmlns:p14="http://schemas.microsoft.com/office/powerpoint/2010/main" val="1918568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fade">
                                      <p:cBhvr>
                                        <p:cTn id="11" dur="500"/>
                                        <p:tgtEl>
                                          <p:spTgt spid="3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Effect transition="in" filter="fade">
                                      <p:cBhvr>
                                        <p:cTn id="21" dur="500"/>
                                        <p:tgtEl>
                                          <p:spTgt spid="4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42" grpId="0" animBg="1"/>
      <p:bldP spid="43" grpId="0" animBg="1"/>
      <p:bldP spid="44"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8F970-8B10-00DF-C59F-263E025E5F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7DF6F-ACBF-14F3-D89B-BE078B86730C}"/>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77C16CC9-416E-15F1-E1B5-24847F8AFCF4}"/>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2FFB751C-26B0-0983-0CB6-0A33E63EE76E}"/>
              </a:ext>
            </a:extLst>
          </p:cNvPr>
          <p:cNvSpPr>
            <a:spLocks noGrp="1"/>
          </p:cNvSpPr>
          <p:nvPr>
            <p:ph type="body" sz="quarter" idx="11"/>
          </p:nvPr>
        </p:nvSpPr>
        <p:spPr>
          <a:xfrm>
            <a:off x="10629900" y="594996"/>
            <a:ext cx="1562100" cy="594995"/>
          </a:xfrm>
        </p:spPr>
        <p:txBody>
          <a:bodyPr/>
          <a:lstStyle/>
          <a:p>
            <a:r>
              <a:rPr lang="he-IL" dirty="0"/>
              <a:t>טענה:</a:t>
            </a:r>
            <a:endParaRPr lang="LID4096" dirty="0"/>
          </a:p>
        </p:txBody>
      </p:sp>
      <mc:AlternateContent xmlns:mc="http://schemas.openxmlformats.org/markup-compatibility/2006">
        <mc:Choice xmlns:a14="http://schemas.microsoft.com/office/drawing/2010/main" Requires="a14">
          <p:sp>
            <p:nvSpPr>
              <p:cNvPr id="18" name="Text Placeholder 3">
                <a:extLst>
                  <a:ext uri="{FF2B5EF4-FFF2-40B4-BE49-F238E27FC236}">
                    <a16:creationId xmlns:a16="http://schemas.microsoft.com/office/drawing/2014/main" id="{F8149417-2C11-49E4-7757-CBD96BF4A70C}"/>
                  </a:ext>
                </a:extLst>
              </p:cNvPr>
              <p:cNvSpPr txBox="1">
                <a:spLocks/>
              </p:cNvSpPr>
              <p:nvPr/>
            </p:nvSpPr>
            <p:spPr>
              <a:xfrm>
                <a:off x="4527550" y="594994"/>
                <a:ext cx="64515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לכל </a:t>
                </a:r>
                <a14:m>
                  <m:oMath xmlns:m="http://schemas.openxmlformats.org/officeDocument/2006/math">
                    <m:r>
                      <a:rPr lang="en-US" b="0" i="1" smtClean="0">
                        <a:latin typeface="Cambria Math" panose="02040503050406030204" pitchFamily="18" charset="0"/>
                      </a:rPr>
                      <m:t>𝑘</m:t>
                    </m:r>
                  </m:oMath>
                </a14:m>
                <a:r>
                  <a:rPr lang="he-IL" dirty="0"/>
                  <a:t> קבוע, מתקיים ש</a:t>
                </a:r>
                <a:endParaRPr lang="LID4096" dirty="0"/>
              </a:p>
            </p:txBody>
          </p:sp>
        </mc:Choice>
        <mc:Fallback>
          <p:sp>
            <p:nvSpPr>
              <p:cNvPr id="18" name="Text Placeholder 3">
                <a:extLst>
                  <a:ext uri="{FF2B5EF4-FFF2-40B4-BE49-F238E27FC236}">
                    <a16:creationId xmlns:a16="http://schemas.microsoft.com/office/drawing/2014/main" id="{F8149417-2C11-49E4-7757-CBD96BF4A70C}"/>
                  </a:ext>
                </a:extLst>
              </p:cNvPr>
              <p:cNvSpPr txBox="1">
                <a:spLocks noRot="1" noChangeAspect="1" noMove="1" noResize="1" noEditPoints="1" noAdjustHandles="1" noChangeArrowheads="1" noChangeShapeType="1" noTextEdit="1"/>
              </p:cNvSpPr>
              <p:nvPr/>
            </p:nvSpPr>
            <p:spPr>
              <a:xfrm>
                <a:off x="4527550" y="594994"/>
                <a:ext cx="6451599" cy="594995"/>
              </a:xfrm>
              <a:prstGeom prst="rect">
                <a:avLst/>
              </a:prstGeom>
              <a:blipFill>
                <a:blip r:embed="rId2"/>
                <a:stretch>
                  <a:fillRect t="-27835" r="-2836" b="-3505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C5995D72-C331-A5D7-C0CF-44AC34357EAF}"/>
                  </a:ext>
                </a:extLst>
              </p:cNvPr>
              <p:cNvSpPr txBox="1">
                <a:spLocks/>
              </p:cNvSpPr>
              <p:nvPr/>
            </p:nvSpPr>
            <p:spPr>
              <a:xfrm>
                <a:off x="1517649" y="1412683"/>
                <a:ext cx="102108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𝑘</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𝑛</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m:oMathPara>
                </a14:m>
                <a:endParaRPr lang="LID4096" dirty="0"/>
              </a:p>
            </p:txBody>
          </p:sp>
        </mc:Choice>
        <mc:Fallback>
          <p:sp>
            <p:nvSpPr>
              <p:cNvPr id="6" name="Text Placeholder 3">
                <a:extLst>
                  <a:ext uri="{FF2B5EF4-FFF2-40B4-BE49-F238E27FC236}">
                    <a16:creationId xmlns:a16="http://schemas.microsoft.com/office/drawing/2014/main" id="{C5995D72-C331-A5D7-C0CF-44AC34357EAF}"/>
                  </a:ext>
                </a:extLst>
              </p:cNvPr>
              <p:cNvSpPr txBox="1">
                <a:spLocks noRot="1" noChangeAspect="1" noMove="1" noResize="1" noEditPoints="1" noAdjustHandles="1" noChangeArrowheads="1" noChangeShapeType="1" noTextEdit="1"/>
              </p:cNvSpPr>
              <p:nvPr/>
            </p:nvSpPr>
            <p:spPr>
              <a:xfrm>
                <a:off x="1517649" y="1412683"/>
                <a:ext cx="10210802" cy="594995"/>
              </a:xfrm>
              <a:prstGeom prst="rect">
                <a:avLst/>
              </a:prstGeom>
              <a:blipFill>
                <a:blip r:embed="rId3"/>
                <a:stretch>
                  <a:fillRect/>
                </a:stretch>
              </a:blipFill>
            </p:spPr>
            <p:txBody>
              <a:bodyPr/>
              <a:lstStyle/>
              <a:p>
                <a:r>
                  <a:rPr lang="LID4096">
                    <a:noFill/>
                  </a:rPr>
                  <a:t> </a:t>
                </a:r>
              </a:p>
            </p:txBody>
          </p:sp>
        </mc:Fallback>
      </mc:AlternateContent>
      <p:sp>
        <p:nvSpPr>
          <p:cNvPr id="9" name="Text Placeholder 3">
            <a:extLst>
              <a:ext uri="{FF2B5EF4-FFF2-40B4-BE49-F238E27FC236}">
                <a16:creationId xmlns:a16="http://schemas.microsoft.com/office/drawing/2014/main" id="{2B016D9D-BCB6-A735-A263-9232400ABB7A}"/>
              </a:ext>
            </a:extLst>
          </p:cNvPr>
          <p:cNvSpPr txBox="1">
            <a:spLocks/>
          </p:cNvSpPr>
          <p:nvPr/>
        </p:nvSpPr>
        <p:spPr>
          <a:xfrm>
            <a:off x="10629900" y="2298443"/>
            <a:ext cx="15621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הוכחה:</a:t>
            </a:r>
            <a:endParaRPr lang="LID4096" dirty="0"/>
          </a:p>
        </p:txBody>
      </p:sp>
      <mc:AlternateContent xmlns:mc="http://schemas.openxmlformats.org/markup-compatibility/2006">
        <mc:Choice xmlns:a14="http://schemas.microsoft.com/office/drawing/2010/main" Requires="a14">
          <p:sp>
            <p:nvSpPr>
              <p:cNvPr id="5" name="Text Placeholder 3">
                <a:extLst>
                  <a:ext uri="{FF2B5EF4-FFF2-40B4-BE49-F238E27FC236}">
                    <a16:creationId xmlns:a16="http://schemas.microsoft.com/office/drawing/2014/main" id="{782F7E3E-4211-286F-E8B4-B1AA4A1412DD}"/>
                  </a:ext>
                </a:extLst>
              </p:cNvPr>
              <p:cNvSpPr txBox="1">
                <a:spLocks/>
              </p:cNvSpPr>
              <p:nvPr/>
            </p:nvSpPr>
            <p:spPr>
              <a:xfrm>
                <a:off x="5975350" y="2779982"/>
                <a:ext cx="2559083"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oMath>
                  </m:oMathPara>
                </a14:m>
                <a:endParaRPr lang="LID4096" dirty="0"/>
              </a:p>
            </p:txBody>
          </p:sp>
        </mc:Choice>
        <mc:Fallback>
          <p:sp>
            <p:nvSpPr>
              <p:cNvPr id="5" name="Text Placeholder 3">
                <a:extLst>
                  <a:ext uri="{FF2B5EF4-FFF2-40B4-BE49-F238E27FC236}">
                    <a16:creationId xmlns:a16="http://schemas.microsoft.com/office/drawing/2014/main" id="{782F7E3E-4211-286F-E8B4-B1AA4A1412DD}"/>
                  </a:ext>
                </a:extLst>
              </p:cNvPr>
              <p:cNvSpPr txBox="1">
                <a:spLocks noRot="1" noChangeAspect="1" noMove="1" noResize="1" noEditPoints="1" noAdjustHandles="1" noChangeArrowheads="1" noChangeShapeType="1" noTextEdit="1"/>
              </p:cNvSpPr>
              <p:nvPr/>
            </p:nvSpPr>
            <p:spPr>
              <a:xfrm>
                <a:off x="5975350" y="2779982"/>
                <a:ext cx="2559083" cy="1298036"/>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58E2D624-281C-C4CF-DBA8-98C976FB9615}"/>
                  </a:ext>
                </a:extLst>
              </p:cNvPr>
              <p:cNvSpPr txBox="1">
                <a:spLocks/>
              </p:cNvSpPr>
              <p:nvPr/>
            </p:nvSpPr>
            <p:spPr>
              <a:xfrm>
                <a:off x="4914899" y="3131503"/>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7" name="Text Placeholder 3">
                <a:extLst>
                  <a:ext uri="{FF2B5EF4-FFF2-40B4-BE49-F238E27FC236}">
                    <a16:creationId xmlns:a16="http://schemas.microsoft.com/office/drawing/2014/main" id="{58E2D624-281C-C4CF-DBA8-98C976FB9615}"/>
                  </a:ext>
                </a:extLst>
              </p:cNvPr>
              <p:cNvSpPr txBox="1">
                <a:spLocks noRot="1" noChangeAspect="1" noMove="1" noResize="1" noEditPoints="1" noAdjustHandles="1" noChangeArrowheads="1" noChangeShapeType="1" noTextEdit="1"/>
              </p:cNvSpPr>
              <p:nvPr/>
            </p:nvSpPr>
            <p:spPr>
              <a:xfrm>
                <a:off x="4914899" y="3131503"/>
                <a:ext cx="1060451" cy="594995"/>
              </a:xfrm>
              <a:prstGeom prst="rect">
                <a:avLst/>
              </a:prstGeom>
              <a:blipFill>
                <a:blip r:embed="rId5"/>
                <a:stretch>
                  <a:fillRect/>
                </a:stretch>
              </a:blipFill>
            </p:spPr>
            <p:txBody>
              <a:bodyPr/>
              <a:lstStyle/>
              <a:p>
                <a:r>
                  <a:rPr lang="LID4096">
                    <a:noFill/>
                  </a:rPr>
                  <a:t> </a:t>
                </a:r>
              </a:p>
            </p:txBody>
          </p:sp>
        </mc:Fallback>
      </mc:AlternateContent>
      <p:sp>
        <p:nvSpPr>
          <p:cNvPr id="10" name="Text Placeholder 3">
            <a:extLst>
              <a:ext uri="{FF2B5EF4-FFF2-40B4-BE49-F238E27FC236}">
                <a16:creationId xmlns:a16="http://schemas.microsoft.com/office/drawing/2014/main" id="{EEF491EF-3CDF-50C3-BA1A-1EEFE961DEF1}"/>
              </a:ext>
            </a:extLst>
          </p:cNvPr>
          <p:cNvSpPr txBox="1">
            <a:spLocks/>
          </p:cNvSpPr>
          <p:nvPr/>
        </p:nvSpPr>
        <p:spPr>
          <a:xfrm>
            <a:off x="10629900" y="3994593"/>
            <a:ext cx="15621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או</a:t>
            </a:r>
            <a:endParaRPr lang="LID4096" dirty="0"/>
          </a:p>
        </p:txBody>
      </p:sp>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89850A1C-FF00-E40B-AF11-0AB31034BDFC}"/>
                  </a:ext>
                </a:extLst>
              </p:cNvPr>
              <p:cNvSpPr txBox="1">
                <a:spLocks/>
              </p:cNvSpPr>
              <p:nvPr/>
            </p:nvSpPr>
            <p:spPr>
              <a:xfrm>
                <a:off x="6127751" y="4429539"/>
                <a:ext cx="1727200"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i="1">
                              <a:latin typeface="Cambria Math" panose="02040503050406030204" pitchFamily="18" charset="0"/>
                            </a:rPr>
                            <m:t>𝑘</m:t>
                          </m:r>
                        </m:sup>
                      </m:sSup>
                    </m:oMath>
                  </m:oMathPara>
                </a14:m>
                <a:endParaRPr lang="LID4096" dirty="0"/>
              </a:p>
            </p:txBody>
          </p:sp>
        </mc:Choice>
        <mc:Fallback>
          <p:sp>
            <p:nvSpPr>
              <p:cNvPr id="11" name="Text Placeholder 3">
                <a:extLst>
                  <a:ext uri="{FF2B5EF4-FFF2-40B4-BE49-F238E27FC236}">
                    <a16:creationId xmlns:a16="http://schemas.microsoft.com/office/drawing/2014/main" id="{89850A1C-FF00-E40B-AF11-0AB31034BDFC}"/>
                  </a:ext>
                </a:extLst>
              </p:cNvPr>
              <p:cNvSpPr txBox="1">
                <a:spLocks noRot="1" noChangeAspect="1" noMove="1" noResize="1" noEditPoints="1" noAdjustHandles="1" noChangeArrowheads="1" noChangeShapeType="1" noTextEdit="1"/>
              </p:cNvSpPr>
              <p:nvPr/>
            </p:nvSpPr>
            <p:spPr>
              <a:xfrm>
                <a:off x="6127751" y="4429539"/>
                <a:ext cx="1727200" cy="1298036"/>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2" name="Text Placeholder 3">
                <a:extLst>
                  <a:ext uri="{FF2B5EF4-FFF2-40B4-BE49-F238E27FC236}">
                    <a16:creationId xmlns:a16="http://schemas.microsoft.com/office/drawing/2014/main" id="{BC7EB65C-060C-CE57-F7E3-0C7AAD8F7673}"/>
                  </a:ext>
                </a:extLst>
              </p:cNvPr>
              <p:cNvSpPr txBox="1">
                <a:spLocks/>
              </p:cNvSpPr>
              <p:nvPr/>
            </p:nvSpPr>
            <p:spPr>
              <a:xfrm>
                <a:off x="5067299" y="4781060"/>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12" name="Text Placeholder 3">
                <a:extLst>
                  <a:ext uri="{FF2B5EF4-FFF2-40B4-BE49-F238E27FC236}">
                    <a16:creationId xmlns:a16="http://schemas.microsoft.com/office/drawing/2014/main" id="{BC7EB65C-060C-CE57-F7E3-0C7AAD8F7673}"/>
                  </a:ext>
                </a:extLst>
              </p:cNvPr>
              <p:cNvSpPr txBox="1">
                <a:spLocks noRot="1" noChangeAspect="1" noMove="1" noResize="1" noEditPoints="1" noAdjustHandles="1" noChangeArrowheads="1" noChangeShapeType="1" noTextEdit="1"/>
              </p:cNvSpPr>
              <p:nvPr/>
            </p:nvSpPr>
            <p:spPr>
              <a:xfrm>
                <a:off x="5067299" y="4781060"/>
                <a:ext cx="1060451"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7147E6A2-FEF8-753A-7B60-6C888292AC23}"/>
                  </a:ext>
                </a:extLst>
              </p:cNvPr>
              <p:cNvSpPr txBox="1">
                <a:spLocks/>
              </p:cNvSpPr>
              <p:nvPr/>
            </p:nvSpPr>
            <p:spPr>
              <a:xfrm>
                <a:off x="8509000" y="5376055"/>
                <a:ext cx="2470149"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2</m:t>
                      </m:r>
                      <m:sSub>
                        <m:sSubPr>
                          <m:ctrlPr>
                            <a:rPr lang="en-US" i="1">
                              <a:latin typeface="Cambria Math" panose="02040503050406030204" pitchFamily="18" charset="0"/>
                            </a:rPr>
                          </m:ctrlPr>
                        </m:sSubPr>
                        <m:e>
                          <m:r>
                            <a:rPr lang="en-US" i="1">
                              <a:latin typeface="Cambria Math" panose="02040503050406030204" pitchFamily="18" charset="0"/>
                            </a:rPr>
                            <m:t>𝑎</m:t>
                          </m:r>
                        </m:e>
                        <m:sub>
                          <m:r>
                            <m:rPr>
                              <m:nor/>
                            </m:rPr>
                            <a:rPr lang="en-US">
                              <a:latin typeface="Cambria Math" panose="02040503050406030204" pitchFamily="18" charset="0"/>
                            </a:rPr>
                            <m:t>max</m:t>
                          </m:r>
                        </m:sub>
                      </m:sSub>
                    </m:oMath>
                  </m:oMathPara>
                </a14:m>
                <a:endParaRPr lang="LID4096" dirty="0"/>
              </a:p>
            </p:txBody>
          </p:sp>
        </mc:Choice>
        <mc:Fallback>
          <p:sp>
            <p:nvSpPr>
              <p:cNvPr id="13" name="Text Placeholder 3">
                <a:extLst>
                  <a:ext uri="{FF2B5EF4-FFF2-40B4-BE49-F238E27FC236}">
                    <a16:creationId xmlns:a16="http://schemas.microsoft.com/office/drawing/2014/main" id="{7147E6A2-FEF8-753A-7B60-6C888292AC23}"/>
                  </a:ext>
                </a:extLst>
              </p:cNvPr>
              <p:cNvSpPr txBox="1">
                <a:spLocks noRot="1" noChangeAspect="1" noMove="1" noResize="1" noEditPoints="1" noAdjustHandles="1" noChangeArrowheads="1" noChangeShapeType="1" noTextEdit="1"/>
              </p:cNvSpPr>
              <p:nvPr/>
            </p:nvSpPr>
            <p:spPr>
              <a:xfrm>
                <a:off x="8509000" y="5376055"/>
                <a:ext cx="2470149" cy="1298036"/>
              </a:xfrm>
              <a:prstGeom prst="rect">
                <a:avLst/>
              </a:prstGeom>
              <a:blipFill>
                <a:blip r:embed="rId8"/>
                <a:stretch>
                  <a:fillRect/>
                </a:stretch>
              </a:blipFill>
            </p:spPr>
            <p:txBody>
              <a:bodyPr/>
              <a:lstStyle/>
              <a:p>
                <a:r>
                  <a:rPr lang="LID4096">
                    <a:noFill/>
                  </a:rPr>
                  <a:t> </a:t>
                </a:r>
              </a:p>
            </p:txBody>
          </p:sp>
        </mc:Fallback>
      </mc:AlternateContent>
      <p:sp>
        <p:nvSpPr>
          <p:cNvPr id="14" name="Text Placeholder 3">
            <a:extLst>
              <a:ext uri="{FF2B5EF4-FFF2-40B4-BE49-F238E27FC236}">
                <a16:creationId xmlns:a16="http://schemas.microsoft.com/office/drawing/2014/main" id="{8858A245-4561-4530-ACD6-D3B97AF543B1}"/>
              </a:ext>
            </a:extLst>
          </p:cNvPr>
          <p:cNvSpPr txBox="1">
            <a:spLocks/>
          </p:cNvSpPr>
          <p:nvPr/>
        </p:nvSpPr>
        <p:spPr>
          <a:xfrm>
            <a:off x="10629900" y="5727576"/>
            <a:ext cx="15621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עבור</a:t>
            </a:r>
            <a:endParaRPr lang="LID4096" dirty="0"/>
          </a:p>
        </p:txBody>
      </p:sp>
      <p:sp>
        <p:nvSpPr>
          <p:cNvPr id="15" name="Text Placeholder 3">
            <a:extLst>
              <a:ext uri="{FF2B5EF4-FFF2-40B4-BE49-F238E27FC236}">
                <a16:creationId xmlns:a16="http://schemas.microsoft.com/office/drawing/2014/main" id="{2007B423-80C4-8045-8DD1-04EF58CEE088}"/>
              </a:ext>
            </a:extLst>
          </p:cNvPr>
          <p:cNvSpPr txBox="1">
            <a:spLocks/>
          </p:cNvSpPr>
          <p:nvPr/>
        </p:nvSpPr>
        <p:spPr>
          <a:xfrm>
            <a:off x="7281880" y="5376055"/>
            <a:ext cx="873125"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he-IL" dirty="0"/>
              <a:t>וגם</a:t>
            </a:r>
            <a:endParaRPr lang="LID4096" dirty="0"/>
          </a:p>
        </p:txBody>
      </p:sp>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F926263F-3072-105C-8027-A555094D0476}"/>
                  </a:ext>
                </a:extLst>
              </p:cNvPr>
              <p:cNvSpPr txBox="1">
                <a:spLocks/>
              </p:cNvSpPr>
              <p:nvPr/>
            </p:nvSpPr>
            <p:spPr>
              <a:xfrm>
                <a:off x="4721228" y="5376055"/>
                <a:ext cx="2470149" cy="1298036"/>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2</m:t>
                      </m:r>
                    </m:oMath>
                  </m:oMathPara>
                </a14:m>
                <a:endParaRPr lang="LID4096" dirty="0"/>
              </a:p>
            </p:txBody>
          </p:sp>
        </mc:Choice>
        <mc:Fallback>
          <p:sp>
            <p:nvSpPr>
              <p:cNvPr id="19" name="Text Placeholder 3">
                <a:extLst>
                  <a:ext uri="{FF2B5EF4-FFF2-40B4-BE49-F238E27FC236}">
                    <a16:creationId xmlns:a16="http://schemas.microsoft.com/office/drawing/2014/main" id="{F926263F-3072-105C-8027-A555094D0476}"/>
                  </a:ext>
                </a:extLst>
              </p:cNvPr>
              <p:cNvSpPr txBox="1">
                <a:spLocks noRot="1" noChangeAspect="1" noMove="1" noResize="1" noEditPoints="1" noAdjustHandles="1" noChangeArrowheads="1" noChangeShapeType="1" noTextEdit="1"/>
              </p:cNvSpPr>
              <p:nvPr/>
            </p:nvSpPr>
            <p:spPr>
              <a:xfrm>
                <a:off x="4721228" y="5376055"/>
                <a:ext cx="2470149" cy="1298036"/>
              </a:xfrm>
              <a:prstGeom prst="rect">
                <a:avLst/>
              </a:prstGeom>
              <a:blipFill>
                <a:blip r:embed="rId9"/>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191756317"/>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8F3EB-5604-D8C3-37AD-48A886CC13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BC52CC-38FB-00B6-2E7B-97B9D3253031}"/>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797A8E7C-1437-28EA-252B-C62649D43890}"/>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AC2188B6-2031-6BD2-7960-73AEA5EA30B5}"/>
              </a:ext>
            </a:extLst>
          </p:cNvPr>
          <p:cNvSpPr>
            <a:spLocks noGrp="1"/>
          </p:cNvSpPr>
          <p:nvPr>
            <p:ph type="body" sz="quarter" idx="11"/>
          </p:nvPr>
        </p:nvSpPr>
        <p:spPr>
          <a:xfrm>
            <a:off x="10033000" y="696596"/>
            <a:ext cx="2159000" cy="594995"/>
          </a:xfrm>
        </p:spPr>
        <p:txBody>
          <a:bodyPr/>
          <a:lstStyle/>
          <a:p>
            <a:r>
              <a:rPr lang="he-IL" dirty="0"/>
              <a:t>הערה</a:t>
            </a:r>
            <a:endParaRPr lang="LID4096" dirty="0"/>
          </a:p>
        </p:txBody>
      </p:sp>
      <p:sp>
        <p:nvSpPr>
          <p:cNvPr id="8" name="Text Placeholder 3">
            <a:extLst>
              <a:ext uri="{FF2B5EF4-FFF2-40B4-BE49-F238E27FC236}">
                <a16:creationId xmlns:a16="http://schemas.microsoft.com/office/drawing/2014/main" id="{78C66694-7EBA-1257-CAF7-70653F216856}"/>
              </a:ext>
            </a:extLst>
          </p:cNvPr>
          <p:cNvSpPr txBox="1">
            <a:spLocks/>
          </p:cNvSpPr>
          <p:nvPr/>
        </p:nvSpPr>
        <p:spPr>
          <a:xfrm>
            <a:off x="10033000" y="1393190"/>
            <a:ext cx="21590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הסימון </a:t>
            </a:r>
            <a:endParaRPr lang="LID4096" dirty="0"/>
          </a:p>
        </p:txBody>
      </p:sp>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C64A2257-8BA8-63E8-02F4-39443FE2E837}"/>
                  </a:ext>
                </a:extLst>
              </p:cNvPr>
              <p:cNvSpPr txBox="1">
                <a:spLocks/>
              </p:cNvSpPr>
              <p:nvPr/>
            </p:nvSpPr>
            <p:spPr>
              <a:xfrm>
                <a:off x="7188200" y="1393190"/>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16" name="Text Placeholder 3">
                <a:extLst>
                  <a:ext uri="{FF2B5EF4-FFF2-40B4-BE49-F238E27FC236}">
                    <a16:creationId xmlns:a16="http://schemas.microsoft.com/office/drawing/2014/main" id="{C64A2257-8BA8-63E8-02F4-39443FE2E837}"/>
                  </a:ext>
                </a:extLst>
              </p:cNvPr>
              <p:cNvSpPr txBox="1">
                <a:spLocks noRot="1" noChangeAspect="1" noMove="1" noResize="1" noEditPoints="1" noAdjustHandles="1" noChangeArrowheads="1" noChangeShapeType="1" noTextEdit="1"/>
              </p:cNvSpPr>
              <p:nvPr/>
            </p:nvSpPr>
            <p:spPr>
              <a:xfrm>
                <a:off x="7188200" y="1393190"/>
                <a:ext cx="3727449" cy="594995"/>
              </a:xfrm>
              <a:prstGeom prst="rect">
                <a:avLst/>
              </a:prstGeom>
              <a:blipFill>
                <a:blip r:embed="rId2"/>
                <a:stretch>
                  <a:fillRect/>
                </a:stretch>
              </a:blipFill>
            </p:spPr>
            <p:txBody>
              <a:bodyPr/>
              <a:lstStyle/>
              <a:p>
                <a:r>
                  <a:rPr lang="LID4096">
                    <a:noFill/>
                  </a:rPr>
                  <a:t> </a:t>
                </a:r>
              </a:p>
            </p:txBody>
          </p:sp>
        </mc:Fallback>
      </mc:AlternateContent>
      <p:sp>
        <p:nvSpPr>
          <p:cNvPr id="17" name="Text Placeholder 3">
            <a:extLst>
              <a:ext uri="{FF2B5EF4-FFF2-40B4-BE49-F238E27FC236}">
                <a16:creationId xmlns:a16="http://schemas.microsoft.com/office/drawing/2014/main" id="{CD672374-350E-0F3C-8F7E-C3462A8347C4}"/>
              </a:ext>
            </a:extLst>
          </p:cNvPr>
          <p:cNvSpPr txBox="1">
            <a:spLocks/>
          </p:cNvSpPr>
          <p:nvPr/>
        </p:nvSpPr>
        <p:spPr>
          <a:xfrm>
            <a:off x="2889250" y="1393189"/>
            <a:ext cx="41020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עם סימן = הוא מטעה! </a:t>
            </a:r>
            <a:endParaRPr lang="LID4096" dirty="0"/>
          </a:p>
        </p:txBody>
      </p:sp>
      <mc:AlternateContent xmlns:mc="http://schemas.openxmlformats.org/markup-compatibility/2006">
        <mc:Choice xmlns:a14="http://schemas.microsoft.com/office/drawing/2010/main" Requires="a14">
          <p:sp>
            <p:nvSpPr>
              <p:cNvPr id="20" name="Text Placeholder 3">
                <a:extLst>
                  <a:ext uri="{FF2B5EF4-FFF2-40B4-BE49-F238E27FC236}">
                    <a16:creationId xmlns:a16="http://schemas.microsoft.com/office/drawing/2014/main" id="{28B7B485-31FC-76EB-EADA-256B2E13CC79}"/>
                  </a:ext>
                </a:extLst>
              </p:cNvPr>
              <p:cNvSpPr txBox="1">
                <a:spLocks/>
              </p:cNvSpPr>
              <p:nvPr/>
            </p:nvSpPr>
            <p:spPr>
              <a:xfrm>
                <a:off x="10160000" y="2294890"/>
                <a:ext cx="21590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20" name="Text Placeholder 3">
                <a:extLst>
                  <a:ext uri="{FF2B5EF4-FFF2-40B4-BE49-F238E27FC236}">
                    <a16:creationId xmlns:a16="http://schemas.microsoft.com/office/drawing/2014/main" id="{28B7B485-31FC-76EB-EADA-256B2E13CC79}"/>
                  </a:ext>
                </a:extLst>
              </p:cNvPr>
              <p:cNvSpPr txBox="1">
                <a:spLocks noRot="1" noChangeAspect="1" noMove="1" noResize="1" noEditPoints="1" noAdjustHandles="1" noChangeArrowheads="1" noChangeShapeType="1" noTextEdit="1"/>
              </p:cNvSpPr>
              <p:nvPr/>
            </p:nvSpPr>
            <p:spPr>
              <a:xfrm>
                <a:off x="10160000" y="2294890"/>
                <a:ext cx="2159000" cy="594995"/>
              </a:xfrm>
              <a:prstGeom prst="rect">
                <a:avLst/>
              </a:prstGeom>
              <a:blipFill>
                <a:blip r:embed="rId3"/>
                <a:stretch>
                  <a:fillRect/>
                </a:stretch>
              </a:blipFill>
            </p:spPr>
            <p:txBody>
              <a:bodyPr/>
              <a:lstStyle/>
              <a:p>
                <a:r>
                  <a:rPr lang="LID4096">
                    <a:noFill/>
                  </a:rPr>
                  <a:t> </a:t>
                </a:r>
              </a:p>
            </p:txBody>
          </p:sp>
        </mc:Fallback>
      </mc:AlternateContent>
      <p:sp>
        <p:nvSpPr>
          <p:cNvPr id="21" name="Text Placeholder 3">
            <a:extLst>
              <a:ext uri="{FF2B5EF4-FFF2-40B4-BE49-F238E27FC236}">
                <a16:creationId xmlns:a16="http://schemas.microsoft.com/office/drawing/2014/main" id="{7ACBD6D8-6D05-1DA6-D989-1592C38309FF}"/>
              </a:ext>
            </a:extLst>
          </p:cNvPr>
          <p:cNvSpPr txBox="1">
            <a:spLocks/>
          </p:cNvSpPr>
          <p:nvPr/>
        </p:nvSpPr>
        <p:spPr>
          <a:xfrm>
            <a:off x="6369050" y="2294889"/>
            <a:ext cx="37909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היא למעשה קבוצה</a:t>
            </a:r>
            <a:endParaRPr lang="LID4096" dirty="0"/>
          </a:p>
        </p:txBody>
      </p:sp>
      <mc:AlternateContent xmlns:mc="http://schemas.openxmlformats.org/markup-compatibility/2006">
        <mc:Choice xmlns:a14="http://schemas.microsoft.com/office/drawing/2010/main" Requires="a14">
          <p:sp>
            <p:nvSpPr>
              <p:cNvPr id="22" name="Text Placeholder 3">
                <a:extLst>
                  <a:ext uri="{FF2B5EF4-FFF2-40B4-BE49-F238E27FC236}">
                    <a16:creationId xmlns:a16="http://schemas.microsoft.com/office/drawing/2014/main" id="{ABA43C18-C638-41AE-384F-F43CFD5D6BF2}"/>
                  </a:ext>
                </a:extLst>
              </p:cNvPr>
              <p:cNvSpPr txBox="1">
                <a:spLocks/>
              </p:cNvSpPr>
              <p:nvPr/>
            </p:nvSpPr>
            <p:spPr>
              <a:xfrm>
                <a:off x="3511550" y="3037839"/>
                <a:ext cx="66484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קבוצת כל הפונקציות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he-IL" dirty="0"/>
                  <a:t> כך ש...</a:t>
                </a:r>
                <a:endParaRPr lang="LID4096" dirty="0"/>
              </a:p>
            </p:txBody>
          </p:sp>
        </mc:Choice>
        <mc:Fallback>
          <p:sp>
            <p:nvSpPr>
              <p:cNvPr id="22" name="Text Placeholder 3">
                <a:extLst>
                  <a:ext uri="{FF2B5EF4-FFF2-40B4-BE49-F238E27FC236}">
                    <a16:creationId xmlns:a16="http://schemas.microsoft.com/office/drawing/2014/main" id="{ABA43C18-C638-41AE-384F-F43CFD5D6BF2}"/>
                  </a:ext>
                </a:extLst>
              </p:cNvPr>
              <p:cNvSpPr txBox="1">
                <a:spLocks noRot="1" noChangeAspect="1" noMove="1" noResize="1" noEditPoints="1" noAdjustHandles="1" noChangeArrowheads="1" noChangeShapeType="1" noTextEdit="1"/>
              </p:cNvSpPr>
              <p:nvPr/>
            </p:nvSpPr>
            <p:spPr>
              <a:xfrm>
                <a:off x="3511550" y="3037839"/>
                <a:ext cx="6648450" cy="594995"/>
              </a:xfrm>
              <a:prstGeom prst="rect">
                <a:avLst/>
              </a:prstGeom>
              <a:blipFill>
                <a:blip r:embed="rId4"/>
                <a:stretch>
                  <a:fillRect t="-26531" r="-2750" b="-34694"/>
                </a:stretch>
              </a:blipFill>
            </p:spPr>
            <p:txBody>
              <a:bodyPr/>
              <a:lstStyle/>
              <a:p>
                <a:r>
                  <a:rPr lang="LID4096">
                    <a:noFill/>
                  </a:rPr>
                  <a:t> </a:t>
                </a:r>
              </a:p>
            </p:txBody>
          </p:sp>
        </mc:Fallback>
      </mc:AlternateContent>
      <p:sp>
        <p:nvSpPr>
          <p:cNvPr id="23" name="Text Placeholder 3">
            <a:extLst>
              <a:ext uri="{FF2B5EF4-FFF2-40B4-BE49-F238E27FC236}">
                <a16:creationId xmlns:a16="http://schemas.microsoft.com/office/drawing/2014/main" id="{08235C42-1525-EAC1-B072-4BC754C63C5A}"/>
              </a:ext>
            </a:extLst>
          </p:cNvPr>
          <p:cNvSpPr txBox="1">
            <a:spLocks/>
          </p:cNvSpPr>
          <p:nvPr/>
        </p:nvSpPr>
        <p:spPr>
          <a:xfrm>
            <a:off x="5473700" y="3939539"/>
            <a:ext cx="66484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לכן, הסימון היותר נכון הוא</a:t>
            </a:r>
            <a:endParaRPr lang="LID4096" dirty="0"/>
          </a:p>
        </p:txBody>
      </p:sp>
      <mc:AlternateContent xmlns:mc="http://schemas.openxmlformats.org/markup-compatibility/2006">
        <mc:Choice xmlns:a14="http://schemas.microsoft.com/office/drawing/2010/main" Requires="a14">
          <p:sp>
            <p:nvSpPr>
              <p:cNvPr id="24" name="Text Placeholder 3">
                <a:extLst>
                  <a:ext uri="{FF2B5EF4-FFF2-40B4-BE49-F238E27FC236}">
                    <a16:creationId xmlns:a16="http://schemas.microsoft.com/office/drawing/2014/main" id="{E59EBE44-3F14-FB53-5B95-4417E83F1456}"/>
                  </a:ext>
                </a:extLst>
              </p:cNvPr>
              <p:cNvSpPr txBox="1">
                <a:spLocks/>
              </p:cNvSpPr>
              <p:nvPr/>
            </p:nvSpPr>
            <p:spPr>
              <a:xfrm>
                <a:off x="4537076" y="4589776"/>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24" name="Text Placeholder 3">
                <a:extLst>
                  <a:ext uri="{FF2B5EF4-FFF2-40B4-BE49-F238E27FC236}">
                    <a16:creationId xmlns:a16="http://schemas.microsoft.com/office/drawing/2014/main" id="{E59EBE44-3F14-FB53-5B95-4417E83F1456}"/>
                  </a:ext>
                </a:extLst>
              </p:cNvPr>
              <p:cNvSpPr txBox="1">
                <a:spLocks noRot="1" noChangeAspect="1" noMove="1" noResize="1" noEditPoints="1" noAdjustHandles="1" noChangeArrowheads="1" noChangeShapeType="1" noTextEdit="1"/>
              </p:cNvSpPr>
              <p:nvPr/>
            </p:nvSpPr>
            <p:spPr>
              <a:xfrm>
                <a:off x="4537076" y="4589776"/>
                <a:ext cx="3727449" cy="594995"/>
              </a:xfrm>
              <a:prstGeom prst="rect">
                <a:avLst/>
              </a:prstGeom>
              <a:blipFill>
                <a:blip r:embed="rId5"/>
                <a:stretch>
                  <a:fillRect/>
                </a:stretch>
              </a:blipFill>
            </p:spPr>
            <p:txBody>
              <a:bodyPr/>
              <a:lstStyle/>
              <a:p>
                <a:r>
                  <a:rPr lang="LID4096">
                    <a:noFill/>
                  </a:rPr>
                  <a:t> </a:t>
                </a:r>
              </a:p>
            </p:txBody>
          </p:sp>
        </mc:Fallback>
      </mc:AlternateContent>
      <p:sp>
        <p:nvSpPr>
          <p:cNvPr id="25" name="Text Placeholder 3">
            <a:extLst>
              <a:ext uri="{FF2B5EF4-FFF2-40B4-BE49-F238E27FC236}">
                <a16:creationId xmlns:a16="http://schemas.microsoft.com/office/drawing/2014/main" id="{9B180B0B-3488-07FB-7DFD-EDA9F44CFACA}"/>
              </a:ext>
            </a:extLst>
          </p:cNvPr>
          <p:cNvSpPr txBox="1">
            <a:spLocks/>
          </p:cNvSpPr>
          <p:nvPr/>
        </p:nvSpPr>
        <p:spPr>
          <a:xfrm>
            <a:off x="5473700" y="5464810"/>
            <a:ext cx="66484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אבל כבר התרגלנו לסימן = ...</a:t>
            </a:r>
            <a:endParaRPr lang="LID4096" dirty="0"/>
          </a:p>
        </p:txBody>
      </p:sp>
    </p:spTree>
    <p:extLst>
      <p:ext uri="{BB962C8B-B14F-4D97-AF65-F5344CB8AC3E}">
        <p14:creationId xmlns:p14="http://schemas.microsoft.com/office/powerpoint/2010/main" val="157019291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500"/>
                                        <p:tgtEl>
                                          <p:spTgt spid="2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fade">
                                      <p:cBhvr>
                                        <p:cTn id="4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20" grpId="0"/>
      <p:bldP spid="21" grpId="0"/>
      <p:bldP spid="22" grpId="0"/>
      <p:bldP spid="23" grpId="0"/>
      <p:bldP spid="24" grpId="0"/>
      <p:bldP spid="2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70D1-EBBD-E78C-A9EB-B9B1FA8EBD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217CE-B374-57F7-0F6C-AFE817367A50}"/>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3E52A8D8-A762-09FD-B458-D5119D07C6AD}"/>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4D79AB06-B42D-EFF9-A4D0-C7A64FDC1309}"/>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5" name="Text Placeholder 3">
                <a:extLst>
                  <a:ext uri="{FF2B5EF4-FFF2-40B4-BE49-F238E27FC236}">
                    <a16:creationId xmlns:a16="http://schemas.microsoft.com/office/drawing/2014/main" id="{8B48524D-AE14-7450-AC57-08830EBBFB2B}"/>
                  </a:ext>
                </a:extLst>
              </p:cNvPr>
              <p:cNvSpPr txBox="1">
                <a:spLocks/>
              </p:cNvSpPr>
              <p:nvPr/>
            </p:nvSpPr>
            <p:spPr>
              <a:xfrm>
                <a:off x="2766393"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5" name="Text Placeholder 3">
                <a:extLst>
                  <a:ext uri="{FF2B5EF4-FFF2-40B4-BE49-F238E27FC236}">
                    <a16:creationId xmlns:a16="http://schemas.microsoft.com/office/drawing/2014/main" id="{8B48524D-AE14-7450-AC57-08830EBBFB2B}"/>
                  </a:ext>
                </a:extLst>
              </p:cNvPr>
              <p:cNvSpPr txBox="1">
                <a:spLocks noRot="1" noChangeAspect="1" noMove="1" noResize="1" noEditPoints="1" noAdjustHandles="1" noChangeArrowheads="1" noChangeShapeType="1" noTextEdit="1"/>
              </p:cNvSpPr>
              <p:nvPr/>
            </p:nvSpPr>
            <p:spPr>
              <a:xfrm>
                <a:off x="2766393" y="2834004"/>
                <a:ext cx="1060451"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1044D847-1A45-1FA0-6777-1C6BB8D8E0EF}"/>
                  </a:ext>
                </a:extLst>
              </p:cNvPr>
              <p:cNvSpPr txBox="1">
                <a:spLocks/>
              </p:cNvSpPr>
              <p:nvPr/>
            </p:nvSpPr>
            <p:spPr>
              <a:xfrm>
                <a:off x="939665"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1044D847-1A45-1FA0-6777-1C6BB8D8E0EF}"/>
                  </a:ext>
                </a:extLst>
              </p:cNvPr>
              <p:cNvSpPr txBox="1">
                <a:spLocks noRot="1" noChangeAspect="1" noMove="1" noResize="1" noEditPoints="1" noAdjustHandles="1" noChangeArrowheads="1" noChangeShapeType="1" noTextEdit="1"/>
              </p:cNvSpPr>
              <p:nvPr/>
            </p:nvSpPr>
            <p:spPr>
              <a:xfrm>
                <a:off x="939665" y="2834004"/>
                <a:ext cx="1060451"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9" name="Text Placeholder 3">
                <a:extLst>
                  <a:ext uri="{FF2B5EF4-FFF2-40B4-BE49-F238E27FC236}">
                    <a16:creationId xmlns:a16="http://schemas.microsoft.com/office/drawing/2014/main" id="{FA44C759-2219-3E7E-FA71-04D90AB4734C}"/>
                  </a:ext>
                </a:extLst>
              </p:cNvPr>
              <p:cNvSpPr txBox="1">
                <a:spLocks/>
              </p:cNvSpPr>
              <p:nvPr/>
            </p:nvSpPr>
            <p:spPr>
              <a:xfrm>
                <a:off x="4593121" y="2834004"/>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9" name="Text Placeholder 3">
                <a:extLst>
                  <a:ext uri="{FF2B5EF4-FFF2-40B4-BE49-F238E27FC236}">
                    <a16:creationId xmlns:a16="http://schemas.microsoft.com/office/drawing/2014/main" id="{FA44C759-2219-3E7E-FA71-04D90AB4734C}"/>
                  </a:ext>
                </a:extLst>
              </p:cNvPr>
              <p:cNvSpPr txBox="1">
                <a:spLocks noRot="1" noChangeAspect="1" noMove="1" noResize="1" noEditPoints="1" noAdjustHandles="1" noChangeArrowheads="1" noChangeShapeType="1" noTextEdit="1"/>
              </p:cNvSpPr>
              <p:nvPr/>
            </p:nvSpPr>
            <p:spPr>
              <a:xfrm>
                <a:off x="4593121" y="2834004"/>
                <a:ext cx="1279526" cy="594995"/>
              </a:xfrm>
              <a:prstGeom prst="rect">
                <a:avLst/>
              </a:prstGeom>
              <a:blipFill>
                <a:blip r:embed="rId4"/>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24248B88-E37C-09B1-774D-69E07DECA15A}"/>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6CDAA7BA-DE27-EAD9-DBE8-A29FBB126F28}"/>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B7D07442-7E33-E5C7-AF45-D88DFCC1081B}"/>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9D8A607F-7E99-45CB-E69E-8AC87E1622ED}"/>
                  </a:ext>
                </a:extLst>
              </p:cNvPr>
              <p:cNvSpPr txBox="1">
                <a:spLocks/>
              </p:cNvSpPr>
              <p:nvPr/>
            </p:nvSpPr>
            <p:spPr>
              <a:xfrm>
                <a:off x="6638923" y="2834004"/>
                <a:ext cx="134937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m:oMathPara>
                </a14:m>
                <a:endParaRPr lang="LID4096" dirty="0"/>
              </a:p>
            </p:txBody>
          </p:sp>
        </mc:Choice>
        <mc:Fallback>
          <p:sp>
            <p:nvSpPr>
              <p:cNvPr id="19" name="Text Placeholder 3">
                <a:extLst>
                  <a:ext uri="{FF2B5EF4-FFF2-40B4-BE49-F238E27FC236}">
                    <a16:creationId xmlns:a16="http://schemas.microsoft.com/office/drawing/2014/main" id="{9D8A607F-7E99-45CB-E69E-8AC87E1622ED}"/>
                  </a:ext>
                </a:extLst>
              </p:cNvPr>
              <p:cNvSpPr txBox="1">
                <a:spLocks noRot="1" noChangeAspect="1" noMove="1" noResize="1" noEditPoints="1" noAdjustHandles="1" noChangeArrowheads="1" noChangeShapeType="1" noTextEdit="1"/>
              </p:cNvSpPr>
              <p:nvPr/>
            </p:nvSpPr>
            <p:spPr>
              <a:xfrm>
                <a:off x="6638923" y="2834004"/>
                <a:ext cx="1349376"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6" name="Text Placeholder 3">
                <a:extLst>
                  <a:ext uri="{FF2B5EF4-FFF2-40B4-BE49-F238E27FC236}">
                    <a16:creationId xmlns:a16="http://schemas.microsoft.com/office/drawing/2014/main" id="{2B283B63-50B1-D4A5-DE9C-CE6BB42BFFDE}"/>
                  </a:ext>
                </a:extLst>
              </p:cNvPr>
              <p:cNvSpPr txBox="1">
                <a:spLocks/>
              </p:cNvSpPr>
              <p:nvPr/>
            </p:nvSpPr>
            <p:spPr>
              <a:xfrm>
                <a:off x="9886950" y="2803680"/>
                <a:ext cx="13684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m:oMathPara>
                </a14:m>
                <a:endParaRPr lang="LID4096" dirty="0"/>
              </a:p>
            </p:txBody>
          </p:sp>
        </mc:Choice>
        <mc:Fallback>
          <p:sp>
            <p:nvSpPr>
              <p:cNvPr id="26" name="Text Placeholder 3">
                <a:extLst>
                  <a:ext uri="{FF2B5EF4-FFF2-40B4-BE49-F238E27FC236}">
                    <a16:creationId xmlns:a16="http://schemas.microsoft.com/office/drawing/2014/main" id="{2B283B63-50B1-D4A5-DE9C-CE6BB42BFFDE}"/>
                  </a:ext>
                </a:extLst>
              </p:cNvPr>
              <p:cNvSpPr txBox="1">
                <a:spLocks noRot="1" noChangeAspect="1" noMove="1" noResize="1" noEditPoints="1" noAdjustHandles="1" noChangeArrowheads="1" noChangeShapeType="1" noTextEdit="1"/>
              </p:cNvSpPr>
              <p:nvPr/>
            </p:nvSpPr>
            <p:spPr>
              <a:xfrm>
                <a:off x="9886950" y="2803680"/>
                <a:ext cx="1368426" cy="594995"/>
              </a:xfrm>
              <a:prstGeom prst="rect">
                <a:avLst/>
              </a:prstGeom>
              <a:blipFill>
                <a:blip r:embed="rId6"/>
                <a:stretch>
                  <a:fillRect/>
                </a:stretch>
              </a:blipFill>
            </p:spPr>
            <p:txBody>
              <a:bodyPr/>
              <a:lstStyle/>
              <a:p>
                <a:r>
                  <a:rPr lang="LID4096">
                    <a:noFill/>
                  </a:rPr>
                  <a:t> </a:t>
                </a:r>
              </a:p>
            </p:txBody>
          </p:sp>
        </mc:Fallback>
      </mc:AlternateContent>
      <p:sp>
        <p:nvSpPr>
          <p:cNvPr id="27" name="Left Brace 26">
            <a:extLst>
              <a:ext uri="{FF2B5EF4-FFF2-40B4-BE49-F238E27FC236}">
                <a16:creationId xmlns:a16="http://schemas.microsoft.com/office/drawing/2014/main" id="{7DA917D6-F3FE-384F-70B3-905E6B4C1F78}"/>
              </a:ext>
            </a:extLst>
          </p:cNvPr>
          <p:cNvSpPr/>
          <p:nvPr/>
        </p:nvSpPr>
        <p:spPr>
          <a:xfrm rot="5400000">
            <a:off x="6811963" y="-1610743"/>
            <a:ext cx="396323" cy="8487464"/>
          </a:xfrm>
          <a:prstGeom prst="leftBrace">
            <a:avLst>
              <a:gd name="adj1" fmla="val 61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LID4096"/>
          </a:p>
        </p:txBody>
      </p:sp>
      <p:grpSp>
        <p:nvGrpSpPr>
          <p:cNvPr id="30" name="Group 29">
            <a:extLst>
              <a:ext uri="{FF2B5EF4-FFF2-40B4-BE49-F238E27FC236}">
                <a16:creationId xmlns:a16="http://schemas.microsoft.com/office/drawing/2014/main" id="{29A2BEF2-7995-0016-8FEF-2E3C5A910B84}"/>
              </a:ext>
            </a:extLst>
          </p:cNvPr>
          <p:cNvGrpSpPr/>
          <p:nvPr/>
        </p:nvGrpSpPr>
        <p:grpSpPr>
          <a:xfrm>
            <a:off x="4693151" y="1234527"/>
            <a:ext cx="4633946" cy="1136560"/>
            <a:chOff x="4313204" y="1201109"/>
            <a:chExt cx="4633946" cy="1136560"/>
          </a:xfrm>
        </p:grpSpPr>
        <p:sp>
          <p:nvSpPr>
            <p:cNvPr id="28" name="Text Placeholder 3">
              <a:extLst>
                <a:ext uri="{FF2B5EF4-FFF2-40B4-BE49-F238E27FC236}">
                  <a16:creationId xmlns:a16="http://schemas.microsoft.com/office/drawing/2014/main" id="{75BCE177-472D-0EAC-3378-E8E3454D4C7A}"/>
                </a:ext>
              </a:extLst>
            </p:cNvPr>
            <p:cNvSpPr txBox="1">
              <a:spLocks/>
            </p:cNvSpPr>
            <p:nvPr/>
          </p:nvSpPr>
          <p:spPr>
            <a:xfrm>
              <a:off x="4582302" y="1201109"/>
              <a:ext cx="40957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פולינומיאלית</a:t>
              </a:r>
              <a:endParaRPr lang="LID4096" dirty="0"/>
            </a:p>
          </p:txBody>
        </p:sp>
        <p:sp>
          <p:nvSpPr>
            <p:cNvPr id="29" name="Text Placeholder 3">
              <a:extLst>
                <a:ext uri="{FF2B5EF4-FFF2-40B4-BE49-F238E27FC236}">
                  <a16:creationId xmlns:a16="http://schemas.microsoft.com/office/drawing/2014/main" id="{14452DBA-B75F-7D71-136E-33AD88D7E6D0}"/>
                </a:ext>
              </a:extLst>
            </p:cNvPr>
            <p:cNvSpPr txBox="1">
              <a:spLocks/>
            </p:cNvSpPr>
            <p:nvPr/>
          </p:nvSpPr>
          <p:spPr>
            <a:xfrm>
              <a:off x="4313204" y="1742674"/>
              <a:ext cx="463394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Polynomial complexity</a:t>
              </a:r>
              <a:endParaRPr lang="LID4096" dirty="0"/>
            </a:p>
          </p:txBody>
        </p:sp>
      </p:grpSp>
    </p:spTree>
    <p:extLst>
      <p:ext uri="{BB962C8B-B14F-4D97-AF65-F5344CB8AC3E}">
        <p14:creationId xmlns:p14="http://schemas.microsoft.com/office/powerpoint/2010/main" val="92694880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fade">
                                      <p:cBhvr>
                                        <p:cTn id="3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9" grpId="0"/>
      <p:bldP spid="19" grpId="0"/>
      <p:bldP spid="26" grpId="0"/>
      <p:bldP spid="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3106E-03FD-9C11-7C2B-D677CEF752E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7" name="Text Placeholder 3">
                <a:extLst>
                  <a:ext uri="{FF2B5EF4-FFF2-40B4-BE49-F238E27FC236}">
                    <a16:creationId xmlns:a16="http://schemas.microsoft.com/office/drawing/2014/main" id="{80EB849F-5BC2-5526-C3FC-46C7D73E872D}"/>
                  </a:ext>
                </a:extLst>
              </p:cNvPr>
              <p:cNvSpPr txBox="1">
                <a:spLocks/>
              </p:cNvSpPr>
              <p:nvPr/>
            </p:nvSpPr>
            <p:spPr>
              <a:xfrm>
                <a:off x="1604343"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𝑂</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Para>
                </a14:m>
                <a:endParaRPr lang="LID4096" dirty="0">
                  <a:solidFill>
                    <a:schemeClr val="bg1"/>
                  </a:solidFill>
                </a:endParaRPr>
              </a:p>
            </p:txBody>
          </p:sp>
        </mc:Choice>
        <mc:Fallback>
          <p:sp>
            <p:nvSpPr>
              <p:cNvPr id="17" name="Text Placeholder 3">
                <a:extLst>
                  <a:ext uri="{FF2B5EF4-FFF2-40B4-BE49-F238E27FC236}">
                    <a16:creationId xmlns:a16="http://schemas.microsoft.com/office/drawing/2014/main" id="{80EB849F-5BC2-5526-C3FC-46C7D73E872D}"/>
                  </a:ext>
                </a:extLst>
              </p:cNvPr>
              <p:cNvSpPr txBox="1">
                <a:spLocks noRot="1" noChangeAspect="1" noMove="1" noResize="1" noEditPoints="1" noAdjustHandles="1" noChangeArrowheads="1" noChangeShapeType="1" noTextEdit="1"/>
              </p:cNvSpPr>
              <p:nvPr/>
            </p:nvSpPr>
            <p:spPr>
              <a:xfrm>
                <a:off x="1604343" y="2834004"/>
                <a:ext cx="1060451"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1" name="Text Placeholder 3">
                <a:extLst>
                  <a:ext uri="{FF2B5EF4-FFF2-40B4-BE49-F238E27FC236}">
                    <a16:creationId xmlns:a16="http://schemas.microsoft.com/office/drawing/2014/main" id="{402CF6CA-03FF-6365-C81C-C906F4A3F143}"/>
                  </a:ext>
                </a:extLst>
              </p:cNvPr>
              <p:cNvSpPr txBox="1">
                <a:spLocks/>
              </p:cNvSpPr>
              <p:nvPr/>
            </p:nvSpPr>
            <p:spPr>
              <a:xfrm>
                <a:off x="3850999" y="2834004"/>
                <a:ext cx="134937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𝑂</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e>
                      </m:d>
                    </m:oMath>
                  </m:oMathPara>
                </a14:m>
                <a:endParaRPr lang="LID4096" dirty="0">
                  <a:solidFill>
                    <a:schemeClr val="bg1"/>
                  </a:solidFill>
                </a:endParaRPr>
              </a:p>
            </p:txBody>
          </p:sp>
        </mc:Choice>
        <mc:Fallback>
          <p:sp>
            <p:nvSpPr>
              <p:cNvPr id="21" name="Text Placeholder 3">
                <a:extLst>
                  <a:ext uri="{FF2B5EF4-FFF2-40B4-BE49-F238E27FC236}">
                    <a16:creationId xmlns:a16="http://schemas.microsoft.com/office/drawing/2014/main" id="{402CF6CA-03FF-6365-C81C-C906F4A3F143}"/>
                  </a:ext>
                </a:extLst>
              </p:cNvPr>
              <p:cNvSpPr txBox="1">
                <a:spLocks noRot="1" noChangeAspect="1" noMove="1" noResize="1" noEditPoints="1" noAdjustHandles="1" noChangeArrowheads="1" noChangeShapeType="1" noTextEdit="1"/>
              </p:cNvSpPr>
              <p:nvPr/>
            </p:nvSpPr>
            <p:spPr>
              <a:xfrm>
                <a:off x="3850999" y="2834004"/>
                <a:ext cx="1349376"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0" name="Text Placeholder 3">
                <a:extLst>
                  <a:ext uri="{FF2B5EF4-FFF2-40B4-BE49-F238E27FC236}">
                    <a16:creationId xmlns:a16="http://schemas.microsoft.com/office/drawing/2014/main" id="{932B786C-57A2-228B-2B38-28AE2FFF5590}"/>
                  </a:ext>
                </a:extLst>
              </p:cNvPr>
              <p:cNvSpPr txBox="1">
                <a:spLocks/>
              </p:cNvSpPr>
              <p:nvPr/>
            </p:nvSpPr>
            <p:spPr>
              <a:xfrm>
                <a:off x="2618133" y="2834004"/>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𝑂</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e>
                      </m:d>
                    </m:oMath>
                  </m:oMathPara>
                </a14:m>
                <a:endParaRPr lang="LID4096" dirty="0">
                  <a:solidFill>
                    <a:schemeClr val="bg1"/>
                  </a:solidFill>
                </a:endParaRPr>
              </a:p>
            </p:txBody>
          </p:sp>
        </mc:Choice>
        <mc:Fallback>
          <p:sp>
            <p:nvSpPr>
              <p:cNvPr id="20" name="Text Placeholder 3">
                <a:extLst>
                  <a:ext uri="{FF2B5EF4-FFF2-40B4-BE49-F238E27FC236}">
                    <a16:creationId xmlns:a16="http://schemas.microsoft.com/office/drawing/2014/main" id="{932B786C-57A2-228B-2B38-28AE2FFF5590}"/>
                  </a:ext>
                </a:extLst>
              </p:cNvPr>
              <p:cNvSpPr txBox="1">
                <a:spLocks noRot="1" noChangeAspect="1" noMove="1" noResize="1" noEditPoints="1" noAdjustHandles="1" noChangeArrowheads="1" noChangeShapeType="1" noTextEdit="1"/>
              </p:cNvSpPr>
              <p:nvPr/>
            </p:nvSpPr>
            <p:spPr>
              <a:xfrm>
                <a:off x="2618133" y="2834004"/>
                <a:ext cx="1279526" cy="594995"/>
              </a:xfrm>
              <a:prstGeom prst="rect">
                <a:avLst/>
              </a:prstGeom>
              <a:blipFill>
                <a:blip r:embed="rId4"/>
                <a:stretch>
                  <a:fillRect/>
                </a:stretch>
              </a:blipFill>
            </p:spPr>
            <p:txBody>
              <a:bodyPr/>
              <a:lstStyle/>
              <a:p>
                <a:r>
                  <a:rPr lang="LID4096">
                    <a:noFill/>
                  </a:rPr>
                  <a:t> </a:t>
                </a:r>
              </a:p>
            </p:txBody>
          </p:sp>
        </mc:Fallback>
      </mc:AlternateContent>
      <p:sp>
        <p:nvSpPr>
          <p:cNvPr id="2" name="Title 1">
            <a:extLst>
              <a:ext uri="{FF2B5EF4-FFF2-40B4-BE49-F238E27FC236}">
                <a16:creationId xmlns:a16="http://schemas.microsoft.com/office/drawing/2014/main" id="{19D50E22-48B6-7A8C-544E-124AC7AD80BD}"/>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E45B4412-1D30-7817-5FBA-868537C30B0B}"/>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21B6221B-2797-D705-0A41-793661B425A3}"/>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7ADD125B-2AA4-3783-BBE4-CA4D0CDFB023}"/>
                  </a:ext>
                </a:extLst>
              </p:cNvPr>
              <p:cNvSpPr txBox="1">
                <a:spLocks/>
              </p:cNvSpPr>
              <p:nvPr/>
            </p:nvSpPr>
            <p:spPr>
              <a:xfrm>
                <a:off x="939665"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7ADD125B-2AA4-3783-BBE4-CA4D0CDFB023}"/>
                  </a:ext>
                </a:extLst>
              </p:cNvPr>
              <p:cNvSpPr txBox="1">
                <a:spLocks noRot="1" noChangeAspect="1" noMove="1" noResize="1" noEditPoints="1" noAdjustHandles="1" noChangeArrowheads="1" noChangeShapeType="1" noTextEdit="1"/>
              </p:cNvSpPr>
              <p:nvPr/>
            </p:nvSpPr>
            <p:spPr>
              <a:xfrm>
                <a:off x="939665" y="2834004"/>
                <a:ext cx="1060451" cy="594995"/>
              </a:xfrm>
              <a:prstGeom prst="rect">
                <a:avLst/>
              </a:prstGeom>
              <a:blipFill>
                <a:blip r:embed="rId5"/>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EAF57093-BEB5-A28F-2AA4-CF3F5AB77E6F}"/>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AB9FE687-B78E-B51E-7970-8C0DCDE2A3A5}"/>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D5477C4E-C95E-33E3-0BDC-D12E4D50CE31}"/>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26" name="Text Placeholder 3">
                <a:extLst>
                  <a:ext uri="{FF2B5EF4-FFF2-40B4-BE49-F238E27FC236}">
                    <a16:creationId xmlns:a16="http://schemas.microsoft.com/office/drawing/2014/main" id="{82A61B71-A6F4-91BC-07CE-E11AADA76C76}"/>
                  </a:ext>
                </a:extLst>
              </p:cNvPr>
              <p:cNvSpPr txBox="1">
                <a:spLocks/>
              </p:cNvSpPr>
              <p:nvPr/>
            </p:nvSpPr>
            <p:spPr>
              <a:xfrm>
                <a:off x="2800350" y="2803680"/>
                <a:ext cx="13684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𝑘</m:t>
                              </m:r>
                            </m:sup>
                          </m:sSup>
                        </m:e>
                      </m:d>
                    </m:oMath>
                  </m:oMathPara>
                </a14:m>
                <a:endParaRPr lang="LID4096" dirty="0"/>
              </a:p>
            </p:txBody>
          </p:sp>
        </mc:Choice>
        <mc:Fallback>
          <p:sp>
            <p:nvSpPr>
              <p:cNvPr id="26" name="Text Placeholder 3">
                <a:extLst>
                  <a:ext uri="{FF2B5EF4-FFF2-40B4-BE49-F238E27FC236}">
                    <a16:creationId xmlns:a16="http://schemas.microsoft.com/office/drawing/2014/main" id="{82A61B71-A6F4-91BC-07CE-E11AADA76C76}"/>
                  </a:ext>
                </a:extLst>
              </p:cNvPr>
              <p:cNvSpPr txBox="1">
                <a:spLocks noRot="1" noChangeAspect="1" noMove="1" noResize="1" noEditPoints="1" noAdjustHandles="1" noChangeArrowheads="1" noChangeShapeType="1" noTextEdit="1"/>
              </p:cNvSpPr>
              <p:nvPr/>
            </p:nvSpPr>
            <p:spPr>
              <a:xfrm>
                <a:off x="2800350" y="2803680"/>
                <a:ext cx="1368426" cy="594995"/>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B2C82C9A-7390-24F6-053C-09965AF74CB1}"/>
                  </a:ext>
                </a:extLst>
              </p:cNvPr>
              <p:cNvSpPr txBox="1">
                <a:spLocks/>
              </p:cNvSpPr>
              <p:nvPr/>
            </p:nvSpPr>
            <p:spPr>
              <a:xfrm>
                <a:off x="5690324" y="2803680"/>
                <a:ext cx="13684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e>
                      </m:d>
                    </m:oMath>
                  </m:oMathPara>
                </a14:m>
                <a:endParaRPr lang="LID4096" dirty="0"/>
              </a:p>
            </p:txBody>
          </p:sp>
        </mc:Choice>
        <mc:Fallback>
          <p:sp>
            <p:nvSpPr>
              <p:cNvPr id="7" name="Text Placeholder 3">
                <a:extLst>
                  <a:ext uri="{FF2B5EF4-FFF2-40B4-BE49-F238E27FC236}">
                    <a16:creationId xmlns:a16="http://schemas.microsoft.com/office/drawing/2014/main" id="{B2C82C9A-7390-24F6-053C-09965AF74CB1}"/>
                  </a:ext>
                </a:extLst>
              </p:cNvPr>
              <p:cNvSpPr txBox="1">
                <a:spLocks noRot="1" noChangeAspect="1" noMove="1" noResize="1" noEditPoints="1" noAdjustHandles="1" noChangeArrowheads="1" noChangeShapeType="1" noTextEdit="1"/>
              </p:cNvSpPr>
              <p:nvPr/>
            </p:nvSpPr>
            <p:spPr>
              <a:xfrm>
                <a:off x="5690324" y="2803680"/>
                <a:ext cx="1368426"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65F93A03-7322-19C4-AF73-23FAFE047431}"/>
                  </a:ext>
                </a:extLst>
              </p:cNvPr>
              <p:cNvSpPr txBox="1">
                <a:spLocks/>
              </p:cNvSpPr>
              <p:nvPr/>
            </p:nvSpPr>
            <p:spPr>
              <a:xfrm>
                <a:off x="7412761" y="2797410"/>
                <a:ext cx="13684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3</m:t>
                              </m:r>
                            </m:e>
                            <m:sup>
                              <m:r>
                                <a:rPr lang="en-US" b="0" i="1" smtClean="0">
                                  <a:latin typeface="Cambria Math" panose="02040503050406030204" pitchFamily="18" charset="0"/>
                                </a:rPr>
                                <m:t>𝑛</m:t>
                              </m:r>
                            </m:sup>
                          </m:sSup>
                        </m:e>
                      </m:d>
                    </m:oMath>
                  </m:oMathPara>
                </a14:m>
                <a:endParaRPr lang="LID4096" dirty="0"/>
              </a:p>
            </p:txBody>
          </p:sp>
        </mc:Choice>
        <mc:Fallback>
          <p:sp>
            <p:nvSpPr>
              <p:cNvPr id="8" name="Text Placeholder 3">
                <a:extLst>
                  <a:ext uri="{FF2B5EF4-FFF2-40B4-BE49-F238E27FC236}">
                    <a16:creationId xmlns:a16="http://schemas.microsoft.com/office/drawing/2014/main" id="{65F93A03-7322-19C4-AF73-23FAFE047431}"/>
                  </a:ext>
                </a:extLst>
              </p:cNvPr>
              <p:cNvSpPr txBox="1">
                <a:spLocks noRot="1" noChangeAspect="1" noMove="1" noResize="1" noEditPoints="1" noAdjustHandles="1" noChangeArrowheads="1" noChangeShapeType="1" noTextEdit="1"/>
              </p:cNvSpPr>
              <p:nvPr/>
            </p:nvSpPr>
            <p:spPr>
              <a:xfrm>
                <a:off x="7412761" y="2797410"/>
                <a:ext cx="1368426" cy="594995"/>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0" name="Text Placeholder 3">
                <a:extLst>
                  <a:ext uri="{FF2B5EF4-FFF2-40B4-BE49-F238E27FC236}">
                    <a16:creationId xmlns:a16="http://schemas.microsoft.com/office/drawing/2014/main" id="{6FCB967B-078F-2936-93CE-912AFD1506D3}"/>
                  </a:ext>
                </a:extLst>
              </p:cNvPr>
              <p:cNvSpPr txBox="1">
                <a:spLocks/>
              </p:cNvSpPr>
              <p:nvPr/>
            </p:nvSpPr>
            <p:spPr>
              <a:xfrm>
                <a:off x="10302735" y="2822410"/>
                <a:ext cx="13684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e>
                      </m:d>
                    </m:oMath>
                  </m:oMathPara>
                </a14:m>
                <a:endParaRPr lang="LID4096" dirty="0"/>
              </a:p>
            </p:txBody>
          </p:sp>
        </mc:Choice>
        <mc:Fallback>
          <p:sp>
            <p:nvSpPr>
              <p:cNvPr id="10" name="Text Placeholder 3">
                <a:extLst>
                  <a:ext uri="{FF2B5EF4-FFF2-40B4-BE49-F238E27FC236}">
                    <a16:creationId xmlns:a16="http://schemas.microsoft.com/office/drawing/2014/main" id="{6FCB967B-078F-2936-93CE-912AFD1506D3}"/>
                  </a:ext>
                </a:extLst>
              </p:cNvPr>
              <p:cNvSpPr txBox="1">
                <a:spLocks noRot="1" noChangeAspect="1" noMove="1" noResize="1" noEditPoints="1" noAdjustHandles="1" noChangeArrowheads="1" noChangeShapeType="1" noTextEdit="1"/>
              </p:cNvSpPr>
              <p:nvPr/>
            </p:nvSpPr>
            <p:spPr>
              <a:xfrm>
                <a:off x="10302735" y="2822410"/>
                <a:ext cx="1368426" cy="594995"/>
              </a:xfrm>
              <a:prstGeom prst="rect">
                <a:avLst/>
              </a:prstGeom>
              <a:blipFill>
                <a:blip r:embed="rId9"/>
                <a:stretch>
                  <a:fillRect/>
                </a:stretch>
              </a:blipFill>
            </p:spPr>
            <p:txBody>
              <a:bodyPr/>
              <a:lstStyle/>
              <a:p>
                <a:r>
                  <a:rPr lang="LID4096">
                    <a:noFill/>
                  </a:rPr>
                  <a:t> </a:t>
                </a:r>
              </a:p>
            </p:txBody>
          </p:sp>
        </mc:Fallback>
      </mc:AlternateContent>
      <p:sp>
        <p:nvSpPr>
          <p:cNvPr id="11" name="Left Brace 10">
            <a:extLst>
              <a:ext uri="{FF2B5EF4-FFF2-40B4-BE49-F238E27FC236}">
                <a16:creationId xmlns:a16="http://schemas.microsoft.com/office/drawing/2014/main" id="{69376849-F812-D1DA-DC20-9BDA60D2A709}"/>
              </a:ext>
            </a:extLst>
          </p:cNvPr>
          <p:cNvSpPr/>
          <p:nvPr/>
        </p:nvSpPr>
        <p:spPr>
          <a:xfrm rot="5400000">
            <a:off x="6978787" y="418291"/>
            <a:ext cx="396323" cy="4429401"/>
          </a:xfrm>
          <a:prstGeom prst="leftBrace">
            <a:avLst>
              <a:gd name="adj1" fmla="val 61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LID4096"/>
          </a:p>
        </p:txBody>
      </p:sp>
      <p:grpSp>
        <p:nvGrpSpPr>
          <p:cNvPr id="12" name="Group 11">
            <a:extLst>
              <a:ext uri="{FF2B5EF4-FFF2-40B4-BE49-F238E27FC236}">
                <a16:creationId xmlns:a16="http://schemas.microsoft.com/office/drawing/2014/main" id="{8480171B-A7E3-EAB4-D670-0FC1CEB5422D}"/>
              </a:ext>
            </a:extLst>
          </p:cNvPr>
          <p:cNvGrpSpPr/>
          <p:nvPr/>
        </p:nvGrpSpPr>
        <p:grpSpPr>
          <a:xfrm>
            <a:off x="4783248" y="1231395"/>
            <a:ext cx="4787399" cy="1136560"/>
            <a:chOff x="4313203" y="1201109"/>
            <a:chExt cx="4787399" cy="1136560"/>
          </a:xfrm>
        </p:grpSpPr>
        <p:sp>
          <p:nvSpPr>
            <p:cNvPr id="13" name="Text Placeholder 3">
              <a:extLst>
                <a:ext uri="{FF2B5EF4-FFF2-40B4-BE49-F238E27FC236}">
                  <a16:creationId xmlns:a16="http://schemas.microsoft.com/office/drawing/2014/main" id="{55F62F16-8B86-06D4-C6A0-0420A4E356C1}"/>
                </a:ext>
              </a:extLst>
            </p:cNvPr>
            <p:cNvSpPr txBox="1">
              <a:spLocks/>
            </p:cNvSpPr>
            <p:nvPr/>
          </p:nvSpPr>
          <p:spPr>
            <a:xfrm>
              <a:off x="4433353" y="1201109"/>
              <a:ext cx="42446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אקפוננציאלית</a:t>
              </a:r>
              <a:endParaRPr lang="LID4096" dirty="0"/>
            </a:p>
          </p:txBody>
        </p:sp>
        <p:sp>
          <p:nvSpPr>
            <p:cNvPr id="16" name="Text Placeholder 3">
              <a:extLst>
                <a:ext uri="{FF2B5EF4-FFF2-40B4-BE49-F238E27FC236}">
                  <a16:creationId xmlns:a16="http://schemas.microsoft.com/office/drawing/2014/main" id="{50C47B26-D970-3ED0-087A-4B3058DBF02C}"/>
                </a:ext>
              </a:extLst>
            </p:cNvPr>
            <p:cNvSpPr txBox="1">
              <a:spLocks/>
            </p:cNvSpPr>
            <p:nvPr/>
          </p:nvSpPr>
          <p:spPr>
            <a:xfrm>
              <a:off x="4313203" y="1742674"/>
              <a:ext cx="478739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Exponential complexity</a:t>
              </a:r>
              <a:endParaRPr lang="LID4096" dirty="0"/>
            </a:p>
          </p:txBody>
        </p:sp>
      </p:grpSp>
    </p:spTree>
    <p:extLst>
      <p:ext uri="{BB962C8B-B14F-4D97-AF65-F5344CB8AC3E}">
        <p14:creationId xmlns:p14="http://schemas.microsoft.com/office/powerpoint/2010/main" val="253927582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EB279-AB7A-D83B-6F48-32EE9B81C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0B95E-3315-7D3F-D446-80A8C91F39E1}"/>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5FB61832-2338-7707-3883-9CBA2DC81F80}"/>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6CC93FD5-8C83-C12F-9B3D-436A03C98707}"/>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5" name="Text Placeholder 3">
                <a:extLst>
                  <a:ext uri="{FF2B5EF4-FFF2-40B4-BE49-F238E27FC236}">
                    <a16:creationId xmlns:a16="http://schemas.microsoft.com/office/drawing/2014/main" id="{9A72B3FF-8D1E-C908-0941-EAED9AAF1A69}"/>
                  </a:ext>
                </a:extLst>
              </p:cNvPr>
              <p:cNvSpPr txBox="1">
                <a:spLocks/>
              </p:cNvSpPr>
              <p:nvPr/>
            </p:nvSpPr>
            <p:spPr>
              <a:xfrm>
                <a:off x="4211770" y="2831467"/>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5" name="Text Placeholder 3">
                <a:extLst>
                  <a:ext uri="{FF2B5EF4-FFF2-40B4-BE49-F238E27FC236}">
                    <a16:creationId xmlns:a16="http://schemas.microsoft.com/office/drawing/2014/main" id="{9A72B3FF-8D1E-C908-0941-EAED9AAF1A69}"/>
                  </a:ext>
                </a:extLst>
              </p:cNvPr>
              <p:cNvSpPr txBox="1">
                <a:spLocks noRot="1" noChangeAspect="1" noMove="1" noResize="1" noEditPoints="1" noAdjustHandles="1" noChangeArrowheads="1" noChangeShapeType="1" noTextEdit="1"/>
              </p:cNvSpPr>
              <p:nvPr/>
            </p:nvSpPr>
            <p:spPr>
              <a:xfrm>
                <a:off x="4211770" y="2831467"/>
                <a:ext cx="1060451"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9DC8B94F-76A9-C368-3A75-B21367975540}"/>
                  </a:ext>
                </a:extLst>
              </p:cNvPr>
              <p:cNvSpPr txBox="1">
                <a:spLocks/>
              </p:cNvSpPr>
              <p:nvPr/>
            </p:nvSpPr>
            <p:spPr>
              <a:xfrm>
                <a:off x="939665"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9DC8B94F-76A9-C368-3A75-B21367975540}"/>
                  </a:ext>
                </a:extLst>
              </p:cNvPr>
              <p:cNvSpPr txBox="1">
                <a:spLocks noRot="1" noChangeAspect="1" noMove="1" noResize="1" noEditPoints="1" noAdjustHandles="1" noChangeArrowheads="1" noChangeShapeType="1" noTextEdit="1"/>
              </p:cNvSpPr>
              <p:nvPr/>
            </p:nvSpPr>
            <p:spPr>
              <a:xfrm>
                <a:off x="939665" y="2834004"/>
                <a:ext cx="1060451"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9" name="Text Placeholder 3">
                <a:extLst>
                  <a:ext uri="{FF2B5EF4-FFF2-40B4-BE49-F238E27FC236}">
                    <a16:creationId xmlns:a16="http://schemas.microsoft.com/office/drawing/2014/main" id="{7F0194AC-5524-ED25-4081-C7B5C09559BA}"/>
                  </a:ext>
                </a:extLst>
              </p:cNvPr>
              <p:cNvSpPr txBox="1">
                <a:spLocks/>
              </p:cNvSpPr>
              <p:nvPr/>
            </p:nvSpPr>
            <p:spPr>
              <a:xfrm>
                <a:off x="7047094" y="2832896"/>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9" name="Text Placeholder 3">
                <a:extLst>
                  <a:ext uri="{FF2B5EF4-FFF2-40B4-BE49-F238E27FC236}">
                    <a16:creationId xmlns:a16="http://schemas.microsoft.com/office/drawing/2014/main" id="{7F0194AC-5524-ED25-4081-C7B5C09559BA}"/>
                  </a:ext>
                </a:extLst>
              </p:cNvPr>
              <p:cNvSpPr txBox="1">
                <a:spLocks noRot="1" noChangeAspect="1" noMove="1" noResize="1" noEditPoints="1" noAdjustHandles="1" noChangeArrowheads="1" noChangeShapeType="1" noTextEdit="1"/>
              </p:cNvSpPr>
              <p:nvPr/>
            </p:nvSpPr>
            <p:spPr>
              <a:xfrm>
                <a:off x="7047094" y="2832896"/>
                <a:ext cx="1279526" cy="594995"/>
              </a:xfrm>
              <a:prstGeom prst="rect">
                <a:avLst/>
              </a:prstGeom>
              <a:blipFill>
                <a:blip r:embed="rId4"/>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4C871FAF-C5F2-9BD6-98F6-A981682F1F05}"/>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EBE3A003-54AC-1403-A62F-518881F2E02C}"/>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31605AF0-091A-34BF-D5D4-0B9247E4588C}"/>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69371B6D-34E3-8A30-622A-87CC905BA2D7}"/>
                  </a:ext>
                </a:extLst>
              </p:cNvPr>
              <p:cNvSpPr txBox="1">
                <a:spLocks/>
              </p:cNvSpPr>
              <p:nvPr/>
            </p:nvSpPr>
            <p:spPr>
              <a:xfrm>
                <a:off x="9665322" y="2834004"/>
                <a:ext cx="134937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m:oMathPara>
                </a14:m>
                <a:endParaRPr lang="LID4096" dirty="0"/>
              </a:p>
            </p:txBody>
          </p:sp>
        </mc:Choice>
        <mc:Fallback>
          <p:sp>
            <p:nvSpPr>
              <p:cNvPr id="19" name="Text Placeholder 3">
                <a:extLst>
                  <a:ext uri="{FF2B5EF4-FFF2-40B4-BE49-F238E27FC236}">
                    <a16:creationId xmlns:a16="http://schemas.microsoft.com/office/drawing/2014/main" id="{69371B6D-34E3-8A30-622A-87CC905BA2D7}"/>
                  </a:ext>
                </a:extLst>
              </p:cNvPr>
              <p:cNvSpPr txBox="1">
                <a:spLocks noRot="1" noChangeAspect="1" noMove="1" noResize="1" noEditPoints="1" noAdjustHandles="1" noChangeArrowheads="1" noChangeShapeType="1" noTextEdit="1"/>
              </p:cNvSpPr>
              <p:nvPr/>
            </p:nvSpPr>
            <p:spPr>
              <a:xfrm>
                <a:off x="9665322" y="2834004"/>
                <a:ext cx="1349376" cy="594995"/>
              </a:xfrm>
              <a:prstGeom prst="rect">
                <a:avLst/>
              </a:prstGeom>
              <a:blipFill>
                <a:blip r:embed="rId5"/>
                <a:stretch>
                  <a:fillRect/>
                </a:stretch>
              </a:blipFill>
            </p:spPr>
            <p:txBody>
              <a:bodyPr/>
              <a:lstStyle/>
              <a:p>
                <a:r>
                  <a:rPr lang="LID4096">
                    <a:noFill/>
                  </a:rPr>
                  <a:t> </a:t>
                </a:r>
              </a:p>
            </p:txBody>
          </p:sp>
        </mc:Fallback>
      </mc:AlternateContent>
      <p:sp>
        <p:nvSpPr>
          <p:cNvPr id="27" name="Left Brace 26">
            <a:extLst>
              <a:ext uri="{FF2B5EF4-FFF2-40B4-BE49-F238E27FC236}">
                <a16:creationId xmlns:a16="http://schemas.microsoft.com/office/drawing/2014/main" id="{A02B2604-D012-1C37-026D-165664804CE7}"/>
              </a:ext>
            </a:extLst>
          </p:cNvPr>
          <p:cNvSpPr/>
          <p:nvPr/>
        </p:nvSpPr>
        <p:spPr>
          <a:xfrm rot="5400000">
            <a:off x="7793312" y="-1053185"/>
            <a:ext cx="396323" cy="7372349"/>
          </a:xfrm>
          <a:prstGeom prst="leftBrace">
            <a:avLst>
              <a:gd name="adj1" fmla="val 61207"/>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LID4096"/>
          </a:p>
        </p:txBody>
      </p:sp>
      <p:grpSp>
        <p:nvGrpSpPr>
          <p:cNvPr id="30" name="Group 29">
            <a:extLst>
              <a:ext uri="{FF2B5EF4-FFF2-40B4-BE49-F238E27FC236}">
                <a16:creationId xmlns:a16="http://schemas.microsoft.com/office/drawing/2014/main" id="{2C434340-B84F-3FC6-9B33-8AE9EE782DEF}"/>
              </a:ext>
            </a:extLst>
          </p:cNvPr>
          <p:cNvGrpSpPr/>
          <p:nvPr/>
        </p:nvGrpSpPr>
        <p:grpSpPr>
          <a:xfrm>
            <a:off x="5706064" y="1234527"/>
            <a:ext cx="4633946" cy="1136560"/>
            <a:chOff x="4313204" y="1201109"/>
            <a:chExt cx="4633946" cy="1136560"/>
          </a:xfrm>
        </p:grpSpPr>
        <p:sp>
          <p:nvSpPr>
            <p:cNvPr id="28" name="Text Placeholder 3">
              <a:extLst>
                <a:ext uri="{FF2B5EF4-FFF2-40B4-BE49-F238E27FC236}">
                  <a16:creationId xmlns:a16="http://schemas.microsoft.com/office/drawing/2014/main" id="{7397B932-A08D-0795-CF09-B1EC691CA5BC}"/>
                </a:ext>
              </a:extLst>
            </p:cNvPr>
            <p:cNvSpPr txBox="1">
              <a:spLocks/>
            </p:cNvSpPr>
            <p:nvPr/>
          </p:nvSpPr>
          <p:spPr>
            <a:xfrm>
              <a:off x="4582302" y="1201109"/>
              <a:ext cx="409575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פולינומיאלית</a:t>
              </a:r>
              <a:endParaRPr lang="LID4096" dirty="0"/>
            </a:p>
          </p:txBody>
        </p:sp>
        <p:sp>
          <p:nvSpPr>
            <p:cNvPr id="29" name="Text Placeholder 3">
              <a:extLst>
                <a:ext uri="{FF2B5EF4-FFF2-40B4-BE49-F238E27FC236}">
                  <a16:creationId xmlns:a16="http://schemas.microsoft.com/office/drawing/2014/main" id="{227309B7-950D-30F4-93BB-0A9A13708AB5}"/>
                </a:ext>
              </a:extLst>
            </p:cNvPr>
            <p:cNvSpPr txBox="1">
              <a:spLocks/>
            </p:cNvSpPr>
            <p:nvPr/>
          </p:nvSpPr>
          <p:spPr>
            <a:xfrm>
              <a:off x="4313204" y="1742674"/>
              <a:ext cx="463394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Polynomial complexity</a:t>
              </a:r>
              <a:endParaRPr lang="LID4096" dirty="0"/>
            </a:p>
          </p:txBody>
        </p:sp>
      </p:gr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AFC2D90A-6DB9-C08C-00B0-0EC807F1D083}"/>
                  </a:ext>
                </a:extLst>
              </p:cNvPr>
              <p:cNvSpPr txBox="1">
                <a:spLocks/>
              </p:cNvSpPr>
              <p:nvPr/>
            </p:nvSpPr>
            <p:spPr>
              <a:xfrm>
                <a:off x="2283665" y="2829561"/>
                <a:ext cx="186165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7" name="Text Placeholder 3">
                <a:extLst>
                  <a:ext uri="{FF2B5EF4-FFF2-40B4-BE49-F238E27FC236}">
                    <a16:creationId xmlns:a16="http://schemas.microsoft.com/office/drawing/2014/main" id="{AFC2D90A-6DB9-C08C-00B0-0EC807F1D083}"/>
                  </a:ext>
                </a:extLst>
              </p:cNvPr>
              <p:cNvSpPr txBox="1">
                <a:spLocks noRot="1" noChangeAspect="1" noMove="1" noResize="1" noEditPoints="1" noAdjustHandles="1" noChangeArrowheads="1" noChangeShapeType="1" noTextEdit="1"/>
              </p:cNvSpPr>
              <p:nvPr/>
            </p:nvSpPr>
            <p:spPr>
              <a:xfrm>
                <a:off x="2283665" y="2829561"/>
                <a:ext cx="1861652" cy="594995"/>
              </a:xfrm>
              <a:prstGeom prst="rect">
                <a:avLst/>
              </a:prstGeom>
              <a:blipFill>
                <a:blip r:embed="rId6"/>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2106236423"/>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A928A-4B06-8999-2FB0-3EA1B705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3CE0F2-D6ED-040A-A59B-B3C8C459DE7E}"/>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46E2DE29-57AC-3485-34E4-F8555FF38F3F}"/>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6060BB77-A26D-3798-D179-533A519DC020}"/>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5" name="Text Placeholder 3">
                <a:extLst>
                  <a:ext uri="{FF2B5EF4-FFF2-40B4-BE49-F238E27FC236}">
                    <a16:creationId xmlns:a16="http://schemas.microsoft.com/office/drawing/2014/main" id="{3CD1A887-959E-D79B-3341-D104A95233AB}"/>
                  </a:ext>
                </a:extLst>
              </p:cNvPr>
              <p:cNvSpPr txBox="1">
                <a:spLocks/>
              </p:cNvSpPr>
              <p:nvPr/>
            </p:nvSpPr>
            <p:spPr>
              <a:xfrm>
                <a:off x="4211770" y="2831467"/>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5" name="Text Placeholder 3">
                <a:extLst>
                  <a:ext uri="{FF2B5EF4-FFF2-40B4-BE49-F238E27FC236}">
                    <a16:creationId xmlns:a16="http://schemas.microsoft.com/office/drawing/2014/main" id="{3CD1A887-959E-D79B-3341-D104A95233AB}"/>
                  </a:ext>
                </a:extLst>
              </p:cNvPr>
              <p:cNvSpPr txBox="1">
                <a:spLocks noRot="1" noChangeAspect="1" noMove="1" noResize="1" noEditPoints="1" noAdjustHandles="1" noChangeArrowheads="1" noChangeShapeType="1" noTextEdit="1"/>
              </p:cNvSpPr>
              <p:nvPr/>
            </p:nvSpPr>
            <p:spPr>
              <a:xfrm>
                <a:off x="4211770" y="2831467"/>
                <a:ext cx="1060451"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D18DC920-DCB9-134B-E8F8-A99A0C5F229A}"/>
                  </a:ext>
                </a:extLst>
              </p:cNvPr>
              <p:cNvSpPr txBox="1">
                <a:spLocks/>
              </p:cNvSpPr>
              <p:nvPr/>
            </p:nvSpPr>
            <p:spPr>
              <a:xfrm>
                <a:off x="939665"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D18DC920-DCB9-134B-E8F8-A99A0C5F229A}"/>
                  </a:ext>
                </a:extLst>
              </p:cNvPr>
              <p:cNvSpPr txBox="1">
                <a:spLocks noRot="1" noChangeAspect="1" noMove="1" noResize="1" noEditPoints="1" noAdjustHandles="1" noChangeArrowheads="1" noChangeShapeType="1" noTextEdit="1"/>
              </p:cNvSpPr>
              <p:nvPr/>
            </p:nvSpPr>
            <p:spPr>
              <a:xfrm>
                <a:off x="939665" y="2834004"/>
                <a:ext cx="1060451"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9" name="Text Placeholder 3">
                <a:extLst>
                  <a:ext uri="{FF2B5EF4-FFF2-40B4-BE49-F238E27FC236}">
                    <a16:creationId xmlns:a16="http://schemas.microsoft.com/office/drawing/2014/main" id="{5BB13941-F11C-E2DF-085C-1FF002A9C989}"/>
                  </a:ext>
                </a:extLst>
              </p:cNvPr>
              <p:cNvSpPr txBox="1">
                <a:spLocks/>
              </p:cNvSpPr>
              <p:nvPr/>
            </p:nvSpPr>
            <p:spPr>
              <a:xfrm>
                <a:off x="7047094" y="2832896"/>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9" name="Text Placeholder 3">
                <a:extLst>
                  <a:ext uri="{FF2B5EF4-FFF2-40B4-BE49-F238E27FC236}">
                    <a16:creationId xmlns:a16="http://schemas.microsoft.com/office/drawing/2014/main" id="{5BB13941-F11C-E2DF-085C-1FF002A9C989}"/>
                  </a:ext>
                </a:extLst>
              </p:cNvPr>
              <p:cNvSpPr txBox="1">
                <a:spLocks noRot="1" noChangeAspect="1" noMove="1" noResize="1" noEditPoints="1" noAdjustHandles="1" noChangeArrowheads="1" noChangeShapeType="1" noTextEdit="1"/>
              </p:cNvSpPr>
              <p:nvPr/>
            </p:nvSpPr>
            <p:spPr>
              <a:xfrm>
                <a:off x="7047094" y="2832896"/>
                <a:ext cx="1279526" cy="594995"/>
              </a:xfrm>
              <a:prstGeom prst="rect">
                <a:avLst/>
              </a:prstGeom>
              <a:blipFill>
                <a:blip r:embed="rId4"/>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D3B32EC3-4AF8-EA5C-5757-621C347752B3}"/>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C47D01FA-3346-3099-62DF-60804E945302}"/>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378FFA23-D630-C64C-0990-B6A2549A102C}"/>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AB154F5D-3811-F916-5156-D6EAED3861C7}"/>
                  </a:ext>
                </a:extLst>
              </p:cNvPr>
              <p:cNvSpPr txBox="1">
                <a:spLocks/>
              </p:cNvSpPr>
              <p:nvPr/>
            </p:nvSpPr>
            <p:spPr>
              <a:xfrm>
                <a:off x="9665322" y="2834004"/>
                <a:ext cx="134937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e>
                      </m:d>
                    </m:oMath>
                  </m:oMathPara>
                </a14:m>
                <a:endParaRPr lang="LID4096" dirty="0"/>
              </a:p>
            </p:txBody>
          </p:sp>
        </mc:Choice>
        <mc:Fallback>
          <p:sp>
            <p:nvSpPr>
              <p:cNvPr id="19" name="Text Placeholder 3">
                <a:extLst>
                  <a:ext uri="{FF2B5EF4-FFF2-40B4-BE49-F238E27FC236}">
                    <a16:creationId xmlns:a16="http://schemas.microsoft.com/office/drawing/2014/main" id="{AB154F5D-3811-F916-5156-D6EAED3861C7}"/>
                  </a:ext>
                </a:extLst>
              </p:cNvPr>
              <p:cNvSpPr txBox="1">
                <a:spLocks noRot="1" noChangeAspect="1" noMove="1" noResize="1" noEditPoints="1" noAdjustHandles="1" noChangeArrowheads="1" noChangeShapeType="1" noTextEdit="1"/>
              </p:cNvSpPr>
              <p:nvPr/>
            </p:nvSpPr>
            <p:spPr>
              <a:xfrm>
                <a:off x="9665322" y="2834004"/>
                <a:ext cx="1349376"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43566AFB-09EF-4BD3-39B4-A7A635CAE54C}"/>
                  </a:ext>
                </a:extLst>
              </p:cNvPr>
              <p:cNvSpPr txBox="1">
                <a:spLocks/>
              </p:cNvSpPr>
              <p:nvPr/>
            </p:nvSpPr>
            <p:spPr>
              <a:xfrm>
                <a:off x="2161096" y="2829561"/>
                <a:ext cx="186165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7" name="Text Placeholder 3">
                <a:extLst>
                  <a:ext uri="{FF2B5EF4-FFF2-40B4-BE49-F238E27FC236}">
                    <a16:creationId xmlns:a16="http://schemas.microsoft.com/office/drawing/2014/main" id="{43566AFB-09EF-4BD3-39B4-A7A635CAE54C}"/>
                  </a:ext>
                </a:extLst>
              </p:cNvPr>
              <p:cNvSpPr txBox="1">
                <a:spLocks noRot="1" noChangeAspect="1" noMove="1" noResize="1" noEditPoints="1" noAdjustHandles="1" noChangeArrowheads="1" noChangeShapeType="1" noTextEdit="1"/>
              </p:cNvSpPr>
              <p:nvPr/>
            </p:nvSpPr>
            <p:spPr>
              <a:xfrm>
                <a:off x="2161096" y="2829561"/>
                <a:ext cx="1861652" cy="594995"/>
              </a:xfrm>
              <a:prstGeom prst="rect">
                <a:avLst/>
              </a:prstGeom>
              <a:blipFill>
                <a:blip r:embed="rId6"/>
                <a:stretch>
                  <a:fillRect/>
                </a:stretch>
              </a:blipFill>
            </p:spPr>
            <p:txBody>
              <a:bodyPr/>
              <a:lstStyle/>
              <a:p>
                <a:r>
                  <a:rPr lang="LID4096">
                    <a:noFill/>
                  </a:rPr>
                  <a:t> </a:t>
                </a:r>
              </a:p>
            </p:txBody>
          </p:sp>
        </mc:Fallback>
      </mc:AlternateContent>
      <p:grpSp>
        <p:nvGrpSpPr>
          <p:cNvPr id="8" name="Group 7">
            <a:extLst>
              <a:ext uri="{FF2B5EF4-FFF2-40B4-BE49-F238E27FC236}">
                <a16:creationId xmlns:a16="http://schemas.microsoft.com/office/drawing/2014/main" id="{EDDD9B62-94BF-110C-FC1E-379532919CCA}"/>
              </a:ext>
            </a:extLst>
          </p:cNvPr>
          <p:cNvGrpSpPr/>
          <p:nvPr/>
        </p:nvGrpSpPr>
        <p:grpSpPr>
          <a:xfrm>
            <a:off x="800630" y="1234527"/>
            <a:ext cx="4827721" cy="1136560"/>
            <a:chOff x="4313203" y="1201109"/>
            <a:chExt cx="4827721" cy="1136560"/>
          </a:xfrm>
        </p:grpSpPr>
        <p:sp>
          <p:nvSpPr>
            <p:cNvPr id="10" name="Text Placeholder 3">
              <a:extLst>
                <a:ext uri="{FF2B5EF4-FFF2-40B4-BE49-F238E27FC236}">
                  <a16:creationId xmlns:a16="http://schemas.microsoft.com/office/drawing/2014/main" id="{33495307-1ABA-7B04-4CC9-D94AD5E9D6FC}"/>
                </a:ext>
              </a:extLst>
            </p:cNvPr>
            <p:cNvSpPr txBox="1">
              <a:spLocks/>
            </p:cNvSpPr>
            <p:nvPr/>
          </p:nvSpPr>
          <p:spPr>
            <a:xfrm>
              <a:off x="4582302" y="1201109"/>
              <a:ext cx="388962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לוגריתמית</a:t>
              </a:r>
              <a:endParaRPr lang="LID4096" dirty="0"/>
            </a:p>
          </p:txBody>
        </p:sp>
        <p:sp>
          <p:nvSpPr>
            <p:cNvPr id="11" name="Text Placeholder 3">
              <a:extLst>
                <a:ext uri="{FF2B5EF4-FFF2-40B4-BE49-F238E27FC236}">
                  <a16:creationId xmlns:a16="http://schemas.microsoft.com/office/drawing/2014/main" id="{D4DBAB49-D736-C4CF-D19E-5218A60D229F}"/>
                </a:ext>
              </a:extLst>
            </p:cNvPr>
            <p:cNvSpPr txBox="1">
              <a:spLocks/>
            </p:cNvSpPr>
            <p:nvPr/>
          </p:nvSpPr>
          <p:spPr>
            <a:xfrm>
              <a:off x="4313203" y="1742674"/>
              <a:ext cx="482772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Logarithmic complexity</a:t>
              </a:r>
              <a:endParaRPr lang="LID4096" dirty="0"/>
            </a:p>
          </p:txBody>
        </p:sp>
      </p:grpSp>
      <p:sp>
        <p:nvSpPr>
          <p:cNvPr id="13" name="Text Placeholder 3">
            <a:extLst>
              <a:ext uri="{FF2B5EF4-FFF2-40B4-BE49-F238E27FC236}">
                <a16:creationId xmlns:a16="http://schemas.microsoft.com/office/drawing/2014/main" id="{07BE2235-652C-A555-0A80-58502A167136}"/>
              </a:ext>
            </a:extLst>
          </p:cNvPr>
          <p:cNvSpPr txBox="1">
            <a:spLocks/>
          </p:cNvSpPr>
          <p:nvPr/>
        </p:nvSpPr>
        <p:spPr>
          <a:xfrm>
            <a:off x="940538" y="4829176"/>
            <a:ext cx="389125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תת לינארית</a:t>
            </a:r>
            <a:endParaRPr lang="LID4096" dirty="0"/>
          </a:p>
        </p:txBody>
      </p:sp>
      <p:sp>
        <p:nvSpPr>
          <p:cNvPr id="16" name="Text Placeholder 3">
            <a:extLst>
              <a:ext uri="{FF2B5EF4-FFF2-40B4-BE49-F238E27FC236}">
                <a16:creationId xmlns:a16="http://schemas.microsoft.com/office/drawing/2014/main" id="{B85A8AC8-E5BE-F953-8B46-9781DA71123B}"/>
              </a:ext>
            </a:extLst>
          </p:cNvPr>
          <p:cNvSpPr txBox="1">
            <a:spLocks/>
          </p:cNvSpPr>
          <p:nvPr/>
        </p:nvSpPr>
        <p:spPr>
          <a:xfrm>
            <a:off x="703743" y="5370741"/>
            <a:ext cx="43648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Sublinear complexity</a:t>
            </a:r>
            <a:endParaRPr lang="LID4096" dirty="0"/>
          </a:p>
        </p:txBody>
      </p:sp>
    </p:spTree>
    <p:extLst>
      <p:ext uri="{BB962C8B-B14F-4D97-AF65-F5344CB8AC3E}">
        <p14:creationId xmlns:p14="http://schemas.microsoft.com/office/powerpoint/2010/main" val="1862056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E3A86-39BF-170D-F6CA-15FAF2CB2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F78A7C-6F48-58A7-8ED3-F7D262C81781}"/>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94226A85-8E64-7126-93F4-669AF91D498A}"/>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395E0792-0F3E-B8CF-8AEB-E6BAF6D573AE}"/>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5" name="Text Placeholder 3">
                <a:extLst>
                  <a:ext uri="{FF2B5EF4-FFF2-40B4-BE49-F238E27FC236}">
                    <a16:creationId xmlns:a16="http://schemas.microsoft.com/office/drawing/2014/main" id="{68BE2919-472F-E2C9-F501-6EC63C2C63EB}"/>
                  </a:ext>
                </a:extLst>
              </p:cNvPr>
              <p:cNvSpPr txBox="1">
                <a:spLocks/>
              </p:cNvSpPr>
              <p:nvPr/>
            </p:nvSpPr>
            <p:spPr>
              <a:xfrm>
                <a:off x="4211770" y="2839716"/>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5" name="Text Placeholder 3">
                <a:extLst>
                  <a:ext uri="{FF2B5EF4-FFF2-40B4-BE49-F238E27FC236}">
                    <a16:creationId xmlns:a16="http://schemas.microsoft.com/office/drawing/2014/main" id="{68BE2919-472F-E2C9-F501-6EC63C2C63EB}"/>
                  </a:ext>
                </a:extLst>
              </p:cNvPr>
              <p:cNvSpPr txBox="1">
                <a:spLocks noRot="1" noChangeAspect="1" noMove="1" noResize="1" noEditPoints="1" noAdjustHandles="1" noChangeArrowheads="1" noChangeShapeType="1" noTextEdit="1"/>
              </p:cNvSpPr>
              <p:nvPr/>
            </p:nvSpPr>
            <p:spPr>
              <a:xfrm>
                <a:off x="4211770" y="2839716"/>
                <a:ext cx="1060451"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42C1AC9C-95A8-8574-2CA8-502CFA16F923}"/>
                  </a:ext>
                </a:extLst>
              </p:cNvPr>
              <p:cNvSpPr txBox="1">
                <a:spLocks/>
              </p:cNvSpPr>
              <p:nvPr/>
            </p:nvSpPr>
            <p:spPr>
              <a:xfrm>
                <a:off x="939665" y="2839716"/>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42C1AC9C-95A8-8574-2CA8-502CFA16F923}"/>
                  </a:ext>
                </a:extLst>
              </p:cNvPr>
              <p:cNvSpPr txBox="1">
                <a:spLocks noRot="1" noChangeAspect="1" noMove="1" noResize="1" noEditPoints="1" noAdjustHandles="1" noChangeArrowheads="1" noChangeShapeType="1" noTextEdit="1"/>
              </p:cNvSpPr>
              <p:nvPr/>
            </p:nvSpPr>
            <p:spPr>
              <a:xfrm>
                <a:off x="939665" y="2839716"/>
                <a:ext cx="1060451"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9" name="Text Placeholder 3">
                <a:extLst>
                  <a:ext uri="{FF2B5EF4-FFF2-40B4-BE49-F238E27FC236}">
                    <a16:creationId xmlns:a16="http://schemas.microsoft.com/office/drawing/2014/main" id="{E44A1CEB-7CAE-6886-5229-D06C016823CB}"/>
                  </a:ext>
                </a:extLst>
              </p:cNvPr>
              <p:cNvSpPr txBox="1">
                <a:spLocks/>
              </p:cNvSpPr>
              <p:nvPr/>
            </p:nvSpPr>
            <p:spPr>
              <a:xfrm>
                <a:off x="8256146" y="2839716"/>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9" name="Text Placeholder 3">
                <a:extLst>
                  <a:ext uri="{FF2B5EF4-FFF2-40B4-BE49-F238E27FC236}">
                    <a16:creationId xmlns:a16="http://schemas.microsoft.com/office/drawing/2014/main" id="{E44A1CEB-7CAE-6886-5229-D06C016823CB}"/>
                  </a:ext>
                </a:extLst>
              </p:cNvPr>
              <p:cNvSpPr txBox="1">
                <a:spLocks noRot="1" noChangeAspect="1" noMove="1" noResize="1" noEditPoints="1" noAdjustHandles="1" noChangeArrowheads="1" noChangeShapeType="1" noTextEdit="1"/>
              </p:cNvSpPr>
              <p:nvPr/>
            </p:nvSpPr>
            <p:spPr>
              <a:xfrm>
                <a:off x="8256146" y="2839716"/>
                <a:ext cx="1279526" cy="594995"/>
              </a:xfrm>
              <a:prstGeom prst="rect">
                <a:avLst/>
              </a:prstGeom>
              <a:blipFill>
                <a:blip r:embed="rId4"/>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66EA89B2-733B-533B-4609-3E733753E690}"/>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2CE3490E-E434-3723-CF42-80B788C068A3}"/>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AED7ACAA-2FFD-6793-8736-7942735CA320}"/>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866038C3-E939-B32C-5CA1-2138DBDD14FF}"/>
                  </a:ext>
                </a:extLst>
              </p:cNvPr>
              <p:cNvSpPr txBox="1">
                <a:spLocks/>
              </p:cNvSpPr>
              <p:nvPr/>
            </p:nvSpPr>
            <p:spPr>
              <a:xfrm>
                <a:off x="2161096" y="2839716"/>
                <a:ext cx="186165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7" name="Text Placeholder 3">
                <a:extLst>
                  <a:ext uri="{FF2B5EF4-FFF2-40B4-BE49-F238E27FC236}">
                    <a16:creationId xmlns:a16="http://schemas.microsoft.com/office/drawing/2014/main" id="{866038C3-E939-B32C-5CA1-2138DBDD14FF}"/>
                  </a:ext>
                </a:extLst>
              </p:cNvPr>
              <p:cNvSpPr txBox="1">
                <a:spLocks noRot="1" noChangeAspect="1" noMove="1" noResize="1" noEditPoints="1" noAdjustHandles="1" noChangeArrowheads="1" noChangeShapeType="1" noTextEdit="1"/>
              </p:cNvSpPr>
              <p:nvPr/>
            </p:nvSpPr>
            <p:spPr>
              <a:xfrm>
                <a:off x="2161096" y="2839716"/>
                <a:ext cx="1861652"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2" name="Text Placeholder 3">
                <a:extLst>
                  <a:ext uri="{FF2B5EF4-FFF2-40B4-BE49-F238E27FC236}">
                    <a16:creationId xmlns:a16="http://schemas.microsoft.com/office/drawing/2014/main" id="{02C9A28E-F63B-5BB6-84C4-63D84CA8DF9F}"/>
                  </a:ext>
                </a:extLst>
              </p:cNvPr>
              <p:cNvSpPr txBox="1">
                <a:spLocks/>
              </p:cNvSpPr>
              <p:nvPr/>
            </p:nvSpPr>
            <p:spPr>
              <a:xfrm>
                <a:off x="5669558" y="2839716"/>
                <a:ext cx="206474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2" name="Text Placeholder 3">
                <a:extLst>
                  <a:ext uri="{FF2B5EF4-FFF2-40B4-BE49-F238E27FC236}">
                    <a16:creationId xmlns:a16="http://schemas.microsoft.com/office/drawing/2014/main" id="{02C9A28E-F63B-5BB6-84C4-63D84CA8DF9F}"/>
                  </a:ext>
                </a:extLst>
              </p:cNvPr>
              <p:cNvSpPr txBox="1">
                <a:spLocks noRot="1" noChangeAspect="1" noMove="1" noResize="1" noEditPoints="1" noAdjustHandles="1" noChangeArrowheads="1" noChangeShapeType="1" noTextEdit="1"/>
              </p:cNvSpPr>
              <p:nvPr/>
            </p:nvSpPr>
            <p:spPr>
              <a:xfrm>
                <a:off x="5669558" y="2839716"/>
                <a:ext cx="2064741" cy="594995"/>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7" name="Text Placeholder 3">
                <a:extLst>
                  <a:ext uri="{FF2B5EF4-FFF2-40B4-BE49-F238E27FC236}">
                    <a16:creationId xmlns:a16="http://schemas.microsoft.com/office/drawing/2014/main" id="{FE16002A-DC58-DF8B-85A6-62A84A620149}"/>
                  </a:ext>
                </a:extLst>
              </p:cNvPr>
              <p:cNvSpPr txBox="1">
                <a:spLocks/>
              </p:cNvSpPr>
              <p:nvPr/>
            </p:nvSpPr>
            <p:spPr>
              <a:xfrm>
                <a:off x="9910156" y="2839716"/>
                <a:ext cx="2281844"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7" name="Text Placeholder 3">
                <a:extLst>
                  <a:ext uri="{FF2B5EF4-FFF2-40B4-BE49-F238E27FC236}">
                    <a16:creationId xmlns:a16="http://schemas.microsoft.com/office/drawing/2014/main" id="{FE16002A-DC58-DF8B-85A6-62A84A620149}"/>
                  </a:ext>
                </a:extLst>
              </p:cNvPr>
              <p:cNvSpPr txBox="1">
                <a:spLocks noRot="1" noChangeAspect="1" noMove="1" noResize="1" noEditPoints="1" noAdjustHandles="1" noChangeArrowheads="1" noChangeShapeType="1" noTextEdit="1"/>
              </p:cNvSpPr>
              <p:nvPr/>
            </p:nvSpPr>
            <p:spPr>
              <a:xfrm>
                <a:off x="9910156" y="2839716"/>
                <a:ext cx="2281844" cy="594995"/>
              </a:xfrm>
              <a:prstGeom prst="rect">
                <a:avLst/>
              </a:prstGeom>
              <a:blipFill>
                <a:blip r:embed="rId7"/>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540877366"/>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6AD4E-F5E1-20B9-8D8B-1969F49011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A40E94-ECF0-5B2B-9354-1F255F9DBC6C}"/>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4E86C551-2D0E-485C-5F84-7EA6EA2438BE}"/>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21874778-C6C6-559C-A516-655AE982EDB4}"/>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1D244A3A-F061-37EC-400F-95A33952D26A}"/>
                  </a:ext>
                </a:extLst>
              </p:cNvPr>
              <p:cNvSpPr txBox="1">
                <a:spLocks/>
              </p:cNvSpPr>
              <p:nvPr/>
            </p:nvSpPr>
            <p:spPr>
              <a:xfrm>
                <a:off x="939665"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1D244A3A-F061-37EC-400F-95A33952D26A}"/>
                  </a:ext>
                </a:extLst>
              </p:cNvPr>
              <p:cNvSpPr txBox="1">
                <a:spLocks noRot="1" noChangeAspect="1" noMove="1" noResize="1" noEditPoints="1" noAdjustHandles="1" noChangeArrowheads="1" noChangeShapeType="1" noTextEdit="1"/>
              </p:cNvSpPr>
              <p:nvPr/>
            </p:nvSpPr>
            <p:spPr>
              <a:xfrm>
                <a:off x="939665" y="2834004"/>
                <a:ext cx="1060451" cy="594995"/>
              </a:xfrm>
              <a:prstGeom prst="rect">
                <a:avLst/>
              </a:prstGeom>
              <a:blipFill>
                <a:blip r:embed="rId2"/>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6DC0C15F-2E92-F477-EF46-4B904A6D1788}"/>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36235589-7950-C165-2D4F-B6424F34F7E6}"/>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ADC55E12-54F3-82A1-B874-7F83B872ED2B}"/>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5A7515E9-F7BA-3D1B-890C-3985B7117024}"/>
                  </a:ext>
                </a:extLst>
              </p:cNvPr>
              <p:cNvSpPr txBox="1">
                <a:spLocks/>
              </p:cNvSpPr>
              <p:nvPr/>
            </p:nvSpPr>
            <p:spPr>
              <a:xfrm>
                <a:off x="5636728" y="2834004"/>
                <a:ext cx="186165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7" name="Text Placeholder 3">
                <a:extLst>
                  <a:ext uri="{FF2B5EF4-FFF2-40B4-BE49-F238E27FC236}">
                    <a16:creationId xmlns:a16="http://schemas.microsoft.com/office/drawing/2014/main" id="{5A7515E9-F7BA-3D1B-890C-3985B7117024}"/>
                  </a:ext>
                </a:extLst>
              </p:cNvPr>
              <p:cNvSpPr txBox="1">
                <a:spLocks noRot="1" noChangeAspect="1" noMove="1" noResize="1" noEditPoints="1" noAdjustHandles="1" noChangeArrowheads="1" noChangeShapeType="1" noTextEdit="1"/>
              </p:cNvSpPr>
              <p:nvPr/>
            </p:nvSpPr>
            <p:spPr>
              <a:xfrm>
                <a:off x="5636728" y="2834004"/>
                <a:ext cx="1861652"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7CAF7718-9B8D-2C0C-E6A6-8A8B5B0A1110}"/>
                  </a:ext>
                </a:extLst>
              </p:cNvPr>
              <p:cNvSpPr txBox="1">
                <a:spLocks/>
              </p:cNvSpPr>
              <p:nvPr/>
            </p:nvSpPr>
            <p:spPr>
              <a:xfrm>
                <a:off x="9776927"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8" name="Text Placeholder 3">
                <a:extLst>
                  <a:ext uri="{FF2B5EF4-FFF2-40B4-BE49-F238E27FC236}">
                    <a16:creationId xmlns:a16="http://schemas.microsoft.com/office/drawing/2014/main" id="{7CAF7718-9B8D-2C0C-E6A6-8A8B5B0A1110}"/>
                  </a:ext>
                </a:extLst>
              </p:cNvPr>
              <p:cNvSpPr txBox="1">
                <a:spLocks noRot="1" noChangeAspect="1" noMove="1" noResize="1" noEditPoints="1" noAdjustHandles="1" noChangeArrowheads="1" noChangeShapeType="1" noTextEdit="1"/>
              </p:cNvSpPr>
              <p:nvPr/>
            </p:nvSpPr>
            <p:spPr>
              <a:xfrm>
                <a:off x="9776927" y="2834004"/>
                <a:ext cx="1060451" cy="594995"/>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0" name="Text Placeholder 3">
                <a:extLst>
                  <a:ext uri="{FF2B5EF4-FFF2-40B4-BE49-F238E27FC236}">
                    <a16:creationId xmlns:a16="http://schemas.microsoft.com/office/drawing/2014/main" id="{48BA2005-6544-B4CF-8D9D-A3BBFA88F8B0}"/>
                  </a:ext>
                </a:extLst>
              </p:cNvPr>
              <p:cNvSpPr txBox="1">
                <a:spLocks/>
              </p:cNvSpPr>
              <p:nvPr/>
            </p:nvSpPr>
            <p:spPr>
              <a:xfrm>
                <a:off x="19178146" y="2832896"/>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10" name="Text Placeholder 3">
                <a:extLst>
                  <a:ext uri="{FF2B5EF4-FFF2-40B4-BE49-F238E27FC236}">
                    <a16:creationId xmlns:a16="http://schemas.microsoft.com/office/drawing/2014/main" id="{48BA2005-6544-B4CF-8D9D-A3BBFA88F8B0}"/>
                  </a:ext>
                </a:extLst>
              </p:cNvPr>
              <p:cNvSpPr txBox="1">
                <a:spLocks noRot="1" noChangeAspect="1" noMove="1" noResize="1" noEditPoints="1" noAdjustHandles="1" noChangeArrowheads="1" noChangeShapeType="1" noTextEdit="1"/>
              </p:cNvSpPr>
              <p:nvPr/>
            </p:nvSpPr>
            <p:spPr>
              <a:xfrm>
                <a:off x="19178146" y="2832896"/>
                <a:ext cx="1279526"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5F46036F-7468-9460-0656-64D84E532FCD}"/>
                  </a:ext>
                </a:extLst>
              </p:cNvPr>
              <p:cNvSpPr txBox="1">
                <a:spLocks/>
              </p:cNvSpPr>
              <p:nvPr/>
            </p:nvSpPr>
            <p:spPr>
              <a:xfrm>
                <a:off x="14872825" y="2839716"/>
                <a:ext cx="206474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1" name="Text Placeholder 3">
                <a:extLst>
                  <a:ext uri="{FF2B5EF4-FFF2-40B4-BE49-F238E27FC236}">
                    <a16:creationId xmlns:a16="http://schemas.microsoft.com/office/drawing/2014/main" id="{5F46036F-7468-9460-0656-64D84E532FCD}"/>
                  </a:ext>
                </a:extLst>
              </p:cNvPr>
              <p:cNvSpPr txBox="1">
                <a:spLocks noRot="1" noChangeAspect="1" noMove="1" noResize="1" noEditPoints="1" noAdjustHandles="1" noChangeArrowheads="1" noChangeShapeType="1" noTextEdit="1"/>
              </p:cNvSpPr>
              <p:nvPr/>
            </p:nvSpPr>
            <p:spPr>
              <a:xfrm>
                <a:off x="14872825" y="2839716"/>
                <a:ext cx="2064741" cy="594995"/>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265659B5-CA7D-5348-6D83-EF9FE72EC8E9}"/>
                  </a:ext>
                </a:extLst>
              </p:cNvPr>
              <p:cNvSpPr txBox="1">
                <a:spLocks/>
              </p:cNvSpPr>
              <p:nvPr/>
            </p:nvSpPr>
            <p:spPr>
              <a:xfrm>
                <a:off x="20832156" y="2839716"/>
                <a:ext cx="2281844"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3" name="Text Placeholder 3">
                <a:extLst>
                  <a:ext uri="{FF2B5EF4-FFF2-40B4-BE49-F238E27FC236}">
                    <a16:creationId xmlns:a16="http://schemas.microsoft.com/office/drawing/2014/main" id="{265659B5-CA7D-5348-6D83-EF9FE72EC8E9}"/>
                  </a:ext>
                </a:extLst>
              </p:cNvPr>
              <p:cNvSpPr txBox="1">
                <a:spLocks noRot="1" noChangeAspect="1" noMove="1" noResize="1" noEditPoints="1" noAdjustHandles="1" noChangeArrowheads="1" noChangeShapeType="1" noTextEdit="1"/>
              </p:cNvSpPr>
              <p:nvPr/>
            </p:nvSpPr>
            <p:spPr>
              <a:xfrm>
                <a:off x="20832156" y="2839716"/>
                <a:ext cx="2281844"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45094645-CC21-F1DB-5967-AEC338E457C0}"/>
                  </a:ext>
                </a:extLst>
              </p:cNvPr>
              <p:cNvSpPr txBox="1">
                <a:spLocks/>
              </p:cNvSpPr>
              <p:nvPr/>
            </p:nvSpPr>
            <p:spPr>
              <a:xfrm>
                <a:off x="2576853" y="2834004"/>
                <a:ext cx="2483137"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0" smtClean="0">
                                  <a:latin typeface="Cambria Math" panose="02040503050406030204" pitchFamily="18" charset="0"/>
                                </a:rPr>
                                <m:t> </m:t>
                              </m:r>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6" name="Text Placeholder 3">
                <a:extLst>
                  <a:ext uri="{FF2B5EF4-FFF2-40B4-BE49-F238E27FC236}">
                    <a16:creationId xmlns:a16="http://schemas.microsoft.com/office/drawing/2014/main" id="{45094645-CC21-F1DB-5967-AEC338E457C0}"/>
                  </a:ext>
                </a:extLst>
              </p:cNvPr>
              <p:cNvSpPr txBox="1">
                <a:spLocks noRot="1" noChangeAspect="1" noMove="1" noResize="1" noEditPoints="1" noAdjustHandles="1" noChangeArrowheads="1" noChangeShapeType="1" noTextEdit="1"/>
              </p:cNvSpPr>
              <p:nvPr/>
            </p:nvSpPr>
            <p:spPr>
              <a:xfrm>
                <a:off x="2576853" y="2834004"/>
                <a:ext cx="2483137" cy="594995"/>
              </a:xfrm>
              <a:prstGeom prst="rect">
                <a:avLst/>
              </a:prstGeom>
              <a:blipFill>
                <a:blip r:embed="rId8"/>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400713878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5F7BD-C2B8-5BAE-E5A6-6F979CA79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25E47D-F6A6-424E-9FE7-4EC65BA47DB7}"/>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C99170DB-F7A8-332E-339C-2AE3B0F254C0}"/>
              </a:ext>
            </a:extLst>
          </p:cNvPr>
          <p:cNvSpPr>
            <a:spLocks noGrp="1"/>
          </p:cNvSpPr>
          <p:nvPr>
            <p:ph type="body" sz="quarter" idx="10"/>
          </p:nvPr>
        </p:nvSpPr>
        <p:spPr/>
        <p:txBody>
          <a:bodyPr/>
          <a:lstStyle/>
          <a:p>
            <a:r>
              <a:rPr lang="he-IL" dirty="0"/>
              <a:t>סימון </a:t>
            </a:r>
            <a:r>
              <a:rPr lang="en-US" dirty="0"/>
              <a:t>O</a:t>
            </a:r>
            <a:r>
              <a:rPr lang="he-IL" dirty="0"/>
              <a:t> גדול</a:t>
            </a:r>
            <a:endParaRPr lang="LID4096" dirty="0"/>
          </a:p>
        </p:txBody>
      </p:sp>
      <p:sp>
        <p:nvSpPr>
          <p:cNvPr id="4" name="Text Placeholder 3">
            <a:extLst>
              <a:ext uri="{FF2B5EF4-FFF2-40B4-BE49-F238E27FC236}">
                <a16:creationId xmlns:a16="http://schemas.microsoft.com/office/drawing/2014/main" id="{F040FAEB-7478-A103-9C86-04A2E2B19561}"/>
              </a:ext>
            </a:extLst>
          </p:cNvPr>
          <p:cNvSpPr>
            <a:spLocks noGrp="1"/>
          </p:cNvSpPr>
          <p:nvPr>
            <p:ph type="body" sz="quarter" idx="11"/>
          </p:nvPr>
        </p:nvSpPr>
        <p:spPr>
          <a:xfrm>
            <a:off x="10033000" y="696596"/>
            <a:ext cx="2159000" cy="594995"/>
          </a:xfrm>
        </p:spPr>
        <p:txBody>
          <a:bodyPr/>
          <a:lstStyle/>
          <a:p>
            <a:r>
              <a:rPr lang="he-IL" dirty="0"/>
              <a:t>סדרי גודל</a:t>
            </a:r>
            <a:endParaRPr lang="LID4096" dirty="0"/>
          </a:p>
        </p:txBody>
      </p:sp>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C1D5C268-3085-4421-39E1-96578B0D0FEB}"/>
                  </a:ext>
                </a:extLst>
              </p:cNvPr>
              <p:cNvSpPr txBox="1">
                <a:spLocks/>
              </p:cNvSpPr>
              <p:nvPr/>
            </p:nvSpPr>
            <p:spPr>
              <a:xfrm>
                <a:off x="939665"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1</m:t>
                          </m:r>
                        </m:e>
                      </m:d>
                    </m:oMath>
                  </m:oMathPara>
                </a14:m>
                <a:endParaRPr lang="LID4096" dirty="0"/>
              </a:p>
            </p:txBody>
          </p:sp>
        </mc:Choice>
        <mc:Fallback>
          <p:sp>
            <p:nvSpPr>
              <p:cNvPr id="6" name="Text Placeholder 3">
                <a:extLst>
                  <a:ext uri="{FF2B5EF4-FFF2-40B4-BE49-F238E27FC236}">
                    <a16:creationId xmlns:a16="http://schemas.microsoft.com/office/drawing/2014/main" id="{C1D5C268-3085-4421-39E1-96578B0D0FEB}"/>
                  </a:ext>
                </a:extLst>
              </p:cNvPr>
              <p:cNvSpPr txBox="1">
                <a:spLocks noRot="1" noChangeAspect="1" noMove="1" noResize="1" noEditPoints="1" noAdjustHandles="1" noChangeArrowheads="1" noChangeShapeType="1" noTextEdit="1"/>
              </p:cNvSpPr>
              <p:nvPr/>
            </p:nvSpPr>
            <p:spPr>
              <a:xfrm>
                <a:off x="939665" y="2834004"/>
                <a:ext cx="1060451" cy="594995"/>
              </a:xfrm>
              <a:prstGeom prst="rect">
                <a:avLst/>
              </a:prstGeom>
              <a:blipFill>
                <a:blip r:embed="rId2"/>
                <a:stretch>
                  <a:fillRect/>
                </a:stretch>
              </a:blipFill>
            </p:spPr>
            <p:txBody>
              <a:bodyPr/>
              <a:lstStyle/>
              <a:p>
                <a:r>
                  <a:rPr lang="LID4096">
                    <a:noFill/>
                  </a:rPr>
                  <a:t> </a:t>
                </a:r>
              </a:p>
            </p:txBody>
          </p:sp>
        </mc:Fallback>
      </mc:AlternateContent>
      <p:sp>
        <p:nvSpPr>
          <p:cNvPr id="14" name="Arrow: Right 13">
            <a:extLst>
              <a:ext uri="{FF2B5EF4-FFF2-40B4-BE49-F238E27FC236}">
                <a16:creationId xmlns:a16="http://schemas.microsoft.com/office/drawing/2014/main" id="{7DDA5C6C-D700-B3F5-C494-A881EAB43983}"/>
              </a:ext>
            </a:extLst>
          </p:cNvPr>
          <p:cNvSpPr/>
          <p:nvPr/>
        </p:nvSpPr>
        <p:spPr>
          <a:xfrm>
            <a:off x="444500" y="3526155"/>
            <a:ext cx="11303000" cy="147953"/>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LID4096"/>
          </a:p>
        </p:txBody>
      </p:sp>
      <p:sp>
        <p:nvSpPr>
          <p:cNvPr id="15" name="Text Placeholder 3">
            <a:extLst>
              <a:ext uri="{FF2B5EF4-FFF2-40B4-BE49-F238E27FC236}">
                <a16:creationId xmlns:a16="http://schemas.microsoft.com/office/drawing/2014/main" id="{605C8903-0A67-AFB0-6473-86F5A93C6BEC}"/>
              </a:ext>
            </a:extLst>
          </p:cNvPr>
          <p:cNvSpPr txBox="1">
            <a:spLocks/>
          </p:cNvSpPr>
          <p:nvPr/>
        </p:nvSpPr>
        <p:spPr>
          <a:xfrm>
            <a:off x="317499" y="3674108"/>
            <a:ext cx="364476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Lower complexity</a:t>
            </a:r>
            <a:endParaRPr lang="LID4096" dirty="0"/>
          </a:p>
        </p:txBody>
      </p:sp>
      <p:sp>
        <p:nvSpPr>
          <p:cNvPr id="18" name="Text Placeholder 3">
            <a:extLst>
              <a:ext uri="{FF2B5EF4-FFF2-40B4-BE49-F238E27FC236}">
                <a16:creationId xmlns:a16="http://schemas.microsoft.com/office/drawing/2014/main" id="{20FD5E59-A9AC-733D-4EFA-6C91B793898F}"/>
              </a:ext>
            </a:extLst>
          </p:cNvPr>
          <p:cNvSpPr txBox="1">
            <a:spLocks/>
          </p:cNvSpPr>
          <p:nvPr/>
        </p:nvSpPr>
        <p:spPr>
          <a:xfrm>
            <a:off x="7950199" y="3705697"/>
            <a:ext cx="379730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Higher complexity</a:t>
            </a:r>
            <a:endParaRPr lang="LID4096" dirty="0"/>
          </a:p>
        </p:txBody>
      </p:sp>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6831681C-E990-7043-24EA-BA460CD9C770}"/>
                  </a:ext>
                </a:extLst>
              </p:cNvPr>
              <p:cNvSpPr txBox="1">
                <a:spLocks/>
              </p:cNvSpPr>
              <p:nvPr/>
            </p:nvSpPr>
            <p:spPr>
              <a:xfrm>
                <a:off x="9885848" y="2834004"/>
                <a:ext cx="186165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7" name="Text Placeholder 3">
                <a:extLst>
                  <a:ext uri="{FF2B5EF4-FFF2-40B4-BE49-F238E27FC236}">
                    <a16:creationId xmlns:a16="http://schemas.microsoft.com/office/drawing/2014/main" id="{6831681C-E990-7043-24EA-BA460CD9C770}"/>
                  </a:ext>
                </a:extLst>
              </p:cNvPr>
              <p:cNvSpPr txBox="1">
                <a:spLocks noRot="1" noChangeAspect="1" noMove="1" noResize="1" noEditPoints="1" noAdjustHandles="1" noChangeArrowheads="1" noChangeShapeType="1" noTextEdit="1"/>
              </p:cNvSpPr>
              <p:nvPr/>
            </p:nvSpPr>
            <p:spPr>
              <a:xfrm>
                <a:off x="9885848" y="2834004"/>
                <a:ext cx="1861652" cy="594995"/>
              </a:xfrm>
              <a:prstGeom prst="rect">
                <a:avLst/>
              </a:prstGeom>
              <a:blipFill>
                <a:blip r:embed="rId3"/>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8" name="Text Placeholder 3">
                <a:extLst>
                  <a:ext uri="{FF2B5EF4-FFF2-40B4-BE49-F238E27FC236}">
                    <a16:creationId xmlns:a16="http://schemas.microsoft.com/office/drawing/2014/main" id="{E9F1C774-70DF-AF1E-07F6-DC40B6691AC1}"/>
                  </a:ext>
                </a:extLst>
              </p:cNvPr>
              <p:cNvSpPr txBox="1">
                <a:spLocks/>
              </p:cNvSpPr>
              <p:nvPr/>
            </p:nvSpPr>
            <p:spPr>
              <a:xfrm>
                <a:off x="15220993" y="2834004"/>
                <a:ext cx="10604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8" name="Text Placeholder 3">
                <a:extLst>
                  <a:ext uri="{FF2B5EF4-FFF2-40B4-BE49-F238E27FC236}">
                    <a16:creationId xmlns:a16="http://schemas.microsoft.com/office/drawing/2014/main" id="{E9F1C774-70DF-AF1E-07F6-DC40B6691AC1}"/>
                  </a:ext>
                </a:extLst>
              </p:cNvPr>
              <p:cNvSpPr txBox="1">
                <a:spLocks noRot="1" noChangeAspect="1" noMove="1" noResize="1" noEditPoints="1" noAdjustHandles="1" noChangeArrowheads="1" noChangeShapeType="1" noTextEdit="1"/>
              </p:cNvSpPr>
              <p:nvPr/>
            </p:nvSpPr>
            <p:spPr>
              <a:xfrm>
                <a:off x="15220993" y="2834004"/>
                <a:ext cx="1060451" cy="594995"/>
              </a:xfrm>
              <a:prstGeom prst="rect">
                <a:avLst/>
              </a:prstGeom>
              <a:blipFill>
                <a:blip r:embed="rId4"/>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0" name="Text Placeholder 3">
                <a:extLst>
                  <a:ext uri="{FF2B5EF4-FFF2-40B4-BE49-F238E27FC236}">
                    <a16:creationId xmlns:a16="http://schemas.microsoft.com/office/drawing/2014/main" id="{154C9C75-9D71-A8FF-A171-B57215E01147}"/>
                  </a:ext>
                </a:extLst>
              </p:cNvPr>
              <p:cNvSpPr txBox="1">
                <a:spLocks/>
              </p:cNvSpPr>
              <p:nvPr/>
            </p:nvSpPr>
            <p:spPr>
              <a:xfrm>
                <a:off x="19178146" y="2832896"/>
                <a:ext cx="1279526"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10" name="Text Placeholder 3">
                <a:extLst>
                  <a:ext uri="{FF2B5EF4-FFF2-40B4-BE49-F238E27FC236}">
                    <a16:creationId xmlns:a16="http://schemas.microsoft.com/office/drawing/2014/main" id="{154C9C75-9D71-A8FF-A171-B57215E01147}"/>
                  </a:ext>
                </a:extLst>
              </p:cNvPr>
              <p:cNvSpPr txBox="1">
                <a:spLocks noRot="1" noChangeAspect="1" noMove="1" noResize="1" noEditPoints="1" noAdjustHandles="1" noChangeArrowheads="1" noChangeShapeType="1" noTextEdit="1"/>
              </p:cNvSpPr>
              <p:nvPr/>
            </p:nvSpPr>
            <p:spPr>
              <a:xfrm>
                <a:off x="19178146" y="2832896"/>
                <a:ext cx="1279526"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0A55FF6E-EA2B-16A0-265A-79773024D0D0}"/>
                  </a:ext>
                </a:extLst>
              </p:cNvPr>
              <p:cNvSpPr txBox="1">
                <a:spLocks/>
              </p:cNvSpPr>
              <p:nvPr/>
            </p:nvSpPr>
            <p:spPr>
              <a:xfrm>
                <a:off x="14872825" y="2839716"/>
                <a:ext cx="206474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1" name="Text Placeholder 3">
                <a:extLst>
                  <a:ext uri="{FF2B5EF4-FFF2-40B4-BE49-F238E27FC236}">
                    <a16:creationId xmlns:a16="http://schemas.microsoft.com/office/drawing/2014/main" id="{0A55FF6E-EA2B-16A0-265A-79773024D0D0}"/>
                  </a:ext>
                </a:extLst>
              </p:cNvPr>
              <p:cNvSpPr txBox="1">
                <a:spLocks noRot="1" noChangeAspect="1" noMove="1" noResize="1" noEditPoints="1" noAdjustHandles="1" noChangeArrowheads="1" noChangeShapeType="1" noTextEdit="1"/>
              </p:cNvSpPr>
              <p:nvPr/>
            </p:nvSpPr>
            <p:spPr>
              <a:xfrm>
                <a:off x="14872825" y="2839716"/>
                <a:ext cx="2064741" cy="594995"/>
              </a:xfrm>
              <a:prstGeom prst="rect">
                <a:avLst/>
              </a:prstGeom>
              <a:blipFill>
                <a:blip r:embed="rId6"/>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3" name="Text Placeholder 3">
                <a:extLst>
                  <a:ext uri="{FF2B5EF4-FFF2-40B4-BE49-F238E27FC236}">
                    <a16:creationId xmlns:a16="http://schemas.microsoft.com/office/drawing/2014/main" id="{3A439E47-B9A4-E6A7-9E3E-3826874418B9}"/>
                  </a:ext>
                </a:extLst>
              </p:cNvPr>
              <p:cNvSpPr txBox="1">
                <a:spLocks/>
              </p:cNvSpPr>
              <p:nvPr/>
            </p:nvSpPr>
            <p:spPr>
              <a:xfrm>
                <a:off x="20832156" y="2839716"/>
                <a:ext cx="2281844"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3" name="Text Placeholder 3">
                <a:extLst>
                  <a:ext uri="{FF2B5EF4-FFF2-40B4-BE49-F238E27FC236}">
                    <a16:creationId xmlns:a16="http://schemas.microsoft.com/office/drawing/2014/main" id="{3A439E47-B9A4-E6A7-9E3E-3826874418B9}"/>
                  </a:ext>
                </a:extLst>
              </p:cNvPr>
              <p:cNvSpPr txBox="1">
                <a:spLocks noRot="1" noChangeAspect="1" noMove="1" noResize="1" noEditPoints="1" noAdjustHandles="1" noChangeArrowheads="1" noChangeShapeType="1" noTextEdit="1"/>
              </p:cNvSpPr>
              <p:nvPr/>
            </p:nvSpPr>
            <p:spPr>
              <a:xfrm>
                <a:off x="20832156" y="2839716"/>
                <a:ext cx="2281844"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FF903196-C386-764F-A4B5-519629B94CD0}"/>
                  </a:ext>
                </a:extLst>
              </p:cNvPr>
              <p:cNvSpPr txBox="1">
                <a:spLocks/>
              </p:cNvSpPr>
              <p:nvPr/>
            </p:nvSpPr>
            <p:spPr>
              <a:xfrm>
                <a:off x="5167653" y="2834004"/>
                <a:ext cx="2483137"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r>
                                <a:rPr lang="en-US" b="0" i="0" smtClean="0">
                                  <a:latin typeface="Cambria Math" panose="02040503050406030204" pitchFamily="18" charset="0"/>
                                </a:rPr>
                                <m:t> </m:t>
                              </m:r>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6" name="Text Placeholder 3">
                <a:extLst>
                  <a:ext uri="{FF2B5EF4-FFF2-40B4-BE49-F238E27FC236}">
                    <a16:creationId xmlns:a16="http://schemas.microsoft.com/office/drawing/2014/main" id="{FF903196-C386-764F-A4B5-519629B94CD0}"/>
                  </a:ext>
                </a:extLst>
              </p:cNvPr>
              <p:cNvSpPr txBox="1">
                <a:spLocks noRot="1" noChangeAspect="1" noMove="1" noResize="1" noEditPoints="1" noAdjustHandles="1" noChangeArrowheads="1" noChangeShapeType="1" noTextEdit="1"/>
              </p:cNvSpPr>
              <p:nvPr/>
            </p:nvSpPr>
            <p:spPr>
              <a:xfrm>
                <a:off x="5167653" y="2834004"/>
                <a:ext cx="2483137" cy="594995"/>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5" name="Text Placeholder 3">
                <a:extLst>
                  <a:ext uri="{FF2B5EF4-FFF2-40B4-BE49-F238E27FC236}">
                    <a16:creationId xmlns:a16="http://schemas.microsoft.com/office/drawing/2014/main" id="{F8EC781C-17C4-5379-F86E-97D35B404CA4}"/>
                  </a:ext>
                </a:extLst>
              </p:cNvPr>
              <p:cNvSpPr txBox="1">
                <a:spLocks/>
              </p:cNvSpPr>
              <p:nvPr/>
            </p:nvSpPr>
            <p:spPr>
              <a:xfrm>
                <a:off x="2321210" y="2832895"/>
                <a:ext cx="2483137"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log</m:t>
                                  </m:r>
                                </m:e>
                                <m:sup>
                                  <m:r>
                                    <a:rPr lang="en-US" b="0" i="1" smtClean="0">
                                      <a:latin typeface="Cambria Math" panose="02040503050406030204" pitchFamily="18" charset="0"/>
                                    </a:rPr>
                                    <m:t>∗</m:t>
                                  </m:r>
                                </m:sup>
                              </m:sSup>
                            </m:fName>
                            <m:e>
                              <m:r>
                                <a:rPr lang="en-US" b="0" i="1" smtClean="0">
                                  <a:latin typeface="Cambria Math" panose="02040503050406030204" pitchFamily="18" charset="0"/>
                                </a:rPr>
                                <m:t>𝑛</m:t>
                              </m:r>
                            </m:e>
                          </m:func>
                        </m:e>
                      </m:d>
                    </m:oMath>
                  </m:oMathPara>
                </a14:m>
                <a:endParaRPr lang="LID4096" dirty="0"/>
              </a:p>
            </p:txBody>
          </p:sp>
        </mc:Choice>
        <mc:Fallback>
          <p:sp>
            <p:nvSpPr>
              <p:cNvPr id="5" name="Text Placeholder 3">
                <a:extLst>
                  <a:ext uri="{FF2B5EF4-FFF2-40B4-BE49-F238E27FC236}">
                    <a16:creationId xmlns:a16="http://schemas.microsoft.com/office/drawing/2014/main" id="{F8EC781C-17C4-5379-F86E-97D35B404CA4}"/>
                  </a:ext>
                </a:extLst>
              </p:cNvPr>
              <p:cNvSpPr txBox="1">
                <a:spLocks noRot="1" noChangeAspect="1" noMove="1" noResize="1" noEditPoints="1" noAdjustHandles="1" noChangeArrowheads="1" noChangeShapeType="1" noTextEdit="1"/>
              </p:cNvSpPr>
              <p:nvPr/>
            </p:nvSpPr>
            <p:spPr>
              <a:xfrm>
                <a:off x="2321210" y="2832895"/>
                <a:ext cx="2483137" cy="594995"/>
              </a:xfrm>
              <a:prstGeom prst="rect">
                <a:avLst/>
              </a:prstGeom>
              <a:blipFill>
                <a:blip r:embed="rId9"/>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2520546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C251-5A10-DF80-DC24-64552398C4B9}"/>
              </a:ext>
            </a:extLst>
          </p:cNvPr>
          <p:cNvSpPr>
            <a:spLocks noGrp="1"/>
          </p:cNvSpPr>
          <p:nvPr>
            <p:ph type="title"/>
          </p:nvPr>
        </p:nvSpPr>
        <p:spPr/>
        <p:txBody>
          <a:bodyPr>
            <a:normAutofit fontScale="90000"/>
          </a:bodyPr>
          <a:lstStyle/>
          <a:p>
            <a:r>
              <a:rPr lang="he-IL" dirty="0"/>
              <a:t>;</a:t>
            </a:r>
            <a:endParaRPr lang="LID4096" dirty="0"/>
          </a:p>
        </p:txBody>
      </p:sp>
      <p:sp>
        <p:nvSpPr>
          <p:cNvPr id="3" name="Text Placeholder 2">
            <a:extLst>
              <a:ext uri="{FF2B5EF4-FFF2-40B4-BE49-F238E27FC236}">
                <a16:creationId xmlns:a16="http://schemas.microsoft.com/office/drawing/2014/main" id="{B1045061-543C-5793-14A4-5BBDB8781B5D}"/>
              </a:ext>
            </a:extLst>
          </p:cNvPr>
          <p:cNvSpPr>
            <a:spLocks noGrp="1"/>
          </p:cNvSpPr>
          <p:nvPr>
            <p:ph type="body" sz="quarter" idx="10"/>
          </p:nvPr>
        </p:nvSpPr>
        <p:spPr/>
        <p:txBody>
          <a:bodyPr/>
          <a:lstStyle/>
          <a:p>
            <a:r>
              <a:rPr lang="he-IL" dirty="0"/>
              <a:t>סימונים אחרים</a:t>
            </a:r>
            <a:endParaRPr lang="LID4096" dirty="0"/>
          </a:p>
        </p:txBody>
      </p:sp>
      <p:sp>
        <p:nvSpPr>
          <p:cNvPr id="4" name="Text Placeholder 3">
            <a:extLst>
              <a:ext uri="{FF2B5EF4-FFF2-40B4-BE49-F238E27FC236}">
                <a16:creationId xmlns:a16="http://schemas.microsoft.com/office/drawing/2014/main" id="{40E828FF-B572-C570-13B2-222B5FCFAA10}"/>
              </a:ext>
            </a:extLst>
          </p:cNvPr>
          <p:cNvSpPr>
            <a:spLocks noGrp="1"/>
          </p:cNvSpPr>
          <p:nvPr>
            <p:ph type="body" sz="quarter" idx="11"/>
          </p:nvPr>
        </p:nvSpPr>
        <p:spPr/>
        <p:txBody>
          <a:bodyPr/>
          <a:lstStyle/>
          <a:p>
            <a:r>
              <a:rPr lang="he-IL" dirty="0"/>
              <a:t>סימון </a:t>
            </a:r>
            <a:r>
              <a:rPr lang="en-US" dirty="0"/>
              <a:t>O</a:t>
            </a:r>
            <a:r>
              <a:rPr lang="he-IL" dirty="0"/>
              <a:t> גדול</a:t>
            </a:r>
            <a:endParaRPr lang="LID4096" dirty="0"/>
          </a:p>
        </p:txBody>
      </p:sp>
      <p:sp>
        <p:nvSpPr>
          <p:cNvPr id="5" name="Text Placeholder 4">
            <a:extLst>
              <a:ext uri="{FF2B5EF4-FFF2-40B4-BE49-F238E27FC236}">
                <a16:creationId xmlns:a16="http://schemas.microsoft.com/office/drawing/2014/main" id="{F991CDB5-1DDB-30EB-6711-C66D18764830}"/>
              </a:ext>
            </a:extLst>
          </p:cNvPr>
          <p:cNvSpPr>
            <a:spLocks noGrp="1"/>
          </p:cNvSpPr>
          <p:nvPr>
            <p:ph type="body" sz="quarter" idx="12"/>
          </p:nvPr>
        </p:nvSpPr>
        <p:spPr/>
        <p:txBody>
          <a:bodyPr/>
          <a:lstStyle/>
          <a:p>
            <a:endParaRPr lang="LID4096"/>
          </a:p>
        </p:txBody>
      </p:sp>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962A429A-6EA7-2E45-7077-8450A31975DE}"/>
                  </a:ext>
                </a:extLst>
              </p:cNvPr>
              <p:cNvSpPr txBox="1">
                <a:spLocks/>
              </p:cNvSpPr>
              <p:nvPr/>
            </p:nvSpPr>
            <p:spPr>
              <a:xfrm>
                <a:off x="1466850" y="1408744"/>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6" name="Text Placeholder 3">
                <a:extLst>
                  <a:ext uri="{FF2B5EF4-FFF2-40B4-BE49-F238E27FC236}">
                    <a16:creationId xmlns:a16="http://schemas.microsoft.com/office/drawing/2014/main" id="{962A429A-6EA7-2E45-7077-8450A31975DE}"/>
                  </a:ext>
                </a:extLst>
              </p:cNvPr>
              <p:cNvSpPr txBox="1">
                <a:spLocks noRot="1" noChangeAspect="1" noMove="1" noResize="1" noEditPoints="1" noAdjustHandles="1" noChangeArrowheads="1" noChangeShapeType="1" noTextEdit="1"/>
              </p:cNvSpPr>
              <p:nvPr/>
            </p:nvSpPr>
            <p:spPr>
              <a:xfrm>
                <a:off x="1466850" y="1408744"/>
                <a:ext cx="3727449" cy="594995"/>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7" name="Text Placeholder 3">
                <a:extLst>
                  <a:ext uri="{FF2B5EF4-FFF2-40B4-BE49-F238E27FC236}">
                    <a16:creationId xmlns:a16="http://schemas.microsoft.com/office/drawing/2014/main" id="{4D0E9285-FCC9-2FA3-CBD1-B80279469A18}"/>
                  </a:ext>
                </a:extLst>
              </p:cNvPr>
              <p:cNvSpPr txBox="1">
                <a:spLocks/>
              </p:cNvSpPr>
              <p:nvPr/>
            </p:nvSpPr>
            <p:spPr>
              <a:xfrm>
                <a:off x="5810248" y="1408743"/>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7" name="Text Placeholder 3">
                <a:extLst>
                  <a:ext uri="{FF2B5EF4-FFF2-40B4-BE49-F238E27FC236}">
                    <a16:creationId xmlns:a16="http://schemas.microsoft.com/office/drawing/2014/main" id="{4D0E9285-FCC9-2FA3-CBD1-B80279469A18}"/>
                  </a:ext>
                </a:extLst>
              </p:cNvPr>
              <p:cNvSpPr txBox="1">
                <a:spLocks noRot="1" noChangeAspect="1" noMove="1" noResize="1" noEditPoints="1" noAdjustHandles="1" noChangeArrowheads="1" noChangeShapeType="1" noTextEdit="1"/>
              </p:cNvSpPr>
              <p:nvPr/>
            </p:nvSpPr>
            <p:spPr>
              <a:xfrm>
                <a:off x="5810248" y="1408743"/>
                <a:ext cx="5568951" cy="594995"/>
              </a:xfrm>
              <a:prstGeom prst="rect">
                <a:avLst/>
              </a:prstGeom>
              <a:blipFill>
                <a:blip r:embed="rId3"/>
                <a:stretch>
                  <a:fillRect/>
                </a:stretch>
              </a:blipFill>
            </p:spPr>
            <p:txBody>
              <a:bodyPr/>
              <a:lstStyle/>
              <a:p>
                <a:r>
                  <a:rPr lang="LID4096">
                    <a:noFill/>
                  </a:rPr>
                  <a:t> </a:t>
                </a:r>
              </a:p>
            </p:txBody>
          </p:sp>
        </mc:Fallback>
      </mc:AlternateContent>
      <p:sp>
        <p:nvSpPr>
          <p:cNvPr id="8" name="Text Placeholder 3">
            <a:extLst>
              <a:ext uri="{FF2B5EF4-FFF2-40B4-BE49-F238E27FC236}">
                <a16:creationId xmlns:a16="http://schemas.microsoft.com/office/drawing/2014/main" id="{5434F7D3-A348-8B79-903D-5F80DEEB5567}"/>
              </a:ext>
            </a:extLst>
          </p:cNvPr>
          <p:cNvSpPr txBox="1">
            <a:spLocks/>
          </p:cNvSpPr>
          <p:nvPr/>
        </p:nvSpPr>
        <p:spPr>
          <a:xfrm>
            <a:off x="5111615" y="1440019"/>
            <a:ext cx="4762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if</a:t>
            </a:r>
            <a:endParaRPr lang="LID4096" dirty="0"/>
          </a:p>
        </p:txBody>
      </p:sp>
      <mc:AlternateContent xmlns:mc="http://schemas.openxmlformats.org/markup-compatibility/2006">
        <mc:Choice xmlns:a14="http://schemas.microsoft.com/office/drawing/2010/main" Requires="a14">
          <p:sp>
            <p:nvSpPr>
              <p:cNvPr id="9" name="Text Placeholder 3">
                <a:extLst>
                  <a:ext uri="{FF2B5EF4-FFF2-40B4-BE49-F238E27FC236}">
                    <a16:creationId xmlns:a16="http://schemas.microsoft.com/office/drawing/2014/main" id="{575AC8AE-2E43-7D01-E2D1-F5A23D380E0D}"/>
                  </a:ext>
                </a:extLst>
              </p:cNvPr>
              <p:cNvSpPr txBox="1">
                <a:spLocks/>
              </p:cNvSpPr>
              <p:nvPr/>
            </p:nvSpPr>
            <p:spPr>
              <a:xfrm>
                <a:off x="3644765" y="2253766"/>
                <a:ext cx="854723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סימון </a:t>
                </a:r>
                <a14:m>
                  <m:oMath xmlns:m="http://schemas.openxmlformats.org/officeDocument/2006/math">
                    <m:r>
                      <m:rPr>
                        <m:sty m:val="p"/>
                      </m:rPr>
                      <a:rPr lang="en-US" b="0" i="0" smtClean="0">
                        <a:latin typeface="Cambria Math" panose="02040503050406030204" pitchFamily="18" charset="0"/>
                      </a:rPr>
                      <m:t>Ω</m:t>
                    </m:r>
                  </m:oMath>
                </a14:m>
                <a:r>
                  <a:rPr lang="he-IL" dirty="0"/>
                  <a:t> גדול</a:t>
                </a:r>
                <a:endParaRPr lang="LID4096" dirty="0"/>
              </a:p>
            </p:txBody>
          </p:sp>
        </mc:Choice>
        <mc:Fallback>
          <p:sp>
            <p:nvSpPr>
              <p:cNvPr id="9" name="Text Placeholder 3">
                <a:extLst>
                  <a:ext uri="{FF2B5EF4-FFF2-40B4-BE49-F238E27FC236}">
                    <a16:creationId xmlns:a16="http://schemas.microsoft.com/office/drawing/2014/main" id="{575AC8AE-2E43-7D01-E2D1-F5A23D380E0D}"/>
                  </a:ext>
                </a:extLst>
              </p:cNvPr>
              <p:cNvSpPr txBox="1">
                <a:spLocks noRot="1" noChangeAspect="1" noMove="1" noResize="1" noEditPoints="1" noAdjustHandles="1" noChangeArrowheads="1" noChangeShapeType="1" noTextEdit="1"/>
              </p:cNvSpPr>
              <p:nvPr/>
            </p:nvSpPr>
            <p:spPr>
              <a:xfrm>
                <a:off x="3644765" y="2253766"/>
                <a:ext cx="8547235" cy="594995"/>
              </a:xfrm>
              <a:prstGeom prst="rect">
                <a:avLst/>
              </a:prstGeom>
              <a:blipFill>
                <a:blip r:embed="rId4"/>
                <a:stretch>
                  <a:fillRect t="-27835" r="-2140" b="-36082"/>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0" name="Text Placeholder 3">
                <a:extLst>
                  <a:ext uri="{FF2B5EF4-FFF2-40B4-BE49-F238E27FC236}">
                    <a16:creationId xmlns:a16="http://schemas.microsoft.com/office/drawing/2014/main" id="{FC408AA2-65E0-7FDB-C047-F9A3DE6AA830}"/>
                  </a:ext>
                </a:extLst>
              </p:cNvPr>
              <p:cNvSpPr txBox="1">
                <a:spLocks/>
              </p:cNvSpPr>
              <p:nvPr/>
            </p:nvSpPr>
            <p:spPr>
              <a:xfrm>
                <a:off x="1466850" y="2982754"/>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10" name="Text Placeholder 3">
                <a:extLst>
                  <a:ext uri="{FF2B5EF4-FFF2-40B4-BE49-F238E27FC236}">
                    <a16:creationId xmlns:a16="http://schemas.microsoft.com/office/drawing/2014/main" id="{FC408AA2-65E0-7FDB-C047-F9A3DE6AA830}"/>
                  </a:ext>
                </a:extLst>
              </p:cNvPr>
              <p:cNvSpPr txBox="1">
                <a:spLocks noRot="1" noChangeAspect="1" noMove="1" noResize="1" noEditPoints="1" noAdjustHandles="1" noChangeArrowheads="1" noChangeShapeType="1" noTextEdit="1"/>
              </p:cNvSpPr>
              <p:nvPr/>
            </p:nvSpPr>
            <p:spPr>
              <a:xfrm>
                <a:off x="1466850" y="2982754"/>
                <a:ext cx="3727449" cy="594995"/>
              </a:xfrm>
              <a:prstGeom prst="rect">
                <a:avLst/>
              </a:prstGeom>
              <a:blipFill>
                <a:blip r:embed="rId5"/>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1" name="Text Placeholder 3">
                <a:extLst>
                  <a:ext uri="{FF2B5EF4-FFF2-40B4-BE49-F238E27FC236}">
                    <a16:creationId xmlns:a16="http://schemas.microsoft.com/office/drawing/2014/main" id="{0482CFE8-F2F0-12C4-7998-A3F468157AE1}"/>
                  </a:ext>
                </a:extLst>
              </p:cNvPr>
              <p:cNvSpPr txBox="1">
                <a:spLocks/>
              </p:cNvSpPr>
              <p:nvPr/>
            </p:nvSpPr>
            <p:spPr>
              <a:xfrm>
                <a:off x="5810248" y="2982753"/>
                <a:ext cx="55689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left"/>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&gt;</m:t>
                      </m:r>
                      <m:r>
                        <a:rPr lang="en-US" b="0" i="1" smtClean="0">
                          <a:latin typeface="Cambria Math" panose="02040503050406030204" pitchFamily="18" charset="0"/>
                        </a:rPr>
                        <m:t>𝑁</m:t>
                      </m:r>
                    </m:oMath>
                  </m:oMathPara>
                </a14:m>
                <a:endParaRPr lang="LID4096" dirty="0"/>
              </a:p>
            </p:txBody>
          </p:sp>
        </mc:Choice>
        <mc:Fallback>
          <p:sp>
            <p:nvSpPr>
              <p:cNvPr id="11" name="Text Placeholder 3">
                <a:extLst>
                  <a:ext uri="{FF2B5EF4-FFF2-40B4-BE49-F238E27FC236}">
                    <a16:creationId xmlns:a16="http://schemas.microsoft.com/office/drawing/2014/main" id="{0482CFE8-F2F0-12C4-7998-A3F468157AE1}"/>
                  </a:ext>
                </a:extLst>
              </p:cNvPr>
              <p:cNvSpPr txBox="1">
                <a:spLocks noRot="1" noChangeAspect="1" noMove="1" noResize="1" noEditPoints="1" noAdjustHandles="1" noChangeArrowheads="1" noChangeShapeType="1" noTextEdit="1"/>
              </p:cNvSpPr>
              <p:nvPr/>
            </p:nvSpPr>
            <p:spPr>
              <a:xfrm>
                <a:off x="5810248" y="2982753"/>
                <a:ext cx="5568951" cy="594995"/>
              </a:xfrm>
              <a:prstGeom prst="rect">
                <a:avLst/>
              </a:prstGeom>
              <a:blipFill>
                <a:blip r:embed="rId6"/>
                <a:stretch>
                  <a:fillRect/>
                </a:stretch>
              </a:blipFill>
            </p:spPr>
            <p:txBody>
              <a:bodyPr/>
              <a:lstStyle/>
              <a:p>
                <a:r>
                  <a:rPr lang="LID4096">
                    <a:noFill/>
                  </a:rPr>
                  <a:t> </a:t>
                </a:r>
              </a:p>
            </p:txBody>
          </p:sp>
        </mc:Fallback>
      </mc:AlternateContent>
      <p:sp>
        <p:nvSpPr>
          <p:cNvPr id="12" name="Text Placeholder 3">
            <a:extLst>
              <a:ext uri="{FF2B5EF4-FFF2-40B4-BE49-F238E27FC236}">
                <a16:creationId xmlns:a16="http://schemas.microsoft.com/office/drawing/2014/main" id="{D2FE0268-2AFD-560D-D2AF-149FA19E8003}"/>
              </a:ext>
            </a:extLst>
          </p:cNvPr>
          <p:cNvSpPr txBox="1">
            <a:spLocks/>
          </p:cNvSpPr>
          <p:nvPr/>
        </p:nvSpPr>
        <p:spPr>
          <a:xfrm>
            <a:off x="5111615" y="3014029"/>
            <a:ext cx="4762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if</a:t>
            </a:r>
            <a:endParaRPr lang="LID4096" dirty="0"/>
          </a:p>
        </p:txBody>
      </p:sp>
      <p:sp>
        <p:nvSpPr>
          <p:cNvPr id="13" name="Text Placeholder 3">
            <a:extLst>
              <a:ext uri="{FF2B5EF4-FFF2-40B4-BE49-F238E27FC236}">
                <a16:creationId xmlns:a16="http://schemas.microsoft.com/office/drawing/2014/main" id="{3D2AF885-9CBF-D531-D555-FD12821E307E}"/>
              </a:ext>
            </a:extLst>
          </p:cNvPr>
          <p:cNvSpPr txBox="1">
            <a:spLocks/>
          </p:cNvSpPr>
          <p:nvPr/>
        </p:nvSpPr>
        <p:spPr>
          <a:xfrm>
            <a:off x="10591800" y="3789388"/>
            <a:ext cx="16002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דוגמא</a:t>
            </a:r>
            <a:endParaRPr lang="LID4096" dirty="0"/>
          </a:p>
        </p:txBody>
      </p:sp>
      <mc:AlternateContent xmlns:mc="http://schemas.openxmlformats.org/markup-compatibility/2006">
        <mc:Choice xmlns:a14="http://schemas.microsoft.com/office/drawing/2010/main" Requires="a14">
          <p:sp>
            <p:nvSpPr>
              <p:cNvPr id="14" name="Text Placeholder 3">
                <a:extLst>
                  <a:ext uri="{FF2B5EF4-FFF2-40B4-BE49-F238E27FC236}">
                    <a16:creationId xmlns:a16="http://schemas.microsoft.com/office/drawing/2014/main" id="{8A0233AC-343E-4F58-8F94-7753519B3529}"/>
                  </a:ext>
                </a:extLst>
              </p:cNvPr>
              <p:cNvSpPr txBox="1">
                <a:spLocks/>
              </p:cNvSpPr>
              <p:nvPr/>
            </p:nvSpPr>
            <p:spPr>
              <a:xfrm>
                <a:off x="4007905" y="3789388"/>
                <a:ext cx="4544484"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oMath>
                  </m:oMathPara>
                </a14:m>
                <a:endParaRPr lang="LID4096" dirty="0"/>
              </a:p>
            </p:txBody>
          </p:sp>
        </mc:Choice>
        <mc:Fallback>
          <p:sp>
            <p:nvSpPr>
              <p:cNvPr id="14" name="Text Placeholder 3">
                <a:extLst>
                  <a:ext uri="{FF2B5EF4-FFF2-40B4-BE49-F238E27FC236}">
                    <a16:creationId xmlns:a16="http://schemas.microsoft.com/office/drawing/2014/main" id="{8A0233AC-343E-4F58-8F94-7753519B3529}"/>
                  </a:ext>
                </a:extLst>
              </p:cNvPr>
              <p:cNvSpPr txBox="1">
                <a:spLocks noRot="1" noChangeAspect="1" noMove="1" noResize="1" noEditPoints="1" noAdjustHandles="1" noChangeArrowheads="1" noChangeShapeType="1" noTextEdit="1"/>
              </p:cNvSpPr>
              <p:nvPr/>
            </p:nvSpPr>
            <p:spPr>
              <a:xfrm>
                <a:off x="4007905" y="3789388"/>
                <a:ext cx="4544484" cy="594995"/>
              </a:xfrm>
              <a:prstGeom prst="rect">
                <a:avLst/>
              </a:prstGeom>
              <a:blipFill>
                <a:blip r:embed="rId7"/>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5" name="Text Placeholder 3">
                <a:extLst>
                  <a:ext uri="{FF2B5EF4-FFF2-40B4-BE49-F238E27FC236}">
                    <a16:creationId xmlns:a16="http://schemas.microsoft.com/office/drawing/2014/main" id="{593B8FA6-D3F7-EE2D-97DB-C3321AE56F4D}"/>
                  </a:ext>
                </a:extLst>
              </p:cNvPr>
              <p:cNvSpPr txBox="1">
                <a:spLocks/>
              </p:cNvSpPr>
              <p:nvPr/>
            </p:nvSpPr>
            <p:spPr>
              <a:xfrm>
                <a:off x="2454204" y="4533599"/>
                <a:ext cx="31074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e>
                      </m:d>
                    </m:oMath>
                  </m:oMathPara>
                </a14:m>
                <a:endParaRPr lang="LID4096" dirty="0"/>
              </a:p>
            </p:txBody>
          </p:sp>
        </mc:Choice>
        <mc:Fallback>
          <p:sp>
            <p:nvSpPr>
              <p:cNvPr id="15" name="Text Placeholder 3">
                <a:extLst>
                  <a:ext uri="{FF2B5EF4-FFF2-40B4-BE49-F238E27FC236}">
                    <a16:creationId xmlns:a16="http://schemas.microsoft.com/office/drawing/2014/main" id="{593B8FA6-D3F7-EE2D-97DB-C3321AE56F4D}"/>
                  </a:ext>
                </a:extLst>
              </p:cNvPr>
              <p:cNvSpPr txBox="1">
                <a:spLocks noRot="1" noChangeAspect="1" noMove="1" noResize="1" noEditPoints="1" noAdjustHandles="1" noChangeArrowheads="1" noChangeShapeType="1" noTextEdit="1"/>
              </p:cNvSpPr>
              <p:nvPr/>
            </p:nvSpPr>
            <p:spPr>
              <a:xfrm>
                <a:off x="2454204" y="4533599"/>
                <a:ext cx="3107402" cy="594995"/>
              </a:xfrm>
              <a:prstGeom prst="rect">
                <a:avLst/>
              </a:prstGeom>
              <a:blipFill>
                <a:blip r:embed="rId8"/>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6" name="Text Placeholder 3">
                <a:extLst>
                  <a:ext uri="{FF2B5EF4-FFF2-40B4-BE49-F238E27FC236}">
                    <a16:creationId xmlns:a16="http://schemas.microsoft.com/office/drawing/2014/main" id="{4D4F0A96-896D-6486-D79D-D694B3BA7886}"/>
                  </a:ext>
                </a:extLst>
              </p:cNvPr>
              <p:cNvSpPr txBox="1">
                <a:spLocks/>
              </p:cNvSpPr>
              <p:nvPr/>
            </p:nvSpPr>
            <p:spPr>
              <a:xfrm>
                <a:off x="6959600" y="4514268"/>
                <a:ext cx="3479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𝑛</m:t>
                              </m:r>
                            </m:e>
                          </m:func>
                        </m:e>
                      </m:d>
                    </m:oMath>
                  </m:oMathPara>
                </a14:m>
                <a:endParaRPr lang="LID4096" dirty="0"/>
              </a:p>
            </p:txBody>
          </p:sp>
        </mc:Choice>
        <mc:Fallback>
          <p:sp>
            <p:nvSpPr>
              <p:cNvPr id="16" name="Text Placeholder 3">
                <a:extLst>
                  <a:ext uri="{FF2B5EF4-FFF2-40B4-BE49-F238E27FC236}">
                    <a16:creationId xmlns:a16="http://schemas.microsoft.com/office/drawing/2014/main" id="{4D4F0A96-896D-6486-D79D-D694B3BA7886}"/>
                  </a:ext>
                </a:extLst>
              </p:cNvPr>
              <p:cNvSpPr txBox="1">
                <a:spLocks noRot="1" noChangeAspect="1" noMove="1" noResize="1" noEditPoints="1" noAdjustHandles="1" noChangeArrowheads="1" noChangeShapeType="1" noTextEdit="1"/>
              </p:cNvSpPr>
              <p:nvPr/>
            </p:nvSpPr>
            <p:spPr>
              <a:xfrm>
                <a:off x="6959600" y="4514268"/>
                <a:ext cx="3479800" cy="594995"/>
              </a:xfrm>
              <a:prstGeom prst="rect">
                <a:avLst/>
              </a:prstGeom>
              <a:blipFill>
                <a:blip r:embed="rId9"/>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7" name="Text Placeholder 3">
                <a:extLst>
                  <a:ext uri="{FF2B5EF4-FFF2-40B4-BE49-F238E27FC236}">
                    <a16:creationId xmlns:a16="http://schemas.microsoft.com/office/drawing/2014/main" id="{C0EBD04C-827C-0B70-8009-9034963394D0}"/>
                  </a:ext>
                </a:extLst>
              </p:cNvPr>
              <p:cNvSpPr txBox="1">
                <a:spLocks/>
              </p:cNvSpPr>
              <p:nvPr/>
            </p:nvSpPr>
            <p:spPr>
              <a:xfrm>
                <a:off x="2454204" y="5151758"/>
                <a:ext cx="31074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5</m:t>
                              </m:r>
                            </m:sup>
                          </m:sSup>
                        </m:e>
                      </m:d>
                    </m:oMath>
                  </m:oMathPara>
                </a14:m>
                <a:endParaRPr lang="LID4096" dirty="0"/>
              </a:p>
            </p:txBody>
          </p:sp>
        </mc:Choice>
        <mc:Fallback>
          <p:sp>
            <p:nvSpPr>
              <p:cNvPr id="17" name="Text Placeholder 3">
                <a:extLst>
                  <a:ext uri="{FF2B5EF4-FFF2-40B4-BE49-F238E27FC236}">
                    <a16:creationId xmlns:a16="http://schemas.microsoft.com/office/drawing/2014/main" id="{C0EBD04C-827C-0B70-8009-9034963394D0}"/>
                  </a:ext>
                </a:extLst>
              </p:cNvPr>
              <p:cNvSpPr txBox="1">
                <a:spLocks noRot="1" noChangeAspect="1" noMove="1" noResize="1" noEditPoints="1" noAdjustHandles="1" noChangeArrowheads="1" noChangeShapeType="1" noTextEdit="1"/>
              </p:cNvSpPr>
              <p:nvPr/>
            </p:nvSpPr>
            <p:spPr>
              <a:xfrm>
                <a:off x="2454204" y="5151758"/>
                <a:ext cx="3107402" cy="594995"/>
              </a:xfrm>
              <a:prstGeom prst="rect">
                <a:avLst/>
              </a:prstGeom>
              <a:blipFill>
                <a:blip r:embed="rId10"/>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8" name="Text Placeholder 3">
                <a:extLst>
                  <a:ext uri="{FF2B5EF4-FFF2-40B4-BE49-F238E27FC236}">
                    <a16:creationId xmlns:a16="http://schemas.microsoft.com/office/drawing/2014/main" id="{2E3462C0-9DA1-EB43-1F1C-4AE8D4EE6DA7}"/>
                  </a:ext>
                </a:extLst>
              </p:cNvPr>
              <p:cNvSpPr txBox="1">
                <a:spLocks/>
              </p:cNvSpPr>
              <p:nvPr/>
            </p:nvSpPr>
            <p:spPr>
              <a:xfrm>
                <a:off x="6731000" y="5151758"/>
                <a:ext cx="3479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4</m:t>
                              </m:r>
                            </m:sup>
                          </m:sSup>
                        </m:e>
                      </m:d>
                    </m:oMath>
                  </m:oMathPara>
                </a14:m>
                <a:endParaRPr lang="LID4096" dirty="0"/>
              </a:p>
            </p:txBody>
          </p:sp>
        </mc:Choice>
        <mc:Fallback>
          <p:sp>
            <p:nvSpPr>
              <p:cNvPr id="18" name="Text Placeholder 3">
                <a:extLst>
                  <a:ext uri="{FF2B5EF4-FFF2-40B4-BE49-F238E27FC236}">
                    <a16:creationId xmlns:a16="http://schemas.microsoft.com/office/drawing/2014/main" id="{2E3462C0-9DA1-EB43-1F1C-4AE8D4EE6DA7}"/>
                  </a:ext>
                </a:extLst>
              </p:cNvPr>
              <p:cNvSpPr txBox="1">
                <a:spLocks noRot="1" noChangeAspect="1" noMove="1" noResize="1" noEditPoints="1" noAdjustHandles="1" noChangeArrowheads="1" noChangeShapeType="1" noTextEdit="1"/>
              </p:cNvSpPr>
              <p:nvPr/>
            </p:nvSpPr>
            <p:spPr>
              <a:xfrm>
                <a:off x="6731000" y="5151758"/>
                <a:ext cx="3479800" cy="594995"/>
              </a:xfrm>
              <a:prstGeom prst="rect">
                <a:avLst/>
              </a:prstGeom>
              <a:blipFill>
                <a:blip r:embed="rId11"/>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19" name="Text Placeholder 3">
                <a:extLst>
                  <a:ext uri="{FF2B5EF4-FFF2-40B4-BE49-F238E27FC236}">
                    <a16:creationId xmlns:a16="http://schemas.microsoft.com/office/drawing/2014/main" id="{BFA29ACD-36AA-F756-7268-BAD9BE266ABB}"/>
                  </a:ext>
                </a:extLst>
              </p:cNvPr>
              <p:cNvSpPr txBox="1">
                <a:spLocks/>
              </p:cNvSpPr>
              <p:nvPr/>
            </p:nvSpPr>
            <p:spPr>
              <a:xfrm>
                <a:off x="2349366" y="5786946"/>
                <a:ext cx="3107402"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19" name="Text Placeholder 3">
                <a:extLst>
                  <a:ext uri="{FF2B5EF4-FFF2-40B4-BE49-F238E27FC236}">
                    <a16:creationId xmlns:a16="http://schemas.microsoft.com/office/drawing/2014/main" id="{BFA29ACD-36AA-F756-7268-BAD9BE266ABB}"/>
                  </a:ext>
                </a:extLst>
              </p:cNvPr>
              <p:cNvSpPr txBox="1">
                <a:spLocks noRot="1" noChangeAspect="1" noMove="1" noResize="1" noEditPoints="1" noAdjustHandles="1" noChangeArrowheads="1" noChangeShapeType="1" noTextEdit="1"/>
              </p:cNvSpPr>
              <p:nvPr/>
            </p:nvSpPr>
            <p:spPr>
              <a:xfrm>
                <a:off x="2349366" y="5786946"/>
                <a:ext cx="3107402" cy="594995"/>
              </a:xfrm>
              <a:prstGeom prst="rect">
                <a:avLst/>
              </a:prstGeom>
              <a:blipFill>
                <a:blip r:embed="rId1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20" name="Text Placeholder 3">
                <a:extLst>
                  <a:ext uri="{FF2B5EF4-FFF2-40B4-BE49-F238E27FC236}">
                    <a16:creationId xmlns:a16="http://schemas.microsoft.com/office/drawing/2014/main" id="{E8DED679-1750-CCE1-8437-99496C379F37}"/>
                  </a:ext>
                </a:extLst>
              </p:cNvPr>
              <p:cNvSpPr txBox="1">
                <a:spLocks/>
              </p:cNvSpPr>
              <p:nvPr/>
            </p:nvSpPr>
            <p:spPr>
              <a:xfrm>
                <a:off x="6735233" y="5786946"/>
                <a:ext cx="3479800"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i="1">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5</m:t>
                              </m:r>
                            </m:sup>
                          </m:sSup>
                        </m:e>
                      </m:d>
                    </m:oMath>
                  </m:oMathPara>
                </a14:m>
                <a:endParaRPr lang="LID4096" dirty="0"/>
              </a:p>
            </p:txBody>
          </p:sp>
        </mc:Choice>
        <mc:Fallback>
          <p:sp>
            <p:nvSpPr>
              <p:cNvPr id="20" name="Text Placeholder 3">
                <a:extLst>
                  <a:ext uri="{FF2B5EF4-FFF2-40B4-BE49-F238E27FC236}">
                    <a16:creationId xmlns:a16="http://schemas.microsoft.com/office/drawing/2014/main" id="{E8DED679-1750-CCE1-8437-99496C379F37}"/>
                  </a:ext>
                </a:extLst>
              </p:cNvPr>
              <p:cNvSpPr txBox="1">
                <a:spLocks noRot="1" noChangeAspect="1" noMove="1" noResize="1" noEditPoints="1" noAdjustHandles="1" noChangeArrowheads="1" noChangeShapeType="1" noTextEdit="1"/>
              </p:cNvSpPr>
              <p:nvPr/>
            </p:nvSpPr>
            <p:spPr>
              <a:xfrm>
                <a:off x="6735233" y="5786946"/>
                <a:ext cx="3479800" cy="594995"/>
              </a:xfrm>
              <a:prstGeom prst="rect">
                <a:avLst/>
              </a:prstGeom>
              <a:blipFill>
                <a:blip r:embed="rId13"/>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11935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500"/>
                                        <p:tgtEl>
                                          <p:spTgt spid="10"/>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fade">
                                      <p:cBhvr>
                                        <p:cTn id="48" dur="500"/>
                                        <p:tgtEl>
                                          <p:spTgt spid="1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fade">
                                      <p:cBhvr>
                                        <p:cTn id="58" dur="500"/>
                                        <p:tgtEl>
                                          <p:spTgt spid="16"/>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855F8-1818-5380-EEDA-75E31790EC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2AEAE72-DC5C-BEA5-BED3-B03742023951}"/>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64DC9B1A-4403-6184-1C05-12F0705D29EF}"/>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B8AC8594-4B33-0A60-43D6-E5602BDD7671}"/>
              </a:ext>
            </a:extLst>
          </p:cNvPr>
          <p:cNvSpPr>
            <a:spLocks noGrp="1"/>
          </p:cNvSpPr>
          <p:nvPr>
            <p:ph type="body" sz="quarter" idx="11"/>
          </p:nvPr>
        </p:nvSpPr>
        <p:spPr/>
        <p:txBody>
          <a:bodyPr/>
          <a:lstStyle/>
          <a:p>
            <a:r>
              <a:rPr lang="he-IL" dirty="0"/>
              <a:t>זמן?</a:t>
            </a:r>
            <a:endParaRPr lang="LID4096" dirty="0"/>
          </a:p>
        </p:txBody>
      </p:sp>
      <p:sp>
        <p:nvSpPr>
          <p:cNvPr id="8" name="Text Placeholder 7">
            <a:extLst>
              <a:ext uri="{FF2B5EF4-FFF2-40B4-BE49-F238E27FC236}">
                <a16:creationId xmlns:a16="http://schemas.microsoft.com/office/drawing/2014/main" id="{521613DC-6563-D04D-01E6-03386898BF8E}"/>
              </a:ext>
            </a:extLst>
          </p:cNvPr>
          <p:cNvSpPr>
            <a:spLocks noGrp="1"/>
          </p:cNvSpPr>
          <p:nvPr>
            <p:ph type="body" sz="quarter" idx="12"/>
          </p:nvPr>
        </p:nvSpPr>
        <p:spPr/>
        <p:txBody>
          <a:bodyPr/>
          <a:lstStyle/>
          <a:p>
            <a:endParaRPr lang="LID4096"/>
          </a:p>
        </p:txBody>
      </p:sp>
      <p:grpSp>
        <p:nvGrpSpPr>
          <p:cNvPr id="38" name="Group 37">
            <a:extLst>
              <a:ext uri="{FF2B5EF4-FFF2-40B4-BE49-F238E27FC236}">
                <a16:creationId xmlns:a16="http://schemas.microsoft.com/office/drawing/2014/main" id="{423FADE3-111A-62E2-84B5-3136CC3845FF}"/>
              </a:ext>
            </a:extLst>
          </p:cNvPr>
          <p:cNvGrpSpPr/>
          <p:nvPr/>
        </p:nvGrpSpPr>
        <p:grpSpPr>
          <a:xfrm>
            <a:off x="0" y="594994"/>
            <a:ext cx="7184571" cy="5250641"/>
            <a:chOff x="571500" y="1242689"/>
            <a:chExt cx="7184571" cy="5250641"/>
          </a:xfrm>
        </p:grpSpPr>
        <p:sp>
          <p:nvSpPr>
            <p:cNvPr id="25" name="Rectangle 24">
              <a:extLst>
                <a:ext uri="{FF2B5EF4-FFF2-40B4-BE49-F238E27FC236}">
                  <a16:creationId xmlns:a16="http://schemas.microsoft.com/office/drawing/2014/main" id="{F45C0419-040C-BD87-1DC4-AB4083B60000}"/>
                </a:ext>
              </a:extLst>
            </p:cNvPr>
            <p:cNvSpPr/>
            <p:nvPr/>
          </p:nvSpPr>
          <p:spPr>
            <a:xfrm>
              <a:off x="571500" y="1242689"/>
              <a:ext cx="7184569" cy="5168997"/>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F8550669-FCC5-C8E3-2195-896771883EEA}"/>
                </a:ext>
              </a:extLst>
            </p:cNvPr>
            <p:cNvSpPr/>
            <p:nvPr/>
          </p:nvSpPr>
          <p:spPr>
            <a:xfrm>
              <a:off x="571501" y="1242689"/>
              <a:ext cx="718457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9A5D721F-7BA3-E519-3E74-1114413F4DF9}"/>
                </a:ext>
              </a:extLst>
            </p:cNvPr>
            <p:cNvSpPr/>
            <p:nvPr/>
          </p:nvSpPr>
          <p:spPr>
            <a:xfrm>
              <a:off x="635001" y="1242689"/>
              <a:ext cx="2583442"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60D10C3F-D28E-4E30-C26E-72E2E2A5143D}"/>
                </a:ext>
              </a:extLst>
            </p:cNvPr>
            <p:cNvSpPr txBox="1"/>
            <p:nvPr/>
          </p:nvSpPr>
          <p:spPr>
            <a:xfrm>
              <a:off x="990601" y="1288855"/>
              <a:ext cx="1681742"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measure_sum.py</a:t>
              </a:r>
              <a:endParaRPr lang="LID4096">
                <a:solidFill>
                  <a:srgbClr val="000000"/>
                </a:solidFill>
                <a:latin typeface="Segoe UI" panose="020B0502040204020203" pitchFamily="34" charset="0"/>
              </a:endParaRPr>
            </a:p>
          </p:txBody>
        </p:sp>
        <p:sp>
          <p:nvSpPr>
            <p:cNvPr id="30" name="Rectangle 29">
              <a:extLst>
                <a:ext uri="{FF2B5EF4-FFF2-40B4-BE49-F238E27FC236}">
                  <a16:creationId xmlns:a16="http://schemas.microsoft.com/office/drawing/2014/main" id="{C50BECA9-6454-EDC0-59FA-5DD87C276E6A}"/>
                </a:ext>
              </a:extLst>
            </p:cNvPr>
            <p:cNvSpPr/>
            <p:nvPr/>
          </p:nvSpPr>
          <p:spPr>
            <a:xfrm>
              <a:off x="723901" y="1331589"/>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TextBox 30">
              <a:extLst>
                <a:ext uri="{FF2B5EF4-FFF2-40B4-BE49-F238E27FC236}">
                  <a16:creationId xmlns:a16="http://schemas.microsoft.com/office/drawing/2014/main" id="{772C40AA-6CCE-5E8E-0B33-0A9DAA017B1A}"/>
                </a:ext>
              </a:extLst>
            </p:cNvPr>
            <p:cNvSpPr txBox="1"/>
            <p:nvPr/>
          </p:nvSpPr>
          <p:spPr>
            <a:xfrm>
              <a:off x="2646943" y="1301555"/>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2" name="Rectangle 31">
              <a:extLst>
                <a:ext uri="{FF2B5EF4-FFF2-40B4-BE49-F238E27FC236}">
                  <a16:creationId xmlns:a16="http://schemas.microsoft.com/office/drawing/2014/main" id="{813509AD-2AF7-033C-E8C9-EB36521D350B}"/>
                </a:ext>
              </a:extLst>
            </p:cNvPr>
            <p:cNvSpPr/>
            <p:nvPr/>
          </p:nvSpPr>
          <p:spPr>
            <a:xfrm>
              <a:off x="571501" y="1623690"/>
              <a:ext cx="635000" cy="47879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xtBox 32">
              <a:extLst>
                <a:ext uri="{FF2B5EF4-FFF2-40B4-BE49-F238E27FC236}">
                  <a16:creationId xmlns:a16="http://schemas.microsoft.com/office/drawing/2014/main" id="{63371312-0339-6FD3-18EC-F2CF27F90B7F}"/>
                </a:ext>
              </a:extLst>
            </p:cNvPr>
            <p:cNvSpPr txBox="1"/>
            <p:nvPr/>
          </p:nvSpPr>
          <p:spPr>
            <a:xfrm>
              <a:off x="635001" y="1687189"/>
              <a:ext cx="508000" cy="276999"/>
            </a:xfrm>
            <a:prstGeom prst="rect">
              <a:avLst/>
            </a:prstGeom>
            <a:noFill/>
          </p:spPr>
          <p:txBody>
            <a:bodyPr vert="horz" lIns="0" tIns="0" rIns="0" bIns="0" rtlCol="0" anchor="t">
              <a:noAutofit/>
            </a:bodyPr>
            <a:lstStyle/>
            <a:p>
              <a:pPr algn="r"/>
              <a:r>
                <a:rPr lang="en-US" dirty="0">
                  <a:solidFill>
                    <a:srgbClr val="999999"/>
                  </a:solidFill>
                  <a:latin typeface="Consolas" panose="020B0609020204030204" pitchFamily="49" charset="0"/>
                </a:rPr>
                <a:t>1</a:t>
              </a:r>
            </a:p>
            <a:p>
              <a:pPr algn="r"/>
              <a:r>
                <a:rPr lang="en-US" dirty="0">
                  <a:solidFill>
                    <a:srgbClr val="999999"/>
                  </a:solidFill>
                  <a:latin typeface="Consolas" panose="020B0609020204030204" pitchFamily="49" charset="0"/>
                </a:rPr>
                <a:t>2</a:t>
              </a:r>
            </a:p>
            <a:p>
              <a:pPr algn="r"/>
              <a:r>
                <a:rPr lang="en-US" dirty="0">
                  <a:solidFill>
                    <a:srgbClr val="999999"/>
                  </a:solidFill>
                  <a:latin typeface="Consolas" panose="020B0609020204030204" pitchFamily="49" charset="0"/>
                </a:rPr>
                <a:t>3</a:t>
              </a:r>
            </a:p>
            <a:p>
              <a:pPr algn="r"/>
              <a:r>
                <a:rPr lang="en-US" dirty="0">
                  <a:solidFill>
                    <a:srgbClr val="999999"/>
                  </a:solidFill>
                  <a:latin typeface="Consolas" panose="020B0609020204030204" pitchFamily="49" charset="0"/>
                </a:rPr>
                <a:t>4</a:t>
              </a:r>
            </a:p>
            <a:p>
              <a:pPr algn="r"/>
              <a:r>
                <a:rPr lang="en-US" dirty="0">
                  <a:solidFill>
                    <a:srgbClr val="999999"/>
                  </a:solidFill>
                  <a:latin typeface="Consolas" panose="020B0609020204030204" pitchFamily="49" charset="0"/>
                </a:rPr>
                <a:t>5</a:t>
              </a:r>
            </a:p>
            <a:p>
              <a:pPr algn="r"/>
              <a:r>
                <a:rPr lang="en-US" dirty="0">
                  <a:solidFill>
                    <a:srgbClr val="999999"/>
                  </a:solidFill>
                  <a:latin typeface="Consolas" panose="020B0609020204030204" pitchFamily="49" charset="0"/>
                </a:rPr>
                <a:t>6</a:t>
              </a:r>
            </a:p>
            <a:p>
              <a:pPr algn="r"/>
              <a:r>
                <a:rPr lang="en-US" dirty="0">
                  <a:solidFill>
                    <a:srgbClr val="999999"/>
                  </a:solidFill>
                  <a:latin typeface="Consolas" panose="020B0609020204030204" pitchFamily="49" charset="0"/>
                </a:rPr>
                <a:t>7</a:t>
              </a:r>
            </a:p>
            <a:p>
              <a:pPr algn="r"/>
              <a:r>
                <a:rPr lang="en-US" dirty="0">
                  <a:solidFill>
                    <a:srgbClr val="999999"/>
                  </a:solidFill>
                  <a:latin typeface="Consolas" panose="020B0609020204030204" pitchFamily="49" charset="0"/>
                </a:rPr>
                <a:t>8</a:t>
              </a:r>
            </a:p>
            <a:p>
              <a:pPr algn="r"/>
              <a:r>
                <a:rPr lang="en-US" dirty="0">
                  <a:solidFill>
                    <a:srgbClr val="999999"/>
                  </a:solidFill>
                  <a:latin typeface="Consolas" panose="020B0609020204030204" pitchFamily="49" charset="0"/>
                </a:rPr>
                <a:t>9</a:t>
              </a:r>
            </a:p>
            <a:p>
              <a:pPr algn="r"/>
              <a:r>
                <a:rPr lang="en-US" dirty="0">
                  <a:solidFill>
                    <a:srgbClr val="999999"/>
                  </a:solidFill>
                  <a:latin typeface="Consolas" panose="020B0609020204030204" pitchFamily="49" charset="0"/>
                </a:rPr>
                <a:t>10</a:t>
              </a:r>
            </a:p>
            <a:p>
              <a:pPr algn="r"/>
              <a:r>
                <a:rPr lang="en-US" dirty="0">
                  <a:solidFill>
                    <a:srgbClr val="999999"/>
                  </a:solidFill>
                  <a:latin typeface="Consolas" panose="020B0609020204030204" pitchFamily="49" charset="0"/>
                </a:rPr>
                <a:t>11</a:t>
              </a:r>
            </a:p>
            <a:p>
              <a:pPr algn="r"/>
              <a:r>
                <a:rPr lang="en-US" dirty="0">
                  <a:solidFill>
                    <a:srgbClr val="999999"/>
                  </a:solidFill>
                  <a:latin typeface="Consolas" panose="020B0609020204030204" pitchFamily="49" charset="0"/>
                </a:rPr>
                <a:t>12</a:t>
              </a:r>
            </a:p>
            <a:p>
              <a:pPr algn="r"/>
              <a:r>
                <a:rPr lang="en-US" dirty="0">
                  <a:solidFill>
                    <a:srgbClr val="999999"/>
                  </a:solidFill>
                  <a:latin typeface="Consolas" panose="020B0609020204030204" pitchFamily="49" charset="0"/>
                </a:rPr>
                <a:t>13</a:t>
              </a:r>
            </a:p>
            <a:p>
              <a:pPr algn="r"/>
              <a:r>
                <a:rPr lang="en-US" dirty="0">
                  <a:solidFill>
                    <a:srgbClr val="999999"/>
                  </a:solidFill>
                  <a:latin typeface="Consolas" panose="020B0609020204030204" pitchFamily="49" charset="0"/>
                </a:rPr>
                <a:t>14</a:t>
              </a:r>
            </a:p>
            <a:p>
              <a:pPr algn="r"/>
              <a:r>
                <a:rPr lang="en-US" dirty="0">
                  <a:solidFill>
                    <a:srgbClr val="999999"/>
                  </a:solidFill>
                  <a:latin typeface="Consolas" panose="020B0609020204030204" pitchFamily="49" charset="0"/>
                </a:rPr>
                <a:t>15</a:t>
              </a:r>
            </a:p>
            <a:p>
              <a:pPr algn="r"/>
              <a:r>
                <a:rPr lang="en-US" dirty="0">
                  <a:solidFill>
                    <a:srgbClr val="999999"/>
                  </a:solidFill>
                  <a:latin typeface="Consolas" panose="020B0609020204030204" pitchFamily="49" charset="0"/>
                </a:rPr>
                <a:t>16</a:t>
              </a:r>
            </a:p>
            <a:p>
              <a:pPr algn="r"/>
              <a:r>
                <a:rPr lang="en-US" dirty="0">
                  <a:solidFill>
                    <a:srgbClr val="999999"/>
                  </a:solidFill>
                  <a:latin typeface="Consolas" panose="020B0609020204030204" pitchFamily="49" charset="0"/>
                </a:rPr>
                <a:t>17</a:t>
              </a:r>
            </a:p>
          </p:txBody>
        </p:sp>
        <p:sp>
          <p:nvSpPr>
            <p:cNvPr id="34" name="TextBox 33">
              <a:extLst>
                <a:ext uri="{FF2B5EF4-FFF2-40B4-BE49-F238E27FC236}">
                  <a16:creationId xmlns:a16="http://schemas.microsoft.com/office/drawing/2014/main" id="{A19C90DF-B73E-D75E-832D-9FD35151ABBB}"/>
                </a:ext>
              </a:extLst>
            </p:cNvPr>
            <p:cNvSpPr txBox="1"/>
            <p:nvPr/>
          </p:nvSpPr>
          <p:spPr>
            <a:xfrm>
              <a:off x="1333501" y="1687190"/>
              <a:ext cx="6422570" cy="480614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random</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random</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randint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_</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lambda</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sum</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number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time</a:t>
              </a:r>
              <a:r>
                <a:rPr lang="en-US" b="0" dirty="0">
                  <a:solidFill>
                    <a:srgbClr val="3B3B3B"/>
                  </a:solidFill>
                  <a:effectLst/>
                  <a:latin typeface="Consolas" panose="020B0609020204030204" pitchFamily="49" charset="0"/>
                </a:rPr>
                <a:t>)</a:t>
              </a:r>
            </a:p>
          </p:txBody>
        </p:sp>
        <p:cxnSp>
          <p:nvCxnSpPr>
            <p:cNvPr id="35" name="IndentGuide_0_3_4">
              <a:extLst>
                <a:ext uri="{FF2B5EF4-FFF2-40B4-BE49-F238E27FC236}">
                  <a16:creationId xmlns:a16="http://schemas.microsoft.com/office/drawing/2014/main" id="{BDE0D308-1A0C-D3D8-B750-D42A2E753AE7}"/>
                </a:ext>
              </a:extLst>
            </p:cNvPr>
            <p:cNvCxnSpPr/>
            <p:nvPr/>
          </p:nvCxnSpPr>
          <p:spPr>
            <a:xfrm>
              <a:off x="1333501" y="2784469"/>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6" name="IndentGuide_0_6_12">
              <a:extLst>
                <a:ext uri="{FF2B5EF4-FFF2-40B4-BE49-F238E27FC236}">
                  <a16:creationId xmlns:a16="http://schemas.microsoft.com/office/drawing/2014/main" id="{D5EABE52-84A8-BFA3-0313-A810EBEEF597}"/>
                </a:ext>
              </a:extLst>
            </p:cNvPr>
            <p:cNvCxnSpPr/>
            <p:nvPr/>
          </p:nvCxnSpPr>
          <p:spPr>
            <a:xfrm>
              <a:off x="1333501" y="3846912"/>
              <a:ext cx="0" cy="16459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7" name="IndentGuide_1_8_10">
              <a:extLst>
                <a:ext uri="{FF2B5EF4-FFF2-40B4-BE49-F238E27FC236}">
                  <a16:creationId xmlns:a16="http://schemas.microsoft.com/office/drawing/2014/main" id="{4C518A54-B870-4491-1A71-30D323275206}"/>
                </a:ext>
              </a:extLst>
            </p:cNvPr>
            <p:cNvCxnSpPr/>
            <p:nvPr/>
          </p:nvCxnSpPr>
          <p:spPr>
            <a:xfrm>
              <a:off x="1841501" y="4395552"/>
              <a:ext cx="0" cy="54864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DD7FA4BF-EC8F-DD57-CB8D-9DB93745BAC6}"/>
              </a:ext>
            </a:extLst>
          </p:cNvPr>
          <p:cNvSpPr txBox="1"/>
          <p:nvPr/>
        </p:nvSpPr>
        <p:spPr>
          <a:xfrm>
            <a:off x="7436471" y="593088"/>
            <a:ext cx="1020197" cy="6247864"/>
          </a:xfrm>
          <a:prstGeom prst="rect">
            <a:avLst/>
          </a:prstGeom>
          <a:noFill/>
        </p:spPr>
        <p:txBody>
          <a:bodyPr wrap="square">
            <a:spAutoFit/>
          </a:bodyPr>
          <a:lstStyle/>
          <a:p>
            <a:r>
              <a:rPr lang="en-IL" sz="400" b="0" i="0" dirty="0">
                <a:solidFill>
                  <a:srgbClr val="3B3B3B"/>
                </a:solidFill>
                <a:effectLst/>
                <a:latin typeface="Consolas" panose="020B0609020204030204" pitchFamily="49" charset="0"/>
              </a:rPr>
              <a:t>[0,</a:t>
            </a:r>
            <a:endParaRPr lang="en-US" sz="400" b="0" i="0" dirty="0">
              <a:solidFill>
                <a:srgbClr val="3B3B3B"/>
              </a:solidFill>
              <a:effectLst/>
              <a:latin typeface="Consolas" panose="020B0609020204030204" pitchFamily="49" charset="0"/>
            </a:endParaRPr>
          </a:p>
          <a:p>
            <a:r>
              <a:rPr lang="en-IL" sz="400" b="0" i="0" dirty="0">
                <a:solidFill>
                  <a:srgbClr val="3B3B3B"/>
                </a:solidFill>
                <a:effectLst/>
                <a:latin typeface="Consolas" panose="020B0609020204030204" pitchFamily="49" charset="0"/>
              </a:rPr>
              <a:t>0.0007682000286877155, 0.0005425999406725168, 0.0005778000922873616, 0.0006636000471189618, 0.0005756000755354762, 0.0006232999730855227, 0.0006259001092985272, 0.0006594000151380897, 0.000659800018183887, 0.0006896000122651458, 0.0008490999462082982, 0.0007486999966204166, 0.000735200010240078, 0.0007317999843508005, 0.0008289999095723033, 0.0008039000676944852, 0.0008288000244647264, 0.0008541999850422144, 0.0008666999638080597, 0.0008917000377550721, 0.0009617999894544482, 0.0009389000479131937, 0.0010174000635743141, 0.0009621999925002456, 0.0011297999881207943, 0.0011477000080049038, 0.0019256999948993325, 0.0012887999182567, 0.0012743000406771898, 0.0021883000154048204, 0.001322499942034483, 0.0013067000545561314, 0.0013318000128492713, 0.0018001999706029892, 0.0019916000310331583, 0.0016953999875113368, 0.001394400023855269, 0.0015122999902814627, 0.0014749999390915036, 0.001453499891795218, 0.0014346999814733863, 0.0015022000297904015, 0.0019739000126719475, 0.0018144999630749226, 0.0018523000180721283, 0.0018553000409156084, 0.001609700033441186, 0.0015662000514566898, 0.0016343999886885285, 0.0016314000822603703, 0.0016632999759167433, 0.0017179999267682433, 0.0017256999853998423, 0.002203799900598824, 0.0017568999901413918, 0.001866700011305511, 0.0017844999674707651, 0.0018088000360876322, 0.0018180999904870987, 0.0021365999709814787, 0.0019164999248459935, 0.0019429000094532967, 0.0019257999956607819, 0.0019351999508216977, 0.0019372000824660063, 0.0019335000542923808, 0.002050900016911328, 0.0025731000350788236, 0.0020831000292673707, 0.0021877000108361244, 0.0021283000241965055, 0.0021175999427214265, 0.0021268000127747655, 0.0021573000121861696, 0.0021190999541431665, 0.0024518000427633524, 0.002388299908488989, 0.002571400022134185, 0.0022995000472292304, 0.002174000022932887, 0.0022360999137163162, 0.002297499915584922, 0.0024196000304073095, 0.0029476999770849943, 0.002355200005695224, 0.002524100011214614, 0.00227119994815439, 0.0023153999354690313, 0.0024624000070616603, 0.002913400065153837, 0.002558400039561093, 0.0023277000291273, 0.0025741999270394444, 0.002517100074328482, 0.003014200017787516, 0.002748599974438548, 0.0027701000217348337, 0.0026307000080123544, 0.0027271000435575843]</a:t>
            </a:r>
            <a:endParaRPr lang="LID4096" sz="400" dirty="0"/>
          </a:p>
        </p:txBody>
      </p:sp>
      <p:sp>
        <p:nvSpPr>
          <p:cNvPr id="4" name="TextBox 3">
            <a:extLst>
              <a:ext uri="{FF2B5EF4-FFF2-40B4-BE49-F238E27FC236}">
                <a16:creationId xmlns:a16="http://schemas.microsoft.com/office/drawing/2014/main" id="{73398192-60A4-27FA-86A9-047DB7B884EB}"/>
              </a:ext>
            </a:extLst>
          </p:cNvPr>
          <p:cNvSpPr txBox="1"/>
          <p:nvPr/>
        </p:nvSpPr>
        <p:spPr>
          <a:xfrm>
            <a:off x="9248655" y="1898519"/>
            <a:ext cx="1920995" cy="2123658"/>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L" sz="1100" b="0" i="0" dirty="0">
                <a:solidFill>
                  <a:srgbClr val="3B3B3B"/>
                </a:solidFill>
                <a:effectLst/>
                <a:latin typeface="Consolas" panose="020B0609020204030204" pitchFamily="49" charset="0"/>
              </a:rPr>
              <a:t>0.0008039000676944852, 0.0008288000244647264, 0.0008541999850422144, 0.0008666999638080597, 0.0008917000377550721, 0.0009617999894544482, 0.0009389000479131937, 0.0010174000635743141, 0.0009621999925002456, 0.0011297999881207943, 0.0011477000080049038, 0.0019256999948993325, </a:t>
            </a:r>
            <a:endParaRPr lang="LID4096" sz="1100" dirty="0"/>
          </a:p>
        </p:txBody>
      </p:sp>
      <p:sp>
        <p:nvSpPr>
          <p:cNvPr id="9" name="Rectangle 8">
            <a:extLst>
              <a:ext uri="{FF2B5EF4-FFF2-40B4-BE49-F238E27FC236}">
                <a16:creationId xmlns:a16="http://schemas.microsoft.com/office/drawing/2014/main" id="{912981CA-B4F9-0AD5-C331-D88C7C75D0CB}"/>
              </a:ext>
            </a:extLst>
          </p:cNvPr>
          <p:cNvSpPr/>
          <p:nvPr/>
        </p:nvSpPr>
        <p:spPr>
          <a:xfrm>
            <a:off x="7436471" y="1454150"/>
            <a:ext cx="818529" cy="89058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155519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E1604-618B-C2AF-0D50-75507FEF94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EBF24-E16D-91B2-6AAA-A2E27632A298}"/>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CADE40DB-1371-3B97-6FE2-DB606C871A45}"/>
              </a:ext>
            </a:extLst>
          </p:cNvPr>
          <p:cNvSpPr>
            <a:spLocks noGrp="1"/>
          </p:cNvSpPr>
          <p:nvPr>
            <p:ph type="body" sz="quarter" idx="10"/>
          </p:nvPr>
        </p:nvSpPr>
        <p:spPr/>
        <p:txBody>
          <a:bodyPr/>
          <a:lstStyle/>
          <a:p>
            <a:r>
              <a:rPr lang="he-IL" dirty="0"/>
              <a:t>סימונים אחרים</a:t>
            </a:r>
            <a:endParaRPr lang="LID4096" dirty="0"/>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DFC8DA96-876B-DC0F-D023-98BD838FDE46}"/>
                  </a:ext>
                </a:extLst>
              </p:cNvPr>
              <p:cNvSpPr>
                <a:spLocks noGrp="1"/>
              </p:cNvSpPr>
              <p:nvPr>
                <p:ph type="body" sz="quarter" idx="11"/>
              </p:nvPr>
            </p:nvSpPr>
            <p:spPr/>
            <p:txBody>
              <a:bodyPr/>
              <a:lstStyle/>
              <a:p>
                <a:r>
                  <a:rPr lang="he-IL" dirty="0"/>
                  <a:t>סימון </a:t>
                </a:r>
                <a14:m>
                  <m:oMath xmlns:m="http://schemas.openxmlformats.org/officeDocument/2006/math">
                    <m:r>
                      <m:rPr>
                        <m:sty m:val="p"/>
                      </m:rPr>
                      <a:rPr lang="en-US" b="0" i="0" smtClean="0">
                        <a:latin typeface="Cambria Math" panose="02040503050406030204" pitchFamily="18" charset="0"/>
                      </a:rPr>
                      <m:t>Θ</m:t>
                    </m:r>
                  </m:oMath>
                </a14:m>
                <a:r>
                  <a:rPr lang="he-IL" dirty="0"/>
                  <a:t> גדול</a:t>
                </a:r>
                <a:endParaRPr lang="LID4096" dirty="0"/>
              </a:p>
            </p:txBody>
          </p:sp>
        </mc:Choice>
        <mc:Fallback>
          <p:sp>
            <p:nvSpPr>
              <p:cNvPr id="4" name="Text Placeholder 3">
                <a:extLst>
                  <a:ext uri="{FF2B5EF4-FFF2-40B4-BE49-F238E27FC236}">
                    <a16:creationId xmlns:a16="http://schemas.microsoft.com/office/drawing/2014/main" id="{DFC8DA96-876B-DC0F-D023-98BD838FDE46}"/>
                  </a:ext>
                </a:extLst>
              </p:cNvPr>
              <p:cNvSpPr>
                <a:spLocks noGrp="1" noRot="1" noChangeAspect="1" noMove="1" noResize="1" noEditPoints="1" noAdjustHandles="1" noChangeArrowheads="1" noChangeShapeType="1" noTextEdit="1"/>
              </p:cNvSpPr>
              <p:nvPr>
                <p:ph type="body" sz="quarter" idx="11"/>
              </p:nvPr>
            </p:nvSpPr>
            <p:spPr>
              <a:blipFill>
                <a:blip r:embed="rId2"/>
                <a:stretch>
                  <a:fillRect t="-27835" r="-2140" b="-35052"/>
                </a:stretch>
              </a:blipFill>
            </p:spPr>
            <p:txBody>
              <a:bodyPr/>
              <a:lstStyle/>
              <a:p>
                <a:r>
                  <a:rPr lang="LID4096">
                    <a:noFill/>
                  </a:rPr>
                  <a:t> </a:t>
                </a:r>
              </a:p>
            </p:txBody>
          </p:sp>
        </mc:Fallback>
      </mc:AlternateContent>
      <p:sp>
        <p:nvSpPr>
          <p:cNvPr id="5" name="Text Placeholder 4">
            <a:extLst>
              <a:ext uri="{FF2B5EF4-FFF2-40B4-BE49-F238E27FC236}">
                <a16:creationId xmlns:a16="http://schemas.microsoft.com/office/drawing/2014/main" id="{8A3EDDAC-AB0B-628D-8527-DD5609C10673}"/>
              </a:ext>
            </a:extLst>
          </p:cNvPr>
          <p:cNvSpPr>
            <a:spLocks noGrp="1"/>
          </p:cNvSpPr>
          <p:nvPr>
            <p:ph type="body" sz="quarter" idx="12"/>
          </p:nvPr>
        </p:nvSpPr>
        <p:spPr/>
        <p:txBody>
          <a:bodyPr/>
          <a:lstStyle/>
          <a:p>
            <a:endParaRPr lang="LID4096"/>
          </a:p>
        </p:txBody>
      </p:sp>
      <mc:AlternateContent xmlns:mc="http://schemas.openxmlformats.org/markup-compatibility/2006">
        <mc:Choice xmlns:a14="http://schemas.microsoft.com/office/drawing/2010/main" Requires="a14">
          <p:sp>
            <p:nvSpPr>
              <p:cNvPr id="6" name="Text Placeholder 3">
                <a:extLst>
                  <a:ext uri="{FF2B5EF4-FFF2-40B4-BE49-F238E27FC236}">
                    <a16:creationId xmlns:a16="http://schemas.microsoft.com/office/drawing/2014/main" id="{9B2F7444-6DA1-F147-29E7-A96AB2266EA5}"/>
                  </a:ext>
                </a:extLst>
              </p:cNvPr>
              <p:cNvSpPr txBox="1">
                <a:spLocks/>
              </p:cNvSpPr>
              <p:nvPr/>
            </p:nvSpPr>
            <p:spPr>
              <a:xfrm>
                <a:off x="1466850" y="1408744"/>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Θ</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6" name="Text Placeholder 3">
                <a:extLst>
                  <a:ext uri="{FF2B5EF4-FFF2-40B4-BE49-F238E27FC236}">
                    <a16:creationId xmlns:a16="http://schemas.microsoft.com/office/drawing/2014/main" id="{9B2F7444-6DA1-F147-29E7-A96AB2266EA5}"/>
                  </a:ext>
                </a:extLst>
              </p:cNvPr>
              <p:cNvSpPr txBox="1">
                <a:spLocks noRot="1" noChangeAspect="1" noMove="1" noResize="1" noEditPoints="1" noAdjustHandles="1" noChangeArrowheads="1" noChangeShapeType="1" noTextEdit="1"/>
              </p:cNvSpPr>
              <p:nvPr/>
            </p:nvSpPr>
            <p:spPr>
              <a:xfrm>
                <a:off x="1466850" y="1408744"/>
                <a:ext cx="3727449" cy="594995"/>
              </a:xfrm>
              <a:prstGeom prst="rect">
                <a:avLst/>
              </a:prstGeom>
              <a:blipFill>
                <a:blip r:embed="rId3"/>
                <a:stretch>
                  <a:fillRect/>
                </a:stretch>
              </a:blipFill>
            </p:spPr>
            <p:txBody>
              <a:bodyPr/>
              <a:lstStyle/>
              <a:p>
                <a:r>
                  <a:rPr lang="LID4096">
                    <a:noFill/>
                  </a:rPr>
                  <a:t> </a:t>
                </a:r>
              </a:p>
            </p:txBody>
          </p:sp>
        </mc:Fallback>
      </mc:AlternateContent>
      <p:sp>
        <p:nvSpPr>
          <p:cNvPr id="8" name="Text Placeholder 3">
            <a:extLst>
              <a:ext uri="{FF2B5EF4-FFF2-40B4-BE49-F238E27FC236}">
                <a16:creationId xmlns:a16="http://schemas.microsoft.com/office/drawing/2014/main" id="{7C66EAF3-61D2-74C9-CBEC-9D9817E6D1D7}"/>
              </a:ext>
            </a:extLst>
          </p:cNvPr>
          <p:cNvSpPr txBox="1">
            <a:spLocks/>
          </p:cNvSpPr>
          <p:nvPr/>
        </p:nvSpPr>
        <p:spPr>
          <a:xfrm>
            <a:off x="5111615" y="1440019"/>
            <a:ext cx="476251"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if</a:t>
            </a:r>
            <a:endParaRPr lang="LID4096" dirty="0"/>
          </a:p>
        </p:txBody>
      </p:sp>
      <mc:AlternateContent xmlns:mc="http://schemas.openxmlformats.org/markup-compatibility/2006">
        <mc:Choice xmlns:a14="http://schemas.microsoft.com/office/drawing/2010/main" Requires="a14">
          <p:sp>
            <p:nvSpPr>
              <p:cNvPr id="21" name="Text Placeholder 3">
                <a:extLst>
                  <a:ext uri="{FF2B5EF4-FFF2-40B4-BE49-F238E27FC236}">
                    <a16:creationId xmlns:a16="http://schemas.microsoft.com/office/drawing/2014/main" id="{FA62D119-3EEB-00A7-2982-80F9BEC64910}"/>
                  </a:ext>
                </a:extLst>
              </p:cNvPr>
              <p:cNvSpPr txBox="1">
                <a:spLocks/>
              </p:cNvSpPr>
              <p:nvPr/>
            </p:nvSpPr>
            <p:spPr>
              <a:xfrm>
                <a:off x="5505182" y="1408743"/>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O</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21" name="Text Placeholder 3">
                <a:extLst>
                  <a:ext uri="{FF2B5EF4-FFF2-40B4-BE49-F238E27FC236}">
                    <a16:creationId xmlns:a16="http://schemas.microsoft.com/office/drawing/2014/main" id="{FA62D119-3EEB-00A7-2982-80F9BEC64910}"/>
                  </a:ext>
                </a:extLst>
              </p:cNvPr>
              <p:cNvSpPr txBox="1">
                <a:spLocks noRot="1" noChangeAspect="1" noMove="1" noResize="1" noEditPoints="1" noAdjustHandles="1" noChangeArrowheads="1" noChangeShapeType="1" noTextEdit="1"/>
              </p:cNvSpPr>
              <p:nvPr/>
            </p:nvSpPr>
            <p:spPr>
              <a:xfrm>
                <a:off x="5505182" y="1408743"/>
                <a:ext cx="3727449" cy="594995"/>
              </a:xfrm>
              <a:prstGeom prst="rect">
                <a:avLst/>
              </a:prstGeom>
              <a:blipFill>
                <a:blip r:embed="rId4"/>
                <a:stretch>
                  <a:fillRect/>
                </a:stretch>
              </a:blipFill>
            </p:spPr>
            <p:txBody>
              <a:bodyPr/>
              <a:lstStyle/>
              <a:p>
                <a:r>
                  <a:rPr lang="LID4096">
                    <a:noFill/>
                  </a:rPr>
                  <a:t> </a:t>
                </a:r>
              </a:p>
            </p:txBody>
          </p:sp>
        </mc:Fallback>
      </mc:AlternateContent>
      <p:sp>
        <p:nvSpPr>
          <p:cNvPr id="22" name="Text Placeholder 3">
            <a:extLst>
              <a:ext uri="{FF2B5EF4-FFF2-40B4-BE49-F238E27FC236}">
                <a16:creationId xmlns:a16="http://schemas.microsoft.com/office/drawing/2014/main" id="{CAC45D8F-2949-332D-DA51-A4F41405BE71}"/>
              </a:ext>
            </a:extLst>
          </p:cNvPr>
          <p:cNvSpPr txBox="1">
            <a:spLocks/>
          </p:cNvSpPr>
          <p:nvPr/>
        </p:nvSpPr>
        <p:spPr>
          <a:xfrm>
            <a:off x="4619422" y="2285929"/>
            <a:ext cx="984385"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dirty="0"/>
              <a:t>and</a:t>
            </a:r>
            <a:endParaRPr lang="LID4096" dirty="0"/>
          </a:p>
        </p:txBody>
      </p:sp>
      <mc:AlternateContent xmlns:mc="http://schemas.openxmlformats.org/markup-compatibility/2006">
        <mc:Choice xmlns:a14="http://schemas.microsoft.com/office/drawing/2010/main" Requires="a14">
          <p:sp>
            <p:nvSpPr>
              <p:cNvPr id="23" name="Text Placeholder 3">
                <a:extLst>
                  <a:ext uri="{FF2B5EF4-FFF2-40B4-BE49-F238E27FC236}">
                    <a16:creationId xmlns:a16="http://schemas.microsoft.com/office/drawing/2014/main" id="{EE7A0D03-71FF-B207-C9BF-2B224545DA12}"/>
                  </a:ext>
                </a:extLst>
              </p:cNvPr>
              <p:cNvSpPr txBox="1">
                <a:spLocks/>
              </p:cNvSpPr>
              <p:nvPr/>
            </p:nvSpPr>
            <p:spPr>
              <a:xfrm>
                <a:off x="5456768" y="2316026"/>
                <a:ext cx="3727449"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e>
                      </m:d>
                    </m:oMath>
                  </m:oMathPara>
                </a14:m>
                <a:endParaRPr lang="LID4096" dirty="0"/>
              </a:p>
            </p:txBody>
          </p:sp>
        </mc:Choice>
        <mc:Fallback>
          <p:sp>
            <p:nvSpPr>
              <p:cNvPr id="23" name="Text Placeholder 3">
                <a:extLst>
                  <a:ext uri="{FF2B5EF4-FFF2-40B4-BE49-F238E27FC236}">
                    <a16:creationId xmlns:a16="http://schemas.microsoft.com/office/drawing/2014/main" id="{EE7A0D03-71FF-B207-C9BF-2B224545DA12}"/>
                  </a:ext>
                </a:extLst>
              </p:cNvPr>
              <p:cNvSpPr txBox="1">
                <a:spLocks noRot="1" noChangeAspect="1" noMove="1" noResize="1" noEditPoints="1" noAdjustHandles="1" noChangeArrowheads="1" noChangeShapeType="1" noTextEdit="1"/>
              </p:cNvSpPr>
              <p:nvPr/>
            </p:nvSpPr>
            <p:spPr>
              <a:xfrm>
                <a:off x="5456768" y="2316026"/>
                <a:ext cx="3727449" cy="594995"/>
              </a:xfrm>
              <a:prstGeom prst="rect">
                <a:avLst/>
              </a:prstGeom>
              <a:blipFill>
                <a:blip r:embed="rId5"/>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169147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8" grpId="0"/>
      <p:bldP spid="21" grpId="0"/>
      <p:bldP spid="22" grpId="0"/>
      <p:bldP spid="2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7D857-9B8B-3C54-7EC1-E21D567F336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F28F5F4-06E6-6066-E437-766CBFC0054A}"/>
              </a:ext>
            </a:extLst>
          </p:cNvPr>
          <p:cNvSpPr/>
          <p:nvPr/>
        </p:nvSpPr>
        <p:spPr>
          <a:xfrm>
            <a:off x="2677886" y="3787226"/>
            <a:ext cx="1259114" cy="289473"/>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itle 4">
            <a:extLst>
              <a:ext uri="{FF2B5EF4-FFF2-40B4-BE49-F238E27FC236}">
                <a16:creationId xmlns:a16="http://schemas.microsoft.com/office/drawing/2014/main" id="{EE967C74-F241-B35A-BADC-AA52D3ED7FF8}"/>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7B30C415-BD31-F1E6-4CDA-63A5F2AAEE5E}"/>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74A6D4F1-934B-F4C6-5654-A13281602CE5}"/>
              </a:ext>
            </a:extLst>
          </p:cNvPr>
          <p:cNvSpPr>
            <a:spLocks noGrp="1"/>
          </p:cNvSpPr>
          <p:nvPr>
            <p:ph type="body" sz="quarter" idx="11"/>
          </p:nvPr>
        </p:nvSpPr>
        <p:spPr/>
        <p:txBody>
          <a:bodyPr/>
          <a:lstStyle/>
          <a:p>
            <a:r>
              <a:rPr lang="he-IL" dirty="0"/>
              <a:t>מה הסיבוכיות </a:t>
            </a:r>
            <a:r>
              <a:rPr lang="en-US" dirty="0"/>
              <a:t>O</a:t>
            </a:r>
            <a:r>
              <a:rPr lang="he-IL" dirty="0"/>
              <a:t> פה?</a:t>
            </a:r>
            <a:endParaRPr lang="LID4096" dirty="0"/>
          </a:p>
        </p:txBody>
      </p:sp>
      <p:sp>
        <p:nvSpPr>
          <p:cNvPr id="8" name="Text Placeholder 7">
            <a:extLst>
              <a:ext uri="{FF2B5EF4-FFF2-40B4-BE49-F238E27FC236}">
                <a16:creationId xmlns:a16="http://schemas.microsoft.com/office/drawing/2014/main" id="{33491449-2FD8-B7C8-1CDA-0EDDE9B0214B}"/>
              </a:ext>
            </a:extLst>
          </p:cNvPr>
          <p:cNvSpPr>
            <a:spLocks noGrp="1"/>
          </p:cNvSpPr>
          <p:nvPr>
            <p:ph type="body" sz="quarter" idx="12"/>
          </p:nvPr>
        </p:nvSpPr>
        <p:spPr/>
        <p:txBody>
          <a:bodyPr/>
          <a:lstStyle/>
          <a:p>
            <a:endParaRPr lang="LID4096" dirty="0"/>
          </a:p>
        </p:txBody>
      </p:sp>
      <p:grpSp>
        <p:nvGrpSpPr>
          <p:cNvPr id="38" name="Group 37">
            <a:extLst>
              <a:ext uri="{FF2B5EF4-FFF2-40B4-BE49-F238E27FC236}">
                <a16:creationId xmlns:a16="http://schemas.microsoft.com/office/drawing/2014/main" id="{1228C420-B2BD-034A-D671-33FA6CD14148}"/>
              </a:ext>
            </a:extLst>
          </p:cNvPr>
          <p:cNvGrpSpPr/>
          <p:nvPr/>
        </p:nvGrpSpPr>
        <p:grpSpPr>
          <a:xfrm>
            <a:off x="0" y="594994"/>
            <a:ext cx="7184571" cy="5250641"/>
            <a:chOff x="571500" y="1242689"/>
            <a:chExt cx="7184571" cy="5250641"/>
          </a:xfrm>
        </p:grpSpPr>
        <p:sp>
          <p:nvSpPr>
            <p:cNvPr id="25" name="Rectangle 24">
              <a:extLst>
                <a:ext uri="{FF2B5EF4-FFF2-40B4-BE49-F238E27FC236}">
                  <a16:creationId xmlns:a16="http://schemas.microsoft.com/office/drawing/2014/main" id="{23DD0CB4-1C79-B560-5F77-E9A5E1BA46DC}"/>
                </a:ext>
              </a:extLst>
            </p:cNvPr>
            <p:cNvSpPr/>
            <p:nvPr/>
          </p:nvSpPr>
          <p:spPr>
            <a:xfrm>
              <a:off x="571500" y="1242689"/>
              <a:ext cx="7184569" cy="5168997"/>
            </a:xfrm>
            <a:prstGeom prst="rect">
              <a:avLst/>
            </a:prstGeom>
            <a:no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4322A2CA-AC9A-F695-3E48-1BDCF72A9905}"/>
                </a:ext>
              </a:extLst>
            </p:cNvPr>
            <p:cNvSpPr/>
            <p:nvPr/>
          </p:nvSpPr>
          <p:spPr>
            <a:xfrm>
              <a:off x="571501" y="1242689"/>
              <a:ext cx="718457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A5126753-4B24-13A5-1E6D-60EE6F60EA85}"/>
                </a:ext>
              </a:extLst>
            </p:cNvPr>
            <p:cNvSpPr/>
            <p:nvPr/>
          </p:nvSpPr>
          <p:spPr>
            <a:xfrm>
              <a:off x="635001" y="1242689"/>
              <a:ext cx="2583442"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F6429F37-161A-1BD0-5C0E-D740BA765608}"/>
                </a:ext>
              </a:extLst>
            </p:cNvPr>
            <p:cNvSpPr txBox="1"/>
            <p:nvPr/>
          </p:nvSpPr>
          <p:spPr>
            <a:xfrm>
              <a:off x="990601" y="1288855"/>
              <a:ext cx="1681742"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measure_sum.py</a:t>
              </a:r>
              <a:endParaRPr lang="LID4096">
                <a:solidFill>
                  <a:srgbClr val="000000"/>
                </a:solidFill>
                <a:latin typeface="Segoe UI" panose="020B0502040204020203" pitchFamily="34" charset="0"/>
              </a:endParaRPr>
            </a:p>
          </p:txBody>
        </p:sp>
        <p:sp>
          <p:nvSpPr>
            <p:cNvPr id="30" name="Rectangle 29">
              <a:extLst>
                <a:ext uri="{FF2B5EF4-FFF2-40B4-BE49-F238E27FC236}">
                  <a16:creationId xmlns:a16="http://schemas.microsoft.com/office/drawing/2014/main" id="{8E9DA37E-4FCD-4E60-E30E-26466366DAD4}"/>
                </a:ext>
              </a:extLst>
            </p:cNvPr>
            <p:cNvSpPr/>
            <p:nvPr/>
          </p:nvSpPr>
          <p:spPr>
            <a:xfrm>
              <a:off x="723901" y="1331589"/>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TextBox 30">
              <a:extLst>
                <a:ext uri="{FF2B5EF4-FFF2-40B4-BE49-F238E27FC236}">
                  <a16:creationId xmlns:a16="http://schemas.microsoft.com/office/drawing/2014/main" id="{8BADC24D-E193-49F5-7EA0-AA459CF702A5}"/>
                </a:ext>
              </a:extLst>
            </p:cNvPr>
            <p:cNvSpPr txBox="1"/>
            <p:nvPr/>
          </p:nvSpPr>
          <p:spPr>
            <a:xfrm>
              <a:off x="2646943" y="1301555"/>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2" name="Rectangle 31">
              <a:extLst>
                <a:ext uri="{FF2B5EF4-FFF2-40B4-BE49-F238E27FC236}">
                  <a16:creationId xmlns:a16="http://schemas.microsoft.com/office/drawing/2014/main" id="{B34B8042-43DB-8143-4C40-91FB9610A112}"/>
                </a:ext>
              </a:extLst>
            </p:cNvPr>
            <p:cNvSpPr/>
            <p:nvPr/>
          </p:nvSpPr>
          <p:spPr>
            <a:xfrm>
              <a:off x="571501" y="1623690"/>
              <a:ext cx="635000" cy="47879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xtBox 32">
              <a:extLst>
                <a:ext uri="{FF2B5EF4-FFF2-40B4-BE49-F238E27FC236}">
                  <a16:creationId xmlns:a16="http://schemas.microsoft.com/office/drawing/2014/main" id="{7204AE44-8C92-C996-4B01-5F8DBE118847}"/>
                </a:ext>
              </a:extLst>
            </p:cNvPr>
            <p:cNvSpPr txBox="1"/>
            <p:nvPr/>
          </p:nvSpPr>
          <p:spPr>
            <a:xfrm>
              <a:off x="635001" y="1687189"/>
              <a:ext cx="508000" cy="276999"/>
            </a:xfrm>
            <a:prstGeom prst="rect">
              <a:avLst/>
            </a:prstGeom>
            <a:noFill/>
          </p:spPr>
          <p:txBody>
            <a:bodyPr vert="horz" lIns="0" tIns="0" rIns="0" bIns="0" rtlCol="0" anchor="t">
              <a:noAutofit/>
            </a:bodyPr>
            <a:lstStyle/>
            <a:p>
              <a:pPr algn="r"/>
              <a:r>
                <a:rPr lang="en-US" dirty="0">
                  <a:solidFill>
                    <a:srgbClr val="999999"/>
                  </a:solidFill>
                  <a:latin typeface="Consolas" panose="020B0609020204030204" pitchFamily="49" charset="0"/>
                </a:rPr>
                <a:t>1</a:t>
              </a:r>
            </a:p>
            <a:p>
              <a:pPr algn="r"/>
              <a:r>
                <a:rPr lang="en-US" dirty="0">
                  <a:solidFill>
                    <a:srgbClr val="999999"/>
                  </a:solidFill>
                  <a:latin typeface="Consolas" panose="020B0609020204030204" pitchFamily="49" charset="0"/>
                </a:rPr>
                <a:t>2</a:t>
              </a:r>
            </a:p>
            <a:p>
              <a:pPr algn="r"/>
              <a:r>
                <a:rPr lang="en-US" dirty="0">
                  <a:solidFill>
                    <a:srgbClr val="999999"/>
                  </a:solidFill>
                  <a:latin typeface="Consolas" panose="020B0609020204030204" pitchFamily="49" charset="0"/>
                </a:rPr>
                <a:t>3</a:t>
              </a:r>
            </a:p>
            <a:p>
              <a:pPr algn="r"/>
              <a:r>
                <a:rPr lang="en-US" dirty="0">
                  <a:solidFill>
                    <a:srgbClr val="999999"/>
                  </a:solidFill>
                  <a:latin typeface="Consolas" panose="020B0609020204030204" pitchFamily="49" charset="0"/>
                </a:rPr>
                <a:t>4</a:t>
              </a:r>
            </a:p>
            <a:p>
              <a:pPr algn="r"/>
              <a:r>
                <a:rPr lang="en-US" dirty="0">
                  <a:solidFill>
                    <a:srgbClr val="999999"/>
                  </a:solidFill>
                  <a:latin typeface="Consolas" panose="020B0609020204030204" pitchFamily="49" charset="0"/>
                </a:rPr>
                <a:t>5</a:t>
              </a:r>
            </a:p>
            <a:p>
              <a:pPr algn="r"/>
              <a:r>
                <a:rPr lang="en-US" dirty="0">
                  <a:solidFill>
                    <a:srgbClr val="999999"/>
                  </a:solidFill>
                  <a:latin typeface="Consolas" panose="020B0609020204030204" pitchFamily="49" charset="0"/>
                </a:rPr>
                <a:t>6</a:t>
              </a:r>
            </a:p>
            <a:p>
              <a:pPr algn="r"/>
              <a:r>
                <a:rPr lang="en-US" dirty="0">
                  <a:solidFill>
                    <a:srgbClr val="999999"/>
                  </a:solidFill>
                  <a:latin typeface="Consolas" panose="020B0609020204030204" pitchFamily="49" charset="0"/>
                </a:rPr>
                <a:t>7</a:t>
              </a:r>
            </a:p>
            <a:p>
              <a:pPr algn="r"/>
              <a:r>
                <a:rPr lang="en-US" dirty="0">
                  <a:solidFill>
                    <a:srgbClr val="999999"/>
                  </a:solidFill>
                  <a:latin typeface="Consolas" panose="020B0609020204030204" pitchFamily="49" charset="0"/>
                </a:rPr>
                <a:t>8</a:t>
              </a:r>
            </a:p>
            <a:p>
              <a:pPr algn="r"/>
              <a:r>
                <a:rPr lang="en-US" dirty="0">
                  <a:solidFill>
                    <a:srgbClr val="999999"/>
                  </a:solidFill>
                  <a:latin typeface="Consolas" panose="020B0609020204030204" pitchFamily="49" charset="0"/>
                </a:rPr>
                <a:t>9</a:t>
              </a:r>
            </a:p>
            <a:p>
              <a:pPr algn="r"/>
              <a:r>
                <a:rPr lang="en-US" dirty="0">
                  <a:solidFill>
                    <a:srgbClr val="999999"/>
                  </a:solidFill>
                  <a:latin typeface="Consolas" panose="020B0609020204030204" pitchFamily="49" charset="0"/>
                </a:rPr>
                <a:t>10</a:t>
              </a:r>
            </a:p>
            <a:p>
              <a:pPr algn="r"/>
              <a:r>
                <a:rPr lang="en-US" dirty="0">
                  <a:solidFill>
                    <a:srgbClr val="999999"/>
                  </a:solidFill>
                  <a:latin typeface="Consolas" panose="020B0609020204030204" pitchFamily="49" charset="0"/>
                </a:rPr>
                <a:t>11</a:t>
              </a:r>
            </a:p>
            <a:p>
              <a:pPr algn="r"/>
              <a:r>
                <a:rPr lang="en-US" dirty="0">
                  <a:solidFill>
                    <a:srgbClr val="999999"/>
                  </a:solidFill>
                  <a:latin typeface="Consolas" panose="020B0609020204030204" pitchFamily="49" charset="0"/>
                </a:rPr>
                <a:t>12</a:t>
              </a:r>
            </a:p>
            <a:p>
              <a:pPr algn="r"/>
              <a:r>
                <a:rPr lang="en-US" dirty="0">
                  <a:solidFill>
                    <a:srgbClr val="999999"/>
                  </a:solidFill>
                  <a:latin typeface="Consolas" panose="020B0609020204030204" pitchFamily="49" charset="0"/>
                </a:rPr>
                <a:t>13</a:t>
              </a:r>
            </a:p>
            <a:p>
              <a:pPr algn="r"/>
              <a:r>
                <a:rPr lang="en-US" dirty="0">
                  <a:solidFill>
                    <a:srgbClr val="999999"/>
                  </a:solidFill>
                  <a:latin typeface="Consolas" panose="020B0609020204030204" pitchFamily="49" charset="0"/>
                </a:rPr>
                <a:t>14</a:t>
              </a:r>
            </a:p>
            <a:p>
              <a:pPr algn="r"/>
              <a:r>
                <a:rPr lang="en-US" dirty="0">
                  <a:solidFill>
                    <a:srgbClr val="999999"/>
                  </a:solidFill>
                  <a:latin typeface="Consolas" panose="020B0609020204030204" pitchFamily="49" charset="0"/>
                </a:rPr>
                <a:t>15</a:t>
              </a:r>
            </a:p>
            <a:p>
              <a:pPr algn="r"/>
              <a:r>
                <a:rPr lang="en-US" dirty="0">
                  <a:solidFill>
                    <a:srgbClr val="999999"/>
                  </a:solidFill>
                  <a:latin typeface="Consolas" panose="020B0609020204030204" pitchFamily="49" charset="0"/>
                </a:rPr>
                <a:t>16</a:t>
              </a:r>
            </a:p>
            <a:p>
              <a:pPr algn="r"/>
              <a:r>
                <a:rPr lang="en-US" dirty="0">
                  <a:solidFill>
                    <a:srgbClr val="999999"/>
                  </a:solidFill>
                  <a:latin typeface="Consolas" panose="020B0609020204030204" pitchFamily="49" charset="0"/>
                </a:rPr>
                <a:t>17</a:t>
              </a:r>
            </a:p>
          </p:txBody>
        </p:sp>
        <p:sp>
          <p:nvSpPr>
            <p:cNvPr id="34" name="TextBox 33">
              <a:extLst>
                <a:ext uri="{FF2B5EF4-FFF2-40B4-BE49-F238E27FC236}">
                  <a16:creationId xmlns:a16="http://schemas.microsoft.com/office/drawing/2014/main" id="{4B2F6796-DE53-4A41-FB86-5B5841E36980}"/>
                </a:ext>
              </a:extLst>
            </p:cNvPr>
            <p:cNvSpPr txBox="1"/>
            <p:nvPr/>
          </p:nvSpPr>
          <p:spPr>
            <a:xfrm>
              <a:off x="1333501" y="1687190"/>
              <a:ext cx="6422570" cy="480614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random</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random</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randint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_</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lambda</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lang="en-US" b="0" dirty="0">
                  <a:solidFill>
                    <a:srgbClr val="3B3B3B"/>
                  </a:solidFill>
                  <a:effectLst/>
                  <a:latin typeface="Consolas" panose="020B0609020204030204" pitchFamily="49" charset="0"/>
                </a:rPr>
                <a:t>n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number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matplotlib</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pyplot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as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35" name="IndentGuide_0_3_4">
              <a:extLst>
                <a:ext uri="{FF2B5EF4-FFF2-40B4-BE49-F238E27FC236}">
                  <a16:creationId xmlns:a16="http://schemas.microsoft.com/office/drawing/2014/main" id="{148D2924-E40B-A9F2-DF76-FB72295E226D}"/>
                </a:ext>
              </a:extLst>
            </p:cNvPr>
            <p:cNvCxnSpPr/>
            <p:nvPr/>
          </p:nvCxnSpPr>
          <p:spPr>
            <a:xfrm>
              <a:off x="1333501" y="2784469"/>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6" name="IndentGuide_0_6_12">
              <a:extLst>
                <a:ext uri="{FF2B5EF4-FFF2-40B4-BE49-F238E27FC236}">
                  <a16:creationId xmlns:a16="http://schemas.microsoft.com/office/drawing/2014/main" id="{D385E61D-5DEB-B842-695B-84EDBDC27A62}"/>
                </a:ext>
              </a:extLst>
            </p:cNvPr>
            <p:cNvCxnSpPr/>
            <p:nvPr/>
          </p:nvCxnSpPr>
          <p:spPr>
            <a:xfrm>
              <a:off x="1333501" y="3846912"/>
              <a:ext cx="0" cy="16459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7" name="IndentGuide_1_8_10">
              <a:extLst>
                <a:ext uri="{FF2B5EF4-FFF2-40B4-BE49-F238E27FC236}">
                  <a16:creationId xmlns:a16="http://schemas.microsoft.com/office/drawing/2014/main" id="{432D28E7-82F6-DF2C-07C7-737F4277A75D}"/>
                </a:ext>
              </a:extLst>
            </p:cNvPr>
            <p:cNvCxnSpPr/>
            <p:nvPr/>
          </p:nvCxnSpPr>
          <p:spPr>
            <a:xfrm>
              <a:off x="1841501" y="4395552"/>
              <a:ext cx="0" cy="54864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8B980FD2-2FC8-91C8-98D5-C6762B4E37E9}"/>
              </a:ext>
            </a:extLst>
          </p:cNvPr>
          <p:cNvGrpSpPr/>
          <p:nvPr/>
        </p:nvGrpSpPr>
        <p:grpSpPr>
          <a:xfrm>
            <a:off x="5197699" y="2773891"/>
            <a:ext cx="5381625" cy="3933825"/>
            <a:chOff x="5998639" y="2636837"/>
            <a:chExt cx="5381625" cy="3933825"/>
          </a:xfrm>
        </p:grpSpPr>
        <p:pic>
          <p:nvPicPr>
            <p:cNvPr id="13" name="Picture 12">
              <a:extLst>
                <a:ext uri="{FF2B5EF4-FFF2-40B4-BE49-F238E27FC236}">
                  <a16:creationId xmlns:a16="http://schemas.microsoft.com/office/drawing/2014/main" id="{2F62F168-335A-D95A-0A7A-DB6394A47B91}"/>
                </a:ext>
              </a:extLst>
            </p:cNvPr>
            <p:cNvPicPr>
              <a:picLocks noChangeAspect="1"/>
            </p:cNvPicPr>
            <p:nvPr/>
          </p:nvPicPr>
          <p:blipFill>
            <a:blip r:embed="rId2"/>
            <a:stretch>
              <a:fillRect/>
            </a:stretch>
          </p:blipFill>
          <p:spPr>
            <a:xfrm>
              <a:off x="5998639" y="2636837"/>
              <a:ext cx="5381625" cy="3933825"/>
            </a:xfrm>
            <a:prstGeom prst="rect">
              <a:avLst/>
            </a:prstGeom>
            <a:ln>
              <a:solidFill>
                <a:schemeClr val="tx1"/>
              </a:solidFill>
            </a:ln>
          </p:spPr>
        </p:pic>
        <p:sp>
          <p:nvSpPr>
            <p:cNvPr id="14" name="TextBox 13">
              <a:extLst>
                <a:ext uri="{FF2B5EF4-FFF2-40B4-BE49-F238E27FC236}">
                  <a16:creationId xmlns:a16="http://schemas.microsoft.com/office/drawing/2014/main" id="{46AD6FEF-1460-3225-D624-544AEC3A239F}"/>
                </a:ext>
              </a:extLst>
            </p:cNvPr>
            <p:cNvSpPr txBox="1"/>
            <p:nvPr/>
          </p:nvSpPr>
          <p:spPr>
            <a:xfrm>
              <a:off x="6578939" y="2755384"/>
              <a:ext cx="1211262" cy="369332"/>
            </a:xfrm>
            <a:prstGeom prst="rect">
              <a:avLst/>
            </a:prstGeom>
            <a:noFill/>
          </p:spPr>
          <p:txBody>
            <a:bodyPr wrap="square">
              <a:spAutoFit/>
            </a:bodyPr>
            <a:lstStyle/>
            <a:p>
              <a:r>
                <a:rPr lang="en-US" b="0" dirty="0">
                  <a:solidFill>
                    <a:srgbClr val="3B3B3B"/>
                  </a:solidFill>
                  <a:effectLst/>
                  <a:latin typeface="Consolas" panose="020B0609020204030204" pitchFamily="49" charset="0"/>
                </a:rPr>
                <a:t>n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lst</a:t>
              </a:r>
              <a:endParaRPr lang="LID4096" dirty="0"/>
            </a:p>
          </p:txBody>
        </p:sp>
      </p:grpSp>
      <mc:AlternateContent xmlns:mc="http://schemas.openxmlformats.org/markup-compatibility/2006">
        <mc:Choice xmlns:a14="http://schemas.microsoft.com/office/drawing/2010/main" Requires="a14">
          <p:sp>
            <p:nvSpPr>
              <p:cNvPr id="3" name="Text Placeholder 6">
                <a:extLst>
                  <a:ext uri="{FF2B5EF4-FFF2-40B4-BE49-F238E27FC236}">
                    <a16:creationId xmlns:a16="http://schemas.microsoft.com/office/drawing/2014/main" id="{5A2762CB-5379-C940-8701-82E8566C3357}"/>
                  </a:ext>
                </a:extLst>
              </p:cNvPr>
              <p:cNvSpPr txBox="1">
                <a:spLocks/>
              </p:cNvSpPr>
              <p:nvPr/>
            </p:nvSpPr>
            <p:spPr>
              <a:xfrm>
                <a:off x="6874472" y="569832"/>
                <a:ext cx="1680904"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3" name="Text Placeholder 6">
                <a:extLst>
                  <a:ext uri="{FF2B5EF4-FFF2-40B4-BE49-F238E27FC236}">
                    <a16:creationId xmlns:a16="http://schemas.microsoft.com/office/drawing/2014/main" id="{5A2762CB-5379-C940-8701-82E8566C3357}"/>
                  </a:ext>
                </a:extLst>
              </p:cNvPr>
              <p:cNvSpPr txBox="1">
                <a:spLocks noRot="1" noChangeAspect="1" noMove="1" noResize="1" noEditPoints="1" noAdjustHandles="1" noChangeArrowheads="1" noChangeShapeType="1" noTextEdit="1"/>
              </p:cNvSpPr>
              <p:nvPr/>
            </p:nvSpPr>
            <p:spPr>
              <a:xfrm>
                <a:off x="6874472" y="569832"/>
                <a:ext cx="1680904" cy="594995"/>
              </a:xfrm>
              <a:prstGeom prst="rect">
                <a:avLst/>
              </a:prstGeom>
              <a:blipFill>
                <a:blip r:embed="rId3"/>
                <a:stretch>
                  <a:fillRect/>
                </a:stretch>
              </a:blipFill>
            </p:spPr>
            <p:txBody>
              <a:bodyPr/>
              <a:lstStyle/>
              <a:p>
                <a:r>
                  <a:rPr lang="LID4096">
                    <a:noFill/>
                  </a:rPr>
                  <a:t> </a:t>
                </a:r>
              </a:p>
            </p:txBody>
          </p:sp>
        </mc:Fallback>
      </mc:AlternateContent>
      <p:sp>
        <p:nvSpPr>
          <p:cNvPr id="4" name="Text Placeholder 6">
            <a:extLst>
              <a:ext uri="{FF2B5EF4-FFF2-40B4-BE49-F238E27FC236}">
                <a16:creationId xmlns:a16="http://schemas.microsoft.com/office/drawing/2014/main" id="{6E999214-6B46-78B9-3EDE-F0AF187FB394}"/>
              </a:ext>
            </a:extLst>
          </p:cNvPr>
          <p:cNvSpPr txBox="1">
            <a:spLocks/>
          </p:cNvSpPr>
          <p:nvPr/>
        </p:nvSpPr>
        <p:spPr>
          <a:xfrm>
            <a:off x="3644765" y="1180036"/>
            <a:ext cx="8547235" cy="1563438"/>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למרות שלפעמים מוצאים</a:t>
            </a:r>
          </a:p>
          <a:p>
            <a:r>
              <a:rPr lang="he-IL" dirty="0"/>
              <a:t>את </a:t>
            </a:r>
            <a:r>
              <a:rPr lang="en-US" dirty="0"/>
              <a:t>n</a:t>
            </a:r>
            <a:r>
              <a:rPr lang="he-IL" dirty="0"/>
              <a:t> מוקדם, אנחנו</a:t>
            </a:r>
          </a:p>
          <a:p>
            <a:r>
              <a:rPr lang="he-IL" dirty="0"/>
              <a:t>בוחנים את המקרה הגרוע! </a:t>
            </a:r>
            <a:endParaRPr lang="LID4096" dirty="0"/>
          </a:p>
        </p:txBody>
      </p:sp>
    </p:spTree>
    <p:extLst>
      <p:ext uri="{BB962C8B-B14F-4D97-AF65-F5344CB8AC3E}">
        <p14:creationId xmlns:p14="http://schemas.microsoft.com/office/powerpoint/2010/main" val="165951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3" grpId="0"/>
      <p:bldP spid="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CE919-6BAC-D63D-0B65-C38591DD1DCD}"/>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6E9F697C-2EE5-EBDA-504D-F8F5CE989CCC}"/>
              </a:ext>
            </a:extLst>
          </p:cNvPr>
          <p:cNvSpPr>
            <a:spLocks noGrp="1"/>
          </p:cNvSpPr>
          <p:nvPr>
            <p:ph type="body" sz="quarter" idx="10"/>
          </p:nvPr>
        </p:nvSpPr>
        <p:spPr/>
        <p:txBody>
          <a:bodyPr/>
          <a:lstStyle/>
          <a:p>
            <a:r>
              <a:rPr lang="he-IL" dirty="0"/>
              <a:t>תרגיל</a:t>
            </a:r>
            <a:endParaRPr lang="LID4096" dirty="0"/>
          </a:p>
        </p:txBody>
      </p:sp>
      <p:sp>
        <p:nvSpPr>
          <p:cNvPr id="4" name="Text Placeholder 3">
            <a:extLst>
              <a:ext uri="{FF2B5EF4-FFF2-40B4-BE49-F238E27FC236}">
                <a16:creationId xmlns:a16="http://schemas.microsoft.com/office/drawing/2014/main" id="{12E45556-DD36-679A-92A3-C74064388306}"/>
              </a:ext>
            </a:extLst>
          </p:cNvPr>
          <p:cNvSpPr>
            <a:spLocks noGrp="1"/>
          </p:cNvSpPr>
          <p:nvPr>
            <p:ph type="body" sz="quarter" idx="11"/>
          </p:nvPr>
        </p:nvSpPr>
        <p:spPr>
          <a:xfrm>
            <a:off x="279401" y="594996"/>
            <a:ext cx="11912600" cy="1106804"/>
          </a:xfrm>
        </p:spPr>
        <p:txBody>
          <a:bodyPr/>
          <a:lstStyle/>
          <a:p>
            <a:r>
              <a:rPr lang="he-IL" dirty="0"/>
              <a:t>רשימה של מספרים בגודל נקראת מושלמת אם היא מכילה כל מספר פעם אחת בדיוק</a:t>
            </a:r>
            <a:endParaRPr lang="LID4096" dirty="0"/>
          </a:p>
        </p:txBody>
      </p:sp>
      <p:sp>
        <p:nvSpPr>
          <p:cNvPr id="6" name="Text Placeholder 3">
            <a:extLst>
              <a:ext uri="{FF2B5EF4-FFF2-40B4-BE49-F238E27FC236}">
                <a16:creationId xmlns:a16="http://schemas.microsoft.com/office/drawing/2014/main" id="{1FDF7A66-13C6-4374-D099-CC66DE705E61}"/>
              </a:ext>
            </a:extLst>
          </p:cNvPr>
          <p:cNvSpPr txBox="1">
            <a:spLocks/>
          </p:cNvSpPr>
          <p:nvPr/>
        </p:nvSpPr>
        <p:spPr>
          <a:xfrm>
            <a:off x="279401" y="1701800"/>
            <a:ext cx="11912600" cy="1106804"/>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יש לממש תכנית המקבלת רשימה של מספרים ומחזירה </a:t>
            </a:r>
            <a:r>
              <a:rPr lang="en-US" dirty="0"/>
              <a:t>True</a:t>
            </a:r>
            <a:r>
              <a:rPr lang="he-IL" dirty="0"/>
              <a:t> אם היא מושלמת ו-</a:t>
            </a:r>
            <a:r>
              <a:rPr lang="en-US" dirty="0"/>
              <a:t>False</a:t>
            </a:r>
            <a:r>
              <a:rPr lang="he-IL" dirty="0"/>
              <a:t> אם לא</a:t>
            </a:r>
            <a:endParaRPr lang="LID4096" dirty="0"/>
          </a:p>
        </p:txBody>
      </p:sp>
      <p:grpSp>
        <p:nvGrpSpPr>
          <p:cNvPr id="23" name="Group 22">
            <a:extLst>
              <a:ext uri="{FF2B5EF4-FFF2-40B4-BE49-F238E27FC236}">
                <a16:creationId xmlns:a16="http://schemas.microsoft.com/office/drawing/2014/main" id="{1F6F234C-6160-7DB1-4984-170EA2C9A40B}"/>
              </a:ext>
            </a:extLst>
          </p:cNvPr>
          <p:cNvGrpSpPr/>
          <p:nvPr/>
        </p:nvGrpSpPr>
        <p:grpSpPr>
          <a:xfrm>
            <a:off x="188249" y="3298824"/>
            <a:ext cx="6913031" cy="2736850"/>
            <a:chOff x="1361017" y="3429000"/>
            <a:chExt cx="6913031" cy="2736850"/>
          </a:xfrm>
        </p:grpSpPr>
        <p:sp>
          <p:nvSpPr>
            <p:cNvPr id="9" name="Rectangle 8">
              <a:extLst>
                <a:ext uri="{FF2B5EF4-FFF2-40B4-BE49-F238E27FC236}">
                  <a16:creationId xmlns:a16="http://schemas.microsoft.com/office/drawing/2014/main" id="{BA42A11B-7C91-502F-F3D4-EA300CB7F2E2}"/>
                </a:ext>
              </a:extLst>
            </p:cNvPr>
            <p:cNvSpPr/>
            <p:nvPr/>
          </p:nvSpPr>
          <p:spPr>
            <a:xfrm>
              <a:off x="1361017" y="3429000"/>
              <a:ext cx="6913031" cy="2736850"/>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C6577758-4986-F067-486B-478EEAAAE4E8}"/>
                </a:ext>
              </a:extLst>
            </p:cNvPr>
            <p:cNvSpPr/>
            <p:nvPr/>
          </p:nvSpPr>
          <p:spPr>
            <a:xfrm>
              <a:off x="1361018" y="3429000"/>
              <a:ext cx="691303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11">
              <a:extLst>
                <a:ext uri="{FF2B5EF4-FFF2-40B4-BE49-F238E27FC236}">
                  <a16:creationId xmlns:a16="http://schemas.microsoft.com/office/drawing/2014/main" id="{CBE751BE-C9D7-54AD-F6FE-DA7032CC0116}"/>
                </a:ext>
              </a:extLst>
            </p:cNvPr>
            <p:cNvSpPr/>
            <p:nvPr/>
          </p:nvSpPr>
          <p:spPr>
            <a:xfrm>
              <a:off x="1424518" y="3429000"/>
              <a:ext cx="250149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TextBox 12">
              <a:extLst>
                <a:ext uri="{FF2B5EF4-FFF2-40B4-BE49-F238E27FC236}">
                  <a16:creationId xmlns:a16="http://schemas.microsoft.com/office/drawing/2014/main" id="{30DD9F67-EA36-554B-D933-922049844318}"/>
                </a:ext>
              </a:extLst>
            </p:cNvPr>
            <p:cNvSpPr txBox="1"/>
            <p:nvPr/>
          </p:nvSpPr>
          <p:spPr>
            <a:xfrm>
              <a:off x="1780118" y="3475166"/>
              <a:ext cx="159979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loop_in_loop.py</a:t>
              </a:r>
              <a:endParaRPr lang="LID4096">
                <a:solidFill>
                  <a:srgbClr val="000000"/>
                </a:solidFill>
                <a:latin typeface="Segoe UI" panose="020B0502040204020203" pitchFamily="34" charset="0"/>
              </a:endParaRPr>
            </a:p>
          </p:txBody>
        </p:sp>
        <p:sp>
          <p:nvSpPr>
            <p:cNvPr id="14" name="Rectangle 13">
              <a:extLst>
                <a:ext uri="{FF2B5EF4-FFF2-40B4-BE49-F238E27FC236}">
                  <a16:creationId xmlns:a16="http://schemas.microsoft.com/office/drawing/2014/main" id="{1C462CE3-6AB8-1920-FF48-70E89EA6B6E9}"/>
                </a:ext>
              </a:extLst>
            </p:cNvPr>
            <p:cNvSpPr/>
            <p:nvPr/>
          </p:nvSpPr>
          <p:spPr>
            <a:xfrm>
              <a:off x="1513418" y="351790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TextBox 14">
              <a:extLst>
                <a:ext uri="{FF2B5EF4-FFF2-40B4-BE49-F238E27FC236}">
                  <a16:creationId xmlns:a16="http://schemas.microsoft.com/office/drawing/2014/main" id="{509ABF36-8664-C5AC-960F-733C4ABBCA81}"/>
                </a:ext>
              </a:extLst>
            </p:cNvPr>
            <p:cNvSpPr txBox="1"/>
            <p:nvPr/>
          </p:nvSpPr>
          <p:spPr>
            <a:xfrm>
              <a:off x="3354515" y="348786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6" name="Rectangle 15">
              <a:extLst>
                <a:ext uri="{FF2B5EF4-FFF2-40B4-BE49-F238E27FC236}">
                  <a16:creationId xmlns:a16="http://schemas.microsoft.com/office/drawing/2014/main" id="{3121E94F-EA56-D131-2F1A-6FF3EC8AE3CC}"/>
                </a:ext>
              </a:extLst>
            </p:cNvPr>
            <p:cNvSpPr/>
            <p:nvPr/>
          </p:nvSpPr>
          <p:spPr>
            <a:xfrm>
              <a:off x="1361018" y="3810000"/>
              <a:ext cx="635000" cy="235585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BF5F52D0-9DB4-91E4-C79E-31813CE43501}"/>
                </a:ext>
              </a:extLst>
            </p:cNvPr>
            <p:cNvSpPr txBox="1"/>
            <p:nvPr/>
          </p:nvSpPr>
          <p:spPr>
            <a:xfrm>
              <a:off x="1424518" y="387350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p:txBody>
        </p:sp>
        <p:sp>
          <p:nvSpPr>
            <p:cNvPr id="18" name="TextBox 17">
              <a:extLst>
                <a:ext uri="{FF2B5EF4-FFF2-40B4-BE49-F238E27FC236}">
                  <a16:creationId xmlns:a16="http://schemas.microsoft.com/office/drawing/2014/main" id="{5E33B3FA-97A7-53F8-31CE-1ABDD115930A}"/>
                </a:ext>
              </a:extLst>
            </p:cNvPr>
            <p:cNvSpPr txBox="1"/>
            <p:nvPr/>
          </p:nvSpPr>
          <p:spPr>
            <a:xfrm>
              <a:off x="2123018" y="3873500"/>
              <a:ext cx="6093882" cy="1661993"/>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perfect_list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len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len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A</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70C1"/>
                  </a:solidFill>
                  <a:effectLst/>
                  <a:uLnTx/>
                  <a:uFillTx/>
                  <a:latin typeface="Consolas" panose="020B0609020204030204" pitchFamily="49" charset="0"/>
                  <a:ea typeface="+mn-ea"/>
                  <a:cs typeface="+mn-cs"/>
                </a:rPr>
                <a:t>False</a:t>
              </a:r>
              <a:endPar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70C1"/>
                  </a:solidFill>
                  <a:effectLst/>
                  <a:uLnTx/>
                  <a:uFillTx/>
                  <a:latin typeface="Consolas" panose="020B0609020204030204" pitchFamily="49" charset="0"/>
                  <a:ea typeface="+mn-ea"/>
                  <a:cs typeface="+mn-cs"/>
                </a:rPr>
                <a:t>True</a:t>
              </a:r>
              <a:endPar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p:txBody>
        </p:sp>
        <p:cxnSp>
          <p:nvCxnSpPr>
            <p:cNvPr id="19" name="IndentGuide_0_1_6">
              <a:extLst>
                <a:ext uri="{FF2B5EF4-FFF2-40B4-BE49-F238E27FC236}">
                  <a16:creationId xmlns:a16="http://schemas.microsoft.com/office/drawing/2014/main" id="{A71AF2EE-7FCE-20E5-CC6F-30E79C12C8B2}"/>
                </a:ext>
              </a:extLst>
            </p:cNvPr>
            <p:cNvCxnSpPr>
              <a:cxnSpLocks/>
            </p:cNvCxnSpPr>
            <p:nvPr/>
          </p:nvCxnSpPr>
          <p:spPr>
            <a:xfrm>
              <a:off x="2137836" y="4260413"/>
              <a:ext cx="0" cy="17085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0" name="IndentGuide_1_2_5">
              <a:extLst>
                <a:ext uri="{FF2B5EF4-FFF2-40B4-BE49-F238E27FC236}">
                  <a16:creationId xmlns:a16="http://schemas.microsoft.com/office/drawing/2014/main" id="{3065C84C-9497-DF78-F9D1-074BE538A149}"/>
                </a:ext>
              </a:extLst>
            </p:cNvPr>
            <p:cNvCxnSpPr>
              <a:cxnSpLocks/>
            </p:cNvCxnSpPr>
            <p:nvPr/>
          </p:nvCxnSpPr>
          <p:spPr>
            <a:xfrm>
              <a:off x="2859618" y="4597400"/>
              <a:ext cx="0" cy="1022985"/>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1" name="IndentGuide_2_3_5">
              <a:extLst>
                <a:ext uri="{FF2B5EF4-FFF2-40B4-BE49-F238E27FC236}">
                  <a16:creationId xmlns:a16="http://schemas.microsoft.com/office/drawing/2014/main" id="{5CA2363A-3299-E93B-A9AB-AB958ED420E7}"/>
                </a:ext>
              </a:extLst>
            </p:cNvPr>
            <p:cNvCxnSpPr>
              <a:cxnSpLocks/>
            </p:cNvCxnSpPr>
            <p:nvPr/>
          </p:nvCxnSpPr>
          <p:spPr>
            <a:xfrm>
              <a:off x="3532315" y="4946213"/>
              <a:ext cx="0" cy="6858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2" name="IndentGuide_3_4_5">
              <a:extLst>
                <a:ext uri="{FF2B5EF4-FFF2-40B4-BE49-F238E27FC236}">
                  <a16:creationId xmlns:a16="http://schemas.microsoft.com/office/drawing/2014/main" id="{9D09BF20-52E1-ABB6-4FF5-F42249CDC134}"/>
                </a:ext>
              </a:extLst>
            </p:cNvPr>
            <p:cNvCxnSpPr/>
            <p:nvPr/>
          </p:nvCxnSpPr>
          <p:spPr>
            <a:xfrm>
              <a:off x="4148668" y="5357693"/>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sp>
        <p:nvSpPr>
          <p:cNvPr id="27" name="Text Placeholder 3">
            <a:extLst>
              <a:ext uri="{FF2B5EF4-FFF2-40B4-BE49-F238E27FC236}">
                <a16:creationId xmlns:a16="http://schemas.microsoft.com/office/drawing/2014/main" id="{53617A17-D4AC-1333-796A-D827E79EBC30}"/>
              </a:ext>
            </a:extLst>
          </p:cNvPr>
          <p:cNvSpPr txBox="1">
            <a:spLocks/>
          </p:cNvSpPr>
          <p:nvPr/>
        </p:nvSpPr>
        <p:spPr>
          <a:xfrm>
            <a:off x="8801772" y="3112015"/>
            <a:ext cx="313847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זמן</a:t>
            </a:r>
            <a:endParaRPr lang="LID4096" dirty="0"/>
          </a:p>
        </p:txBody>
      </p:sp>
      <mc:AlternateContent xmlns:mc="http://schemas.openxmlformats.org/markup-compatibility/2006">
        <mc:Choice xmlns:a14="http://schemas.microsoft.com/office/drawing/2010/main" Requires="a14">
          <p:sp>
            <p:nvSpPr>
              <p:cNvPr id="28" name="Text Placeholder 3">
                <a:extLst>
                  <a:ext uri="{FF2B5EF4-FFF2-40B4-BE49-F238E27FC236}">
                    <a16:creationId xmlns:a16="http://schemas.microsoft.com/office/drawing/2014/main" id="{FD3A8EF3-1781-19C3-54B2-DD43CB9ACE41}"/>
                  </a:ext>
                </a:extLst>
              </p:cNvPr>
              <p:cNvSpPr txBox="1">
                <a:spLocks/>
              </p:cNvSpPr>
              <p:nvPr/>
            </p:nvSpPr>
            <p:spPr>
              <a:xfrm>
                <a:off x="8392197" y="3734431"/>
                <a:ext cx="3079078" cy="1043943"/>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𝑛</m:t>
                      </m:r>
                    </m:oMath>
                  </m:oMathPara>
                </a14:m>
                <a:endParaRPr lang="en-US" b="0" i="1" dirty="0">
                  <a:latin typeface="Cambria Math" panose="02040503050406030204" pitchFamily="18" charset="0"/>
                </a:endParaRPr>
              </a:p>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m:oMathPara>
                </a14:m>
                <a:endParaRPr lang="LID4096" dirty="0"/>
              </a:p>
            </p:txBody>
          </p:sp>
        </mc:Choice>
        <mc:Fallback>
          <p:sp>
            <p:nvSpPr>
              <p:cNvPr id="28" name="Text Placeholder 3">
                <a:extLst>
                  <a:ext uri="{FF2B5EF4-FFF2-40B4-BE49-F238E27FC236}">
                    <a16:creationId xmlns:a16="http://schemas.microsoft.com/office/drawing/2014/main" id="{FD3A8EF3-1781-19C3-54B2-DD43CB9ACE41}"/>
                  </a:ext>
                </a:extLst>
              </p:cNvPr>
              <p:cNvSpPr txBox="1">
                <a:spLocks noRot="1" noChangeAspect="1" noMove="1" noResize="1" noEditPoints="1" noAdjustHandles="1" noChangeArrowheads="1" noChangeShapeType="1" noTextEdit="1"/>
              </p:cNvSpPr>
              <p:nvPr/>
            </p:nvSpPr>
            <p:spPr>
              <a:xfrm>
                <a:off x="8392197" y="3734431"/>
                <a:ext cx="3079078" cy="1043943"/>
              </a:xfrm>
              <a:prstGeom prst="rect">
                <a:avLst/>
              </a:prstGeom>
              <a:blipFill>
                <a:blip r:embed="rId2"/>
                <a:stretch>
                  <a:fillRect/>
                </a:stretch>
              </a:blipFill>
            </p:spPr>
            <p:txBody>
              <a:bodyPr/>
              <a:lstStyle/>
              <a:p>
                <a:r>
                  <a:rPr lang="LID4096">
                    <a:noFill/>
                  </a:rPr>
                  <a:t> </a:t>
                </a:r>
              </a:p>
            </p:txBody>
          </p:sp>
        </mc:Fallback>
      </mc:AlternateContent>
      <p:sp>
        <p:nvSpPr>
          <p:cNvPr id="29" name="Text Placeholder 3">
            <a:extLst>
              <a:ext uri="{FF2B5EF4-FFF2-40B4-BE49-F238E27FC236}">
                <a16:creationId xmlns:a16="http://schemas.microsoft.com/office/drawing/2014/main" id="{077C67F2-5D4A-2379-3C3B-E56381126AE6}"/>
              </a:ext>
            </a:extLst>
          </p:cNvPr>
          <p:cNvSpPr txBox="1">
            <a:spLocks/>
          </p:cNvSpPr>
          <p:nvPr/>
        </p:nvSpPr>
        <p:spPr>
          <a:xfrm>
            <a:off x="8801772" y="4930019"/>
            <a:ext cx="313847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מקום</a:t>
            </a:r>
            <a:endParaRPr lang="LID4096" dirty="0"/>
          </a:p>
        </p:txBody>
      </p:sp>
      <mc:AlternateContent xmlns:mc="http://schemas.openxmlformats.org/markup-compatibility/2006">
        <mc:Choice xmlns:a14="http://schemas.microsoft.com/office/drawing/2010/main" Requires="a14">
          <p:sp>
            <p:nvSpPr>
              <p:cNvPr id="30" name="Text Placeholder 3">
                <a:extLst>
                  <a:ext uri="{FF2B5EF4-FFF2-40B4-BE49-F238E27FC236}">
                    <a16:creationId xmlns:a16="http://schemas.microsoft.com/office/drawing/2014/main" id="{9988BA75-EC27-60F4-CB0D-63CE7F84557A}"/>
                  </a:ext>
                </a:extLst>
              </p:cNvPr>
              <p:cNvSpPr txBox="1">
                <a:spLocks/>
              </p:cNvSpPr>
              <p:nvPr/>
            </p:nvSpPr>
            <p:spPr>
              <a:xfrm>
                <a:off x="9068472" y="5617527"/>
                <a:ext cx="17265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he-IL" b="0" i="1" smtClean="0">
                              <a:latin typeface="Cambria Math" panose="02040503050406030204" pitchFamily="18" charset="0"/>
                            </a:rPr>
                            <m:t>1</m:t>
                          </m:r>
                        </m:e>
                      </m:d>
                    </m:oMath>
                  </m:oMathPara>
                </a14:m>
                <a:endParaRPr lang="LID4096" dirty="0"/>
              </a:p>
            </p:txBody>
          </p:sp>
        </mc:Choice>
        <mc:Fallback>
          <p:sp>
            <p:nvSpPr>
              <p:cNvPr id="30" name="Text Placeholder 3">
                <a:extLst>
                  <a:ext uri="{FF2B5EF4-FFF2-40B4-BE49-F238E27FC236}">
                    <a16:creationId xmlns:a16="http://schemas.microsoft.com/office/drawing/2014/main" id="{9988BA75-EC27-60F4-CB0D-63CE7F84557A}"/>
                  </a:ext>
                </a:extLst>
              </p:cNvPr>
              <p:cNvSpPr txBox="1">
                <a:spLocks noRot="1" noChangeAspect="1" noMove="1" noResize="1" noEditPoints="1" noAdjustHandles="1" noChangeArrowheads="1" noChangeShapeType="1" noTextEdit="1"/>
              </p:cNvSpPr>
              <p:nvPr/>
            </p:nvSpPr>
            <p:spPr>
              <a:xfrm>
                <a:off x="9068472" y="5617527"/>
                <a:ext cx="1726528" cy="594995"/>
              </a:xfrm>
              <a:prstGeom prst="rect">
                <a:avLst/>
              </a:prstGeom>
              <a:blipFill>
                <a:blip r:embed="rId3"/>
                <a:stretch>
                  <a:fillRect/>
                </a:stretch>
              </a:blipFill>
            </p:spPr>
            <p:txBody>
              <a:bodyPr/>
              <a:lstStyle/>
              <a:p>
                <a:r>
                  <a:rPr lang="LID4096">
                    <a:noFill/>
                  </a:rPr>
                  <a:t> </a:t>
                </a:r>
              </a:p>
            </p:txBody>
          </p:sp>
        </mc:Fallback>
      </mc:AlternateContent>
    </p:spTree>
    <p:extLst>
      <p:ext uri="{BB962C8B-B14F-4D97-AF65-F5344CB8AC3E}">
        <p14:creationId xmlns:p14="http://schemas.microsoft.com/office/powerpoint/2010/main" val="3913891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fade">
                                      <p:cBhvr>
                                        <p:cTn id="3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P spid="27" grpId="0"/>
      <p:bldP spid="28" grpId="0"/>
      <p:bldP spid="29" grpId="0"/>
      <p:bldP spid="3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0FD34-27F4-28C0-9970-4492834BE1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5D36BC-80CF-CAEE-7F3E-DAB01347620E}"/>
              </a:ext>
            </a:extLst>
          </p:cNvPr>
          <p:cNvSpPr>
            <a:spLocks noGrp="1"/>
          </p:cNvSpPr>
          <p:nvPr>
            <p:ph type="title"/>
          </p:nvPr>
        </p:nvSpPr>
        <p:spPr/>
        <p:txBody>
          <a:bodyPr>
            <a:normAutofit fontScale="90000"/>
          </a:bodyPr>
          <a:lstStyle/>
          <a:p>
            <a:endParaRPr lang="LID4096"/>
          </a:p>
        </p:txBody>
      </p:sp>
      <p:sp>
        <p:nvSpPr>
          <p:cNvPr id="3" name="Text Placeholder 2">
            <a:extLst>
              <a:ext uri="{FF2B5EF4-FFF2-40B4-BE49-F238E27FC236}">
                <a16:creationId xmlns:a16="http://schemas.microsoft.com/office/drawing/2014/main" id="{82E4D88F-883E-6CA5-AEAF-E9BA8033AF80}"/>
              </a:ext>
            </a:extLst>
          </p:cNvPr>
          <p:cNvSpPr>
            <a:spLocks noGrp="1"/>
          </p:cNvSpPr>
          <p:nvPr>
            <p:ph type="body" sz="quarter" idx="10"/>
          </p:nvPr>
        </p:nvSpPr>
        <p:spPr/>
        <p:txBody>
          <a:bodyPr/>
          <a:lstStyle/>
          <a:p>
            <a:r>
              <a:rPr lang="he-IL" dirty="0"/>
              <a:t>תרגיל</a:t>
            </a:r>
            <a:endParaRPr lang="LID4096" dirty="0"/>
          </a:p>
        </p:txBody>
      </p:sp>
      <p:sp>
        <p:nvSpPr>
          <p:cNvPr id="4" name="Text Placeholder 3">
            <a:extLst>
              <a:ext uri="{FF2B5EF4-FFF2-40B4-BE49-F238E27FC236}">
                <a16:creationId xmlns:a16="http://schemas.microsoft.com/office/drawing/2014/main" id="{65E9EFAA-27CA-A611-0AE3-8B37873ABDD3}"/>
              </a:ext>
            </a:extLst>
          </p:cNvPr>
          <p:cNvSpPr>
            <a:spLocks noGrp="1"/>
          </p:cNvSpPr>
          <p:nvPr>
            <p:ph type="body" sz="quarter" idx="11"/>
          </p:nvPr>
        </p:nvSpPr>
        <p:spPr>
          <a:xfrm>
            <a:off x="279401" y="594996"/>
            <a:ext cx="11912600" cy="1106804"/>
          </a:xfrm>
        </p:spPr>
        <p:txBody>
          <a:bodyPr/>
          <a:lstStyle/>
          <a:p>
            <a:r>
              <a:rPr lang="he-IL" dirty="0"/>
              <a:t>רשימה של מספרים בגודל נקראת מושלמת אם היא מכילה כל מספר פעם אחת בדיוק</a:t>
            </a:r>
            <a:endParaRPr lang="LID4096" dirty="0"/>
          </a:p>
        </p:txBody>
      </p:sp>
      <p:sp>
        <p:nvSpPr>
          <p:cNvPr id="6" name="Text Placeholder 3">
            <a:extLst>
              <a:ext uri="{FF2B5EF4-FFF2-40B4-BE49-F238E27FC236}">
                <a16:creationId xmlns:a16="http://schemas.microsoft.com/office/drawing/2014/main" id="{D865D2A8-27FF-39D4-ABDE-8C8D115940C8}"/>
              </a:ext>
            </a:extLst>
          </p:cNvPr>
          <p:cNvSpPr txBox="1">
            <a:spLocks/>
          </p:cNvSpPr>
          <p:nvPr/>
        </p:nvSpPr>
        <p:spPr>
          <a:xfrm>
            <a:off x="279401" y="1701800"/>
            <a:ext cx="11912600" cy="1106804"/>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יש לממש תכנית המקבלת רשימה של מספרים ומחזירה </a:t>
            </a:r>
            <a:r>
              <a:rPr lang="en-US" dirty="0"/>
              <a:t>True</a:t>
            </a:r>
            <a:r>
              <a:rPr lang="he-IL" dirty="0"/>
              <a:t> אם היא מושלמת ו-</a:t>
            </a:r>
            <a:r>
              <a:rPr lang="en-US" dirty="0"/>
              <a:t>False</a:t>
            </a:r>
            <a:r>
              <a:rPr lang="he-IL" dirty="0"/>
              <a:t> אם לא</a:t>
            </a:r>
            <a:endParaRPr lang="LID4096" dirty="0"/>
          </a:p>
        </p:txBody>
      </p:sp>
      <p:grpSp>
        <p:nvGrpSpPr>
          <p:cNvPr id="23" name="Group 22">
            <a:extLst>
              <a:ext uri="{FF2B5EF4-FFF2-40B4-BE49-F238E27FC236}">
                <a16:creationId xmlns:a16="http://schemas.microsoft.com/office/drawing/2014/main" id="{242E5ED9-EF0D-8711-D1CE-E2B3F259CAF9}"/>
              </a:ext>
            </a:extLst>
          </p:cNvPr>
          <p:cNvGrpSpPr/>
          <p:nvPr/>
        </p:nvGrpSpPr>
        <p:grpSpPr>
          <a:xfrm>
            <a:off x="188249" y="3298824"/>
            <a:ext cx="6913031" cy="2736850"/>
            <a:chOff x="1361017" y="3429000"/>
            <a:chExt cx="6913031" cy="2736850"/>
          </a:xfrm>
        </p:grpSpPr>
        <p:sp>
          <p:nvSpPr>
            <p:cNvPr id="9" name="Rectangle 8">
              <a:extLst>
                <a:ext uri="{FF2B5EF4-FFF2-40B4-BE49-F238E27FC236}">
                  <a16:creationId xmlns:a16="http://schemas.microsoft.com/office/drawing/2014/main" id="{C12D339D-09F0-631D-8FAC-F7B8BBB7A59D}"/>
                </a:ext>
              </a:extLst>
            </p:cNvPr>
            <p:cNvSpPr/>
            <p:nvPr/>
          </p:nvSpPr>
          <p:spPr>
            <a:xfrm>
              <a:off x="1361017" y="3429000"/>
              <a:ext cx="6913031" cy="2736850"/>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6695C892-C6FD-FBD3-47EA-5C23E63A09A9}"/>
                </a:ext>
              </a:extLst>
            </p:cNvPr>
            <p:cNvSpPr/>
            <p:nvPr/>
          </p:nvSpPr>
          <p:spPr>
            <a:xfrm>
              <a:off x="1361018" y="3429000"/>
              <a:ext cx="691303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Rectangle 11">
              <a:extLst>
                <a:ext uri="{FF2B5EF4-FFF2-40B4-BE49-F238E27FC236}">
                  <a16:creationId xmlns:a16="http://schemas.microsoft.com/office/drawing/2014/main" id="{D8F90DBA-EBF9-A2D8-6342-F4F211AE0B4A}"/>
                </a:ext>
              </a:extLst>
            </p:cNvPr>
            <p:cNvSpPr/>
            <p:nvPr/>
          </p:nvSpPr>
          <p:spPr>
            <a:xfrm>
              <a:off x="1424518" y="3429000"/>
              <a:ext cx="250149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3" name="TextBox 12">
              <a:extLst>
                <a:ext uri="{FF2B5EF4-FFF2-40B4-BE49-F238E27FC236}">
                  <a16:creationId xmlns:a16="http://schemas.microsoft.com/office/drawing/2014/main" id="{541126E3-58F5-6C33-EE96-7328C40383EC}"/>
                </a:ext>
              </a:extLst>
            </p:cNvPr>
            <p:cNvSpPr txBox="1"/>
            <p:nvPr/>
          </p:nvSpPr>
          <p:spPr>
            <a:xfrm>
              <a:off x="1780118" y="3475166"/>
              <a:ext cx="1627048" cy="276999"/>
            </a:xfrm>
            <a:prstGeom prst="rect">
              <a:avLst/>
            </a:prstGeom>
            <a:noFill/>
          </p:spPr>
          <p:txBody>
            <a:bodyPr vert="horz" wrap="none" lIns="0" tIns="0" rIns="0" bIns="0" rtlCol="0" anchor="ctr">
              <a:spAutoFit/>
            </a:bodyPr>
            <a:lstStyle/>
            <a:p>
              <a:r>
                <a:rPr lang="en-US" dirty="0">
                  <a:solidFill>
                    <a:srgbClr val="000000"/>
                  </a:solidFill>
                  <a:latin typeface="Segoe UI" panose="020B0502040204020203" pitchFamily="34" charset="0"/>
                </a:rPr>
                <a:t>memoization.py</a:t>
              </a:r>
              <a:endParaRPr lang="LID4096" dirty="0">
                <a:solidFill>
                  <a:srgbClr val="000000"/>
                </a:solidFill>
                <a:latin typeface="Segoe UI" panose="020B0502040204020203" pitchFamily="34" charset="0"/>
              </a:endParaRPr>
            </a:p>
          </p:txBody>
        </p:sp>
        <p:sp>
          <p:nvSpPr>
            <p:cNvPr id="14" name="Rectangle 13">
              <a:extLst>
                <a:ext uri="{FF2B5EF4-FFF2-40B4-BE49-F238E27FC236}">
                  <a16:creationId xmlns:a16="http://schemas.microsoft.com/office/drawing/2014/main" id="{F235F1A3-5F0C-284B-CB71-49FA8AF473FF}"/>
                </a:ext>
              </a:extLst>
            </p:cNvPr>
            <p:cNvSpPr/>
            <p:nvPr/>
          </p:nvSpPr>
          <p:spPr>
            <a:xfrm>
              <a:off x="1513418" y="351790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TextBox 14">
              <a:extLst>
                <a:ext uri="{FF2B5EF4-FFF2-40B4-BE49-F238E27FC236}">
                  <a16:creationId xmlns:a16="http://schemas.microsoft.com/office/drawing/2014/main" id="{822C0D46-A2F2-5648-7487-1FDFC5DCFAF0}"/>
                </a:ext>
              </a:extLst>
            </p:cNvPr>
            <p:cNvSpPr txBox="1"/>
            <p:nvPr/>
          </p:nvSpPr>
          <p:spPr>
            <a:xfrm>
              <a:off x="3354515" y="348786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16" name="Rectangle 15">
              <a:extLst>
                <a:ext uri="{FF2B5EF4-FFF2-40B4-BE49-F238E27FC236}">
                  <a16:creationId xmlns:a16="http://schemas.microsoft.com/office/drawing/2014/main" id="{BB83F8E0-E23B-95C6-8534-E2FE453706E0}"/>
                </a:ext>
              </a:extLst>
            </p:cNvPr>
            <p:cNvSpPr/>
            <p:nvPr/>
          </p:nvSpPr>
          <p:spPr>
            <a:xfrm>
              <a:off x="1361018" y="3810000"/>
              <a:ext cx="635000" cy="235585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E93746DD-30C8-E764-FB63-ADB0E98F72E2}"/>
                </a:ext>
              </a:extLst>
            </p:cNvPr>
            <p:cNvSpPr txBox="1"/>
            <p:nvPr/>
          </p:nvSpPr>
          <p:spPr>
            <a:xfrm>
              <a:off x="1424518" y="3873500"/>
              <a:ext cx="508000" cy="276999"/>
            </a:xfrm>
            <a:prstGeom prst="rect">
              <a:avLst/>
            </a:prstGeom>
            <a:noFill/>
          </p:spPr>
          <p:txBody>
            <a:bodyPr vert="horz" lIns="0" tIns="0" rIns="0" bIns="0" rtlCol="0" anchor="t">
              <a:noAutofit/>
            </a:bodyPr>
            <a:lstStyle/>
            <a:p>
              <a:pPr algn="r"/>
              <a:r>
                <a:rPr lang="en-US" sz="2400" dirty="0">
                  <a:solidFill>
                    <a:srgbClr val="999999"/>
                  </a:solidFill>
                  <a:latin typeface="Consolas" panose="020B0609020204030204" pitchFamily="49" charset="0"/>
                </a:rPr>
                <a:t>1</a:t>
              </a:r>
            </a:p>
            <a:p>
              <a:pPr algn="r"/>
              <a:r>
                <a:rPr lang="en-US" sz="2400" dirty="0">
                  <a:solidFill>
                    <a:srgbClr val="999999"/>
                  </a:solidFill>
                  <a:latin typeface="Consolas" panose="020B0609020204030204" pitchFamily="49" charset="0"/>
                </a:rPr>
                <a:t>2</a:t>
              </a:r>
            </a:p>
            <a:p>
              <a:pPr algn="r"/>
              <a:r>
                <a:rPr lang="en-US" sz="2400" dirty="0">
                  <a:solidFill>
                    <a:srgbClr val="999999"/>
                  </a:solidFill>
                  <a:latin typeface="Consolas" panose="020B0609020204030204" pitchFamily="49" charset="0"/>
                </a:rPr>
                <a:t>3</a:t>
              </a:r>
            </a:p>
            <a:p>
              <a:pPr algn="r"/>
              <a:r>
                <a:rPr lang="en-US" sz="2400" dirty="0">
                  <a:solidFill>
                    <a:srgbClr val="999999"/>
                  </a:solidFill>
                  <a:latin typeface="Consolas" panose="020B0609020204030204" pitchFamily="49" charset="0"/>
                </a:rPr>
                <a:t>4</a:t>
              </a:r>
            </a:p>
            <a:p>
              <a:pPr algn="r"/>
              <a:r>
                <a:rPr lang="en-US" sz="2400" dirty="0">
                  <a:solidFill>
                    <a:srgbClr val="999999"/>
                  </a:solidFill>
                  <a:latin typeface="Consolas" panose="020B0609020204030204" pitchFamily="49" charset="0"/>
                </a:rPr>
                <a:t>5</a:t>
              </a:r>
            </a:p>
            <a:p>
              <a:pPr algn="r"/>
              <a:r>
                <a:rPr lang="en-US" sz="2400" dirty="0">
                  <a:solidFill>
                    <a:srgbClr val="999999"/>
                  </a:solidFill>
                  <a:latin typeface="Consolas" panose="020B0609020204030204" pitchFamily="49" charset="0"/>
                </a:rPr>
                <a:t>6</a:t>
              </a:r>
            </a:p>
          </p:txBody>
        </p:sp>
        <p:sp>
          <p:nvSpPr>
            <p:cNvPr id="18" name="TextBox 17">
              <a:extLst>
                <a:ext uri="{FF2B5EF4-FFF2-40B4-BE49-F238E27FC236}">
                  <a16:creationId xmlns:a16="http://schemas.microsoft.com/office/drawing/2014/main" id="{24C4859C-AD13-265E-1D02-3EA82C1F3298}"/>
                </a:ext>
              </a:extLst>
            </p:cNvPr>
            <p:cNvSpPr txBox="1"/>
            <p:nvPr/>
          </p:nvSpPr>
          <p:spPr>
            <a:xfrm>
              <a:off x="2123018" y="3873500"/>
              <a:ext cx="6093882" cy="1661993"/>
            </a:xfrm>
            <a:prstGeom prst="rect">
              <a:avLst/>
            </a:prstGeom>
            <a:noFill/>
          </p:spPr>
          <p:txBody>
            <a:bodyPr vert="horz" wrap="square" lIns="0" tIns="0" rIns="0" bIns="0" rtlCol="0" anchor="t">
              <a:noAutofit/>
            </a:bodyPr>
            <a:lstStyle/>
            <a:p>
              <a:r>
                <a:rPr lang="en-US" sz="2400" b="0" dirty="0">
                  <a:solidFill>
                    <a:srgbClr val="0000FF"/>
                  </a:solidFill>
                  <a:effectLst/>
                  <a:latin typeface="Consolas" panose="020B0609020204030204" pitchFamily="49" charset="0"/>
                </a:rPr>
                <a:t>def</a:t>
              </a:r>
              <a:r>
                <a:rPr lang="en-US" sz="2400" b="0" dirty="0">
                  <a:solidFill>
                    <a:srgbClr val="3B3B3B"/>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all_unique</a:t>
              </a:r>
              <a:r>
                <a:rPr lang="en-US" sz="2400" b="0" dirty="0">
                  <a:solidFill>
                    <a:srgbClr val="3B3B3B"/>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lst</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memory</a:t>
              </a:r>
              <a:r>
                <a:rPr lang="en-US" sz="2400" b="0" dirty="0">
                  <a:solidFill>
                    <a:srgbClr val="3B3B3B"/>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False</a:t>
              </a:r>
              <a:r>
                <a:rPr lang="en-US" sz="2400" b="0" dirty="0">
                  <a:solidFill>
                    <a:srgbClr val="3B3B3B"/>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len</a:t>
              </a:r>
              <a:r>
                <a:rPr lang="en-US" sz="2400" b="0" dirty="0">
                  <a:solidFill>
                    <a:srgbClr val="3B3B3B"/>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lst</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for</a:t>
              </a:r>
              <a:r>
                <a:rPr lang="en-US" sz="2400" b="0" dirty="0">
                  <a:solidFill>
                    <a:srgbClr val="3B3B3B"/>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i</a:t>
              </a:r>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in</a:t>
              </a:r>
              <a:r>
                <a:rPr lang="en-US" sz="2400" b="0" dirty="0">
                  <a:solidFill>
                    <a:srgbClr val="3B3B3B"/>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lst</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if</a:t>
              </a:r>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memory</a:t>
              </a:r>
              <a:r>
                <a:rPr lang="en-US" sz="2400" b="0" dirty="0">
                  <a:solidFill>
                    <a:srgbClr val="3B3B3B"/>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i</a:t>
              </a:r>
              <a:r>
                <a:rPr lang="en-US" sz="2400" b="0" dirty="0">
                  <a:solidFill>
                    <a:srgbClr val="3B3B3B"/>
                  </a:solidFill>
                  <a:effectLst/>
                  <a:latin typeface="Consolas" panose="020B0609020204030204" pitchFamily="49" charset="0"/>
                </a:rPr>
                <a:t>]:</a:t>
              </a:r>
            </a:p>
            <a:p>
              <a:r>
                <a:rPr lang="en-US" sz="2400" b="0" dirty="0">
                  <a:solidFill>
                    <a:srgbClr val="3B3B3B"/>
                  </a:solidFill>
                  <a:effectLst/>
                  <a:latin typeface="Consolas" panose="020B0609020204030204" pitchFamily="49" charset="0"/>
                </a:rPr>
                <a:t>            </a:t>
              </a:r>
              <a:r>
                <a:rPr lang="en-US" sz="2400" b="0" dirty="0">
                  <a:solidFill>
                    <a:srgbClr val="AF00DB"/>
                  </a:solidFill>
                  <a:effectLst/>
                  <a:latin typeface="Consolas" panose="020B0609020204030204" pitchFamily="49" charset="0"/>
                </a:rPr>
                <a:t>return</a:t>
              </a:r>
              <a:r>
                <a:rPr lang="en-US" sz="2400" b="0" dirty="0">
                  <a:solidFill>
                    <a:srgbClr val="3B3B3B"/>
                  </a:solidFill>
                  <a:effectLst/>
                  <a:latin typeface="Consolas" panose="020B0609020204030204" pitchFamily="49" charset="0"/>
                </a:rPr>
                <a:t> </a:t>
              </a:r>
              <a:r>
                <a:rPr lang="en-US" sz="2400" b="0" dirty="0">
                  <a:solidFill>
                    <a:srgbClr val="0070C1"/>
                  </a:solidFill>
                  <a:effectLst/>
                  <a:latin typeface="Consolas" panose="020B0609020204030204" pitchFamily="49" charset="0"/>
                </a:rPr>
                <a:t>False</a:t>
              </a:r>
              <a:endParaRPr lang="en-US" sz="2400" b="0" dirty="0">
                <a:solidFill>
                  <a:srgbClr val="3B3B3B"/>
                </a:solidFill>
                <a:effectLst/>
                <a:latin typeface="Consolas" panose="020B0609020204030204" pitchFamily="49" charset="0"/>
              </a:endParaRPr>
            </a:p>
            <a:p>
              <a:r>
                <a:rPr lang="en-US" sz="2400" b="0" dirty="0">
                  <a:solidFill>
                    <a:srgbClr val="3B3B3B"/>
                  </a:solidFill>
                  <a:effectLst/>
                  <a:latin typeface="Consolas" panose="020B0609020204030204" pitchFamily="49" charset="0"/>
                </a:rPr>
                <a:t>        </a:t>
              </a:r>
              <a:r>
                <a:rPr lang="en-US" sz="2400" b="0" dirty="0">
                  <a:solidFill>
                    <a:srgbClr val="001080"/>
                  </a:solidFill>
                  <a:effectLst/>
                  <a:latin typeface="Consolas" panose="020B0609020204030204" pitchFamily="49" charset="0"/>
                </a:rPr>
                <a:t>memory</a:t>
              </a:r>
              <a:r>
                <a:rPr lang="en-US" sz="2400" b="0" dirty="0">
                  <a:solidFill>
                    <a:srgbClr val="3B3B3B"/>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i</a:t>
              </a:r>
              <a:r>
                <a:rPr lang="en-US" sz="2400" b="0" dirty="0">
                  <a:solidFill>
                    <a:srgbClr val="3B3B3B"/>
                  </a:solidFill>
                  <a:effectLst/>
                  <a:latin typeface="Consolas" panose="020B0609020204030204" pitchFamily="49" charset="0"/>
                </a:rPr>
                <a:t>] </a:t>
              </a:r>
              <a:r>
                <a:rPr lang="en-US" sz="2400" b="0" dirty="0">
                  <a:solidFill>
                    <a:srgbClr val="000000"/>
                  </a:solidFill>
                  <a:effectLst/>
                  <a:latin typeface="Consolas" panose="020B0609020204030204" pitchFamily="49" charset="0"/>
                </a:rPr>
                <a:t>=</a:t>
              </a:r>
              <a:r>
                <a:rPr lang="en-US" sz="2400" b="0" dirty="0">
                  <a:solidFill>
                    <a:srgbClr val="3B3B3B"/>
                  </a:solidFill>
                  <a:effectLst/>
                  <a:latin typeface="Consolas" panose="020B0609020204030204" pitchFamily="49" charset="0"/>
                </a:rPr>
                <a:t> </a:t>
              </a:r>
              <a:r>
                <a:rPr lang="en-US" sz="2400" b="0" dirty="0">
                  <a:solidFill>
                    <a:srgbClr val="0070C1"/>
                  </a:solidFill>
                  <a:effectLst/>
                  <a:latin typeface="Consolas" panose="020B0609020204030204" pitchFamily="49" charset="0"/>
                </a:rPr>
                <a:t>True</a:t>
              </a:r>
              <a:endParaRPr lang="en-US" sz="2400" b="0" dirty="0">
                <a:solidFill>
                  <a:srgbClr val="3B3B3B"/>
                </a:solidFill>
                <a:effectLst/>
                <a:latin typeface="Consolas" panose="020B0609020204030204" pitchFamily="49" charset="0"/>
              </a:endParaRPr>
            </a:p>
          </p:txBody>
        </p:sp>
        <p:cxnSp>
          <p:nvCxnSpPr>
            <p:cNvPr id="19" name="IndentGuide_0_1_6">
              <a:extLst>
                <a:ext uri="{FF2B5EF4-FFF2-40B4-BE49-F238E27FC236}">
                  <a16:creationId xmlns:a16="http://schemas.microsoft.com/office/drawing/2014/main" id="{E450A0F0-2A67-6793-5B85-7B94C838A2A7}"/>
                </a:ext>
              </a:extLst>
            </p:cNvPr>
            <p:cNvCxnSpPr>
              <a:cxnSpLocks/>
            </p:cNvCxnSpPr>
            <p:nvPr/>
          </p:nvCxnSpPr>
          <p:spPr>
            <a:xfrm>
              <a:off x="2137836" y="4260413"/>
              <a:ext cx="0" cy="17085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0" name="IndentGuide_1_2_5">
              <a:extLst>
                <a:ext uri="{FF2B5EF4-FFF2-40B4-BE49-F238E27FC236}">
                  <a16:creationId xmlns:a16="http://schemas.microsoft.com/office/drawing/2014/main" id="{CFF00971-30CC-4AD2-4767-196808D2CAC7}"/>
                </a:ext>
              </a:extLst>
            </p:cNvPr>
            <p:cNvCxnSpPr>
              <a:cxnSpLocks/>
            </p:cNvCxnSpPr>
            <p:nvPr/>
          </p:nvCxnSpPr>
          <p:spPr>
            <a:xfrm>
              <a:off x="2859618" y="4954465"/>
              <a:ext cx="0" cy="1022985"/>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1" name="IndentGuide_2_3_5">
              <a:extLst>
                <a:ext uri="{FF2B5EF4-FFF2-40B4-BE49-F238E27FC236}">
                  <a16:creationId xmlns:a16="http://schemas.microsoft.com/office/drawing/2014/main" id="{81F27CB1-CF2C-ACE5-6E74-4E5A6D8F3731}"/>
                </a:ext>
              </a:extLst>
            </p:cNvPr>
            <p:cNvCxnSpPr>
              <a:cxnSpLocks/>
            </p:cNvCxnSpPr>
            <p:nvPr/>
          </p:nvCxnSpPr>
          <p:spPr>
            <a:xfrm>
              <a:off x="3532315" y="5357693"/>
              <a:ext cx="0" cy="322383"/>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2" name="IndentGuide_3_4_5">
              <a:extLst>
                <a:ext uri="{FF2B5EF4-FFF2-40B4-BE49-F238E27FC236}">
                  <a16:creationId xmlns:a16="http://schemas.microsoft.com/office/drawing/2014/main" id="{961BEDCF-4D2D-00F2-9BBE-40E7A118114A}"/>
                </a:ext>
              </a:extLst>
            </p:cNvPr>
            <p:cNvCxnSpPr/>
            <p:nvPr/>
          </p:nvCxnSpPr>
          <p:spPr>
            <a:xfrm>
              <a:off x="4148668" y="5357693"/>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mc:Choice xmlns:a14="http://schemas.microsoft.com/office/drawing/2010/main" Requires="a14">
          <p:sp>
            <p:nvSpPr>
              <p:cNvPr id="28" name="Text Placeholder 3">
                <a:extLst>
                  <a:ext uri="{FF2B5EF4-FFF2-40B4-BE49-F238E27FC236}">
                    <a16:creationId xmlns:a16="http://schemas.microsoft.com/office/drawing/2014/main" id="{B794FBF2-6BF4-6823-AA74-9C298012464D}"/>
                  </a:ext>
                </a:extLst>
              </p:cNvPr>
              <p:cNvSpPr txBox="1">
                <a:spLocks/>
              </p:cNvSpPr>
              <p:nvPr/>
            </p:nvSpPr>
            <p:spPr>
              <a:xfrm>
                <a:off x="8392197" y="3780346"/>
                <a:ext cx="3079078" cy="1043943"/>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28" name="Text Placeholder 3">
                <a:extLst>
                  <a:ext uri="{FF2B5EF4-FFF2-40B4-BE49-F238E27FC236}">
                    <a16:creationId xmlns:a16="http://schemas.microsoft.com/office/drawing/2014/main" id="{B794FBF2-6BF4-6823-AA74-9C298012464D}"/>
                  </a:ext>
                </a:extLst>
              </p:cNvPr>
              <p:cNvSpPr txBox="1">
                <a:spLocks noRot="1" noChangeAspect="1" noMove="1" noResize="1" noEditPoints="1" noAdjustHandles="1" noChangeArrowheads="1" noChangeShapeType="1" noTextEdit="1"/>
              </p:cNvSpPr>
              <p:nvPr/>
            </p:nvSpPr>
            <p:spPr>
              <a:xfrm>
                <a:off x="8392197" y="3780346"/>
                <a:ext cx="3079078" cy="1043943"/>
              </a:xfrm>
              <a:prstGeom prst="rect">
                <a:avLst/>
              </a:prstGeom>
              <a:blipFill>
                <a:blip r:embed="rId2"/>
                <a:stretch>
                  <a:fillRect/>
                </a:stretch>
              </a:blipFill>
            </p:spPr>
            <p:txBody>
              <a:bodyPr/>
              <a:lstStyle/>
              <a:p>
                <a:r>
                  <a:rPr lang="LID4096">
                    <a:noFill/>
                  </a:rPr>
                  <a:t> </a:t>
                </a:r>
              </a:p>
            </p:txBody>
          </p:sp>
        </mc:Fallback>
      </mc:AlternateContent>
      <mc:AlternateContent xmlns:mc="http://schemas.openxmlformats.org/markup-compatibility/2006">
        <mc:Choice xmlns:a14="http://schemas.microsoft.com/office/drawing/2010/main" Requires="a14">
          <p:sp>
            <p:nvSpPr>
              <p:cNvPr id="30" name="Text Placeholder 3">
                <a:extLst>
                  <a:ext uri="{FF2B5EF4-FFF2-40B4-BE49-F238E27FC236}">
                    <a16:creationId xmlns:a16="http://schemas.microsoft.com/office/drawing/2014/main" id="{7D499AEA-AAD5-8051-DC47-2C44F27C56DF}"/>
                  </a:ext>
                </a:extLst>
              </p:cNvPr>
              <p:cNvSpPr txBox="1">
                <a:spLocks/>
              </p:cNvSpPr>
              <p:nvPr/>
            </p:nvSpPr>
            <p:spPr>
              <a:xfrm>
                <a:off x="9068472" y="5738176"/>
                <a:ext cx="172652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m:oMathPara>
                </a14:m>
                <a:endParaRPr lang="LID4096" dirty="0"/>
              </a:p>
            </p:txBody>
          </p:sp>
        </mc:Choice>
        <mc:Fallback>
          <p:sp>
            <p:nvSpPr>
              <p:cNvPr id="30" name="Text Placeholder 3">
                <a:extLst>
                  <a:ext uri="{FF2B5EF4-FFF2-40B4-BE49-F238E27FC236}">
                    <a16:creationId xmlns:a16="http://schemas.microsoft.com/office/drawing/2014/main" id="{7D499AEA-AAD5-8051-DC47-2C44F27C56DF}"/>
                  </a:ext>
                </a:extLst>
              </p:cNvPr>
              <p:cNvSpPr txBox="1">
                <a:spLocks noRot="1" noChangeAspect="1" noMove="1" noResize="1" noEditPoints="1" noAdjustHandles="1" noChangeArrowheads="1" noChangeShapeType="1" noTextEdit="1"/>
              </p:cNvSpPr>
              <p:nvPr/>
            </p:nvSpPr>
            <p:spPr>
              <a:xfrm>
                <a:off x="9068472" y="5738176"/>
                <a:ext cx="1726528" cy="594995"/>
              </a:xfrm>
              <a:prstGeom prst="rect">
                <a:avLst/>
              </a:prstGeom>
              <a:blipFill>
                <a:blip r:embed="rId3"/>
                <a:stretch>
                  <a:fillRect/>
                </a:stretch>
              </a:blipFill>
            </p:spPr>
            <p:txBody>
              <a:bodyPr/>
              <a:lstStyle/>
              <a:p>
                <a:r>
                  <a:rPr lang="LID4096">
                    <a:noFill/>
                  </a:rPr>
                  <a:t> </a:t>
                </a:r>
              </a:p>
            </p:txBody>
          </p:sp>
        </mc:Fallback>
      </mc:AlternateContent>
      <p:sp>
        <p:nvSpPr>
          <p:cNvPr id="8" name="Text Placeholder 3">
            <a:extLst>
              <a:ext uri="{FF2B5EF4-FFF2-40B4-BE49-F238E27FC236}">
                <a16:creationId xmlns:a16="http://schemas.microsoft.com/office/drawing/2014/main" id="{FA4FF4DF-BD5A-6E66-9296-1E1584812450}"/>
              </a:ext>
            </a:extLst>
          </p:cNvPr>
          <p:cNvSpPr txBox="1">
            <a:spLocks/>
          </p:cNvSpPr>
          <p:nvPr/>
        </p:nvSpPr>
        <p:spPr>
          <a:xfrm>
            <a:off x="8801772" y="3112015"/>
            <a:ext cx="313847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זמן</a:t>
            </a:r>
            <a:endParaRPr lang="LID4096" dirty="0"/>
          </a:p>
        </p:txBody>
      </p:sp>
      <p:sp>
        <p:nvSpPr>
          <p:cNvPr id="11" name="Text Placeholder 3">
            <a:extLst>
              <a:ext uri="{FF2B5EF4-FFF2-40B4-BE49-F238E27FC236}">
                <a16:creationId xmlns:a16="http://schemas.microsoft.com/office/drawing/2014/main" id="{226A14B4-BF9B-262D-9ED3-67B9DD464C10}"/>
              </a:ext>
            </a:extLst>
          </p:cNvPr>
          <p:cNvSpPr txBox="1">
            <a:spLocks/>
          </p:cNvSpPr>
          <p:nvPr/>
        </p:nvSpPr>
        <p:spPr>
          <a:xfrm>
            <a:off x="8801772" y="4930019"/>
            <a:ext cx="3138478" cy="594995"/>
          </a:xfrm>
          <a:prstGeom prst="rect">
            <a:avLst/>
          </a:prstGeom>
        </p:spPr>
        <p:txBody>
          <a:bodyPr vert="horz" lIns="91440" tIns="45720" rIns="91440" bIns="45720" rtlCol="0" anchor="ctr" anchorCtr="0">
            <a:noAutofit/>
          </a:bodyPr>
          <a:lstStyle>
            <a:lvl1pPr marL="0" indent="0" algn="r" defTabSz="914377" rtl="1" eaLnBrk="1" latinLnBrk="0" hangingPunct="1">
              <a:lnSpc>
                <a:spcPct val="90000"/>
              </a:lnSpc>
              <a:spcBef>
                <a:spcPts val="0"/>
              </a:spcBef>
              <a:buFont typeface="Arial" panose="020B0604020202020204" pitchFamily="34" charset="0"/>
              <a:buNone/>
              <a:defRPr sz="3600" kern="1200">
                <a:solidFill>
                  <a:schemeClr val="tx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0" indent="0" algn="r" defTabSz="914377" rtl="0" eaLnBrk="1" latinLnBrk="0" hangingPunct="1">
              <a:lnSpc>
                <a:spcPct val="90000"/>
              </a:lnSpc>
              <a:spcBef>
                <a:spcPct val="0"/>
              </a:spcBef>
              <a:buFont typeface="Arial" panose="020B0604020202020204" pitchFamily="34" charset="0"/>
              <a:buNone/>
              <a:defRPr lang="LID4096" sz="4400" kern="1200" dirty="0">
                <a:solidFill>
                  <a:schemeClr val="tx1"/>
                </a:solidFill>
                <a:latin typeface="+mj-lt"/>
                <a:ea typeface="+mj-ea"/>
                <a:cs typeface="+mj-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he-IL" dirty="0"/>
              <a:t>סיבוכיות מקום</a:t>
            </a:r>
            <a:endParaRPr lang="LID4096" dirty="0"/>
          </a:p>
        </p:txBody>
      </p:sp>
    </p:spTree>
    <p:extLst>
      <p:ext uri="{BB962C8B-B14F-4D97-AF65-F5344CB8AC3E}">
        <p14:creationId xmlns:p14="http://schemas.microsoft.com/office/powerpoint/2010/main" val="3177482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fade">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25841-704E-2220-D230-D03882ECAB3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016813F-896A-36A9-5EB8-1DB29B9BCBA9}"/>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E0C22BF8-BED4-62FF-0857-50835A628A8B}"/>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CC832FC9-4D0A-2C40-2652-8600BB9DBD62}"/>
              </a:ext>
            </a:extLst>
          </p:cNvPr>
          <p:cNvSpPr>
            <a:spLocks noGrp="1"/>
          </p:cNvSpPr>
          <p:nvPr>
            <p:ph type="body" sz="quarter" idx="11"/>
          </p:nvPr>
        </p:nvSpPr>
        <p:spPr/>
        <p:txBody>
          <a:bodyPr/>
          <a:lstStyle/>
          <a:p>
            <a:r>
              <a:rPr lang="he-IL" dirty="0"/>
              <a:t>זמן?</a:t>
            </a:r>
            <a:endParaRPr lang="LID4096" dirty="0"/>
          </a:p>
        </p:txBody>
      </p:sp>
      <p:sp>
        <p:nvSpPr>
          <p:cNvPr id="8" name="Text Placeholder 7">
            <a:extLst>
              <a:ext uri="{FF2B5EF4-FFF2-40B4-BE49-F238E27FC236}">
                <a16:creationId xmlns:a16="http://schemas.microsoft.com/office/drawing/2014/main" id="{77782107-1257-EDBF-3DA6-F6C92D5412CC}"/>
              </a:ext>
            </a:extLst>
          </p:cNvPr>
          <p:cNvSpPr>
            <a:spLocks noGrp="1"/>
          </p:cNvSpPr>
          <p:nvPr>
            <p:ph type="body" sz="quarter" idx="12"/>
          </p:nvPr>
        </p:nvSpPr>
        <p:spPr/>
        <p:txBody>
          <a:bodyPr/>
          <a:lstStyle/>
          <a:p>
            <a:endParaRPr lang="LID4096"/>
          </a:p>
        </p:txBody>
      </p:sp>
      <p:grpSp>
        <p:nvGrpSpPr>
          <p:cNvPr id="38" name="Group 37">
            <a:extLst>
              <a:ext uri="{FF2B5EF4-FFF2-40B4-BE49-F238E27FC236}">
                <a16:creationId xmlns:a16="http://schemas.microsoft.com/office/drawing/2014/main" id="{C4E804E3-693D-FB09-64EC-DF3C38211507}"/>
              </a:ext>
            </a:extLst>
          </p:cNvPr>
          <p:cNvGrpSpPr/>
          <p:nvPr/>
        </p:nvGrpSpPr>
        <p:grpSpPr>
          <a:xfrm>
            <a:off x="0" y="594994"/>
            <a:ext cx="7184571" cy="5250641"/>
            <a:chOff x="571500" y="1242689"/>
            <a:chExt cx="7184571" cy="5250641"/>
          </a:xfrm>
        </p:grpSpPr>
        <p:sp>
          <p:nvSpPr>
            <p:cNvPr id="25" name="Rectangle 24">
              <a:extLst>
                <a:ext uri="{FF2B5EF4-FFF2-40B4-BE49-F238E27FC236}">
                  <a16:creationId xmlns:a16="http://schemas.microsoft.com/office/drawing/2014/main" id="{1733898F-83ED-42A5-95E2-2A6585AE95E8}"/>
                </a:ext>
              </a:extLst>
            </p:cNvPr>
            <p:cNvSpPr/>
            <p:nvPr/>
          </p:nvSpPr>
          <p:spPr>
            <a:xfrm>
              <a:off x="571500" y="1242689"/>
              <a:ext cx="7184569" cy="5168997"/>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76F22443-1F5F-02A4-C621-69A111ADBDD1}"/>
                </a:ext>
              </a:extLst>
            </p:cNvPr>
            <p:cNvSpPr/>
            <p:nvPr/>
          </p:nvSpPr>
          <p:spPr>
            <a:xfrm>
              <a:off x="571501" y="1242689"/>
              <a:ext cx="718457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D2D13C22-C2F0-61A2-ABF4-E343CCB5BEE4}"/>
                </a:ext>
              </a:extLst>
            </p:cNvPr>
            <p:cNvSpPr/>
            <p:nvPr/>
          </p:nvSpPr>
          <p:spPr>
            <a:xfrm>
              <a:off x="635001" y="1242689"/>
              <a:ext cx="2583442"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6D70759D-116D-53D5-E019-BA67591A0A8F}"/>
                </a:ext>
              </a:extLst>
            </p:cNvPr>
            <p:cNvSpPr txBox="1"/>
            <p:nvPr/>
          </p:nvSpPr>
          <p:spPr>
            <a:xfrm>
              <a:off x="990601" y="1288855"/>
              <a:ext cx="1681742"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measure_sum.py</a:t>
              </a:r>
              <a:endParaRPr lang="LID4096">
                <a:solidFill>
                  <a:srgbClr val="000000"/>
                </a:solidFill>
                <a:latin typeface="Segoe UI" panose="020B0502040204020203" pitchFamily="34" charset="0"/>
              </a:endParaRPr>
            </a:p>
          </p:txBody>
        </p:sp>
        <p:sp>
          <p:nvSpPr>
            <p:cNvPr id="30" name="Rectangle 29">
              <a:extLst>
                <a:ext uri="{FF2B5EF4-FFF2-40B4-BE49-F238E27FC236}">
                  <a16:creationId xmlns:a16="http://schemas.microsoft.com/office/drawing/2014/main" id="{C1717D38-4116-E22A-C45E-8F4E2942D727}"/>
                </a:ext>
              </a:extLst>
            </p:cNvPr>
            <p:cNvSpPr/>
            <p:nvPr/>
          </p:nvSpPr>
          <p:spPr>
            <a:xfrm>
              <a:off x="723901" y="1331589"/>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TextBox 30">
              <a:extLst>
                <a:ext uri="{FF2B5EF4-FFF2-40B4-BE49-F238E27FC236}">
                  <a16:creationId xmlns:a16="http://schemas.microsoft.com/office/drawing/2014/main" id="{37FCFA6E-75CC-8DC7-BE2F-92C2B26A59B5}"/>
                </a:ext>
              </a:extLst>
            </p:cNvPr>
            <p:cNvSpPr txBox="1"/>
            <p:nvPr/>
          </p:nvSpPr>
          <p:spPr>
            <a:xfrm>
              <a:off x="2646943" y="1301555"/>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2" name="Rectangle 31">
              <a:extLst>
                <a:ext uri="{FF2B5EF4-FFF2-40B4-BE49-F238E27FC236}">
                  <a16:creationId xmlns:a16="http://schemas.microsoft.com/office/drawing/2014/main" id="{F78DC20E-D80F-CD8A-B170-0B3DE78596D7}"/>
                </a:ext>
              </a:extLst>
            </p:cNvPr>
            <p:cNvSpPr/>
            <p:nvPr/>
          </p:nvSpPr>
          <p:spPr>
            <a:xfrm>
              <a:off x="571501" y="1623690"/>
              <a:ext cx="635000" cy="47879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xtBox 32">
              <a:extLst>
                <a:ext uri="{FF2B5EF4-FFF2-40B4-BE49-F238E27FC236}">
                  <a16:creationId xmlns:a16="http://schemas.microsoft.com/office/drawing/2014/main" id="{C3C8727F-64DD-0FD2-20C2-34FFAC5B2A5A}"/>
                </a:ext>
              </a:extLst>
            </p:cNvPr>
            <p:cNvSpPr txBox="1"/>
            <p:nvPr/>
          </p:nvSpPr>
          <p:spPr>
            <a:xfrm>
              <a:off x="635001" y="1687189"/>
              <a:ext cx="508000" cy="276999"/>
            </a:xfrm>
            <a:prstGeom prst="rect">
              <a:avLst/>
            </a:prstGeom>
            <a:noFill/>
          </p:spPr>
          <p:txBody>
            <a:bodyPr vert="horz" lIns="0" tIns="0" rIns="0" bIns="0" rtlCol="0" anchor="t">
              <a:noAutofit/>
            </a:bodyPr>
            <a:lstStyle/>
            <a:p>
              <a:pPr algn="r"/>
              <a:r>
                <a:rPr lang="en-US" dirty="0">
                  <a:solidFill>
                    <a:srgbClr val="999999"/>
                  </a:solidFill>
                  <a:latin typeface="Consolas" panose="020B0609020204030204" pitchFamily="49" charset="0"/>
                </a:rPr>
                <a:t>1</a:t>
              </a:r>
            </a:p>
            <a:p>
              <a:pPr algn="r"/>
              <a:r>
                <a:rPr lang="en-US" dirty="0">
                  <a:solidFill>
                    <a:srgbClr val="999999"/>
                  </a:solidFill>
                  <a:latin typeface="Consolas" panose="020B0609020204030204" pitchFamily="49" charset="0"/>
                </a:rPr>
                <a:t>2</a:t>
              </a:r>
            </a:p>
            <a:p>
              <a:pPr algn="r"/>
              <a:r>
                <a:rPr lang="en-US" dirty="0">
                  <a:solidFill>
                    <a:srgbClr val="999999"/>
                  </a:solidFill>
                  <a:latin typeface="Consolas" panose="020B0609020204030204" pitchFamily="49" charset="0"/>
                </a:rPr>
                <a:t>3</a:t>
              </a:r>
            </a:p>
            <a:p>
              <a:pPr algn="r"/>
              <a:r>
                <a:rPr lang="en-US" dirty="0">
                  <a:solidFill>
                    <a:srgbClr val="999999"/>
                  </a:solidFill>
                  <a:latin typeface="Consolas" panose="020B0609020204030204" pitchFamily="49" charset="0"/>
                </a:rPr>
                <a:t>4</a:t>
              </a:r>
            </a:p>
            <a:p>
              <a:pPr algn="r"/>
              <a:r>
                <a:rPr lang="en-US" dirty="0">
                  <a:solidFill>
                    <a:srgbClr val="999999"/>
                  </a:solidFill>
                  <a:latin typeface="Consolas" panose="020B0609020204030204" pitchFamily="49" charset="0"/>
                </a:rPr>
                <a:t>5</a:t>
              </a:r>
            </a:p>
            <a:p>
              <a:pPr algn="r"/>
              <a:r>
                <a:rPr lang="en-US" dirty="0">
                  <a:solidFill>
                    <a:srgbClr val="999999"/>
                  </a:solidFill>
                  <a:latin typeface="Consolas" panose="020B0609020204030204" pitchFamily="49" charset="0"/>
                </a:rPr>
                <a:t>6</a:t>
              </a:r>
            </a:p>
            <a:p>
              <a:pPr algn="r"/>
              <a:r>
                <a:rPr lang="en-US" dirty="0">
                  <a:solidFill>
                    <a:srgbClr val="999999"/>
                  </a:solidFill>
                  <a:latin typeface="Consolas" panose="020B0609020204030204" pitchFamily="49" charset="0"/>
                </a:rPr>
                <a:t>7</a:t>
              </a:r>
            </a:p>
            <a:p>
              <a:pPr algn="r"/>
              <a:r>
                <a:rPr lang="en-US" dirty="0">
                  <a:solidFill>
                    <a:srgbClr val="999999"/>
                  </a:solidFill>
                  <a:latin typeface="Consolas" panose="020B0609020204030204" pitchFamily="49" charset="0"/>
                </a:rPr>
                <a:t>8</a:t>
              </a:r>
            </a:p>
            <a:p>
              <a:pPr algn="r"/>
              <a:r>
                <a:rPr lang="en-US" dirty="0">
                  <a:solidFill>
                    <a:srgbClr val="999999"/>
                  </a:solidFill>
                  <a:latin typeface="Consolas" panose="020B0609020204030204" pitchFamily="49" charset="0"/>
                </a:rPr>
                <a:t>9</a:t>
              </a:r>
            </a:p>
            <a:p>
              <a:pPr algn="r"/>
              <a:r>
                <a:rPr lang="en-US" dirty="0">
                  <a:solidFill>
                    <a:srgbClr val="999999"/>
                  </a:solidFill>
                  <a:latin typeface="Consolas" panose="020B0609020204030204" pitchFamily="49" charset="0"/>
                </a:rPr>
                <a:t>10</a:t>
              </a:r>
            </a:p>
            <a:p>
              <a:pPr algn="r"/>
              <a:r>
                <a:rPr lang="en-US" dirty="0">
                  <a:solidFill>
                    <a:srgbClr val="999999"/>
                  </a:solidFill>
                  <a:latin typeface="Consolas" panose="020B0609020204030204" pitchFamily="49" charset="0"/>
                </a:rPr>
                <a:t>11</a:t>
              </a:r>
            </a:p>
            <a:p>
              <a:pPr algn="r"/>
              <a:r>
                <a:rPr lang="en-US" dirty="0">
                  <a:solidFill>
                    <a:srgbClr val="999999"/>
                  </a:solidFill>
                  <a:latin typeface="Consolas" panose="020B0609020204030204" pitchFamily="49" charset="0"/>
                </a:rPr>
                <a:t>12</a:t>
              </a:r>
            </a:p>
            <a:p>
              <a:pPr algn="r"/>
              <a:r>
                <a:rPr lang="en-US" dirty="0">
                  <a:solidFill>
                    <a:srgbClr val="999999"/>
                  </a:solidFill>
                  <a:latin typeface="Consolas" panose="020B0609020204030204" pitchFamily="49" charset="0"/>
                </a:rPr>
                <a:t>13</a:t>
              </a:r>
            </a:p>
            <a:p>
              <a:pPr algn="r"/>
              <a:r>
                <a:rPr lang="en-US" dirty="0">
                  <a:solidFill>
                    <a:srgbClr val="999999"/>
                  </a:solidFill>
                  <a:latin typeface="Consolas" panose="020B0609020204030204" pitchFamily="49" charset="0"/>
                </a:rPr>
                <a:t>14</a:t>
              </a:r>
            </a:p>
            <a:p>
              <a:pPr algn="r"/>
              <a:r>
                <a:rPr lang="en-US" dirty="0">
                  <a:solidFill>
                    <a:srgbClr val="999999"/>
                  </a:solidFill>
                  <a:latin typeface="Consolas" panose="020B0609020204030204" pitchFamily="49" charset="0"/>
                </a:rPr>
                <a:t>15</a:t>
              </a:r>
            </a:p>
            <a:p>
              <a:pPr algn="r"/>
              <a:r>
                <a:rPr lang="en-US" dirty="0">
                  <a:solidFill>
                    <a:srgbClr val="999999"/>
                  </a:solidFill>
                  <a:latin typeface="Consolas" panose="020B0609020204030204" pitchFamily="49" charset="0"/>
                </a:rPr>
                <a:t>16</a:t>
              </a:r>
            </a:p>
            <a:p>
              <a:pPr algn="r"/>
              <a:r>
                <a:rPr lang="en-US" dirty="0">
                  <a:solidFill>
                    <a:srgbClr val="999999"/>
                  </a:solidFill>
                  <a:latin typeface="Consolas" panose="020B0609020204030204" pitchFamily="49" charset="0"/>
                </a:rPr>
                <a:t>17</a:t>
              </a:r>
            </a:p>
          </p:txBody>
        </p:sp>
        <p:sp>
          <p:nvSpPr>
            <p:cNvPr id="34" name="TextBox 33">
              <a:extLst>
                <a:ext uri="{FF2B5EF4-FFF2-40B4-BE49-F238E27FC236}">
                  <a16:creationId xmlns:a16="http://schemas.microsoft.com/office/drawing/2014/main" id="{E0FADED0-37D7-F640-C582-C46BC395B85E}"/>
                </a:ext>
              </a:extLst>
            </p:cNvPr>
            <p:cNvSpPr txBox="1"/>
            <p:nvPr/>
          </p:nvSpPr>
          <p:spPr>
            <a:xfrm>
              <a:off x="1333501" y="1687190"/>
              <a:ext cx="6422570" cy="480614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random</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random</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randint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_</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lambda</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sum</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number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matplotlib</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pyplot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as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35" name="IndentGuide_0_3_4">
              <a:extLst>
                <a:ext uri="{FF2B5EF4-FFF2-40B4-BE49-F238E27FC236}">
                  <a16:creationId xmlns:a16="http://schemas.microsoft.com/office/drawing/2014/main" id="{EB747D0B-B60D-CC2A-E033-B8C0ED9D3A8D}"/>
                </a:ext>
              </a:extLst>
            </p:cNvPr>
            <p:cNvCxnSpPr/>
            <p:nvPr/>
          </p:nvCxnSpPr>
          <p:spPr>
            <a:xfrm>
              <a:off x="1333501" y="2784469"/>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6" name="IndentGuide_0_6_12">
              <a:extLst>
                <a:ext uri="{FF2B5EF4-FFF2-40B4-BE49-F238E27FC236}">
                  <a16:creationId xmlns:a16="http://schemas.microsoft.com/office/drawing/2014/main" id="{A1783580-0294-6A24-995E-5C723D7A3E01}"/>
                </a:ext>
              </a:extLst>
            </p:cNvPr>
            <p:cNvCxnSpPr/>
            <p:nvPr/>
          </p:nvCxnSpPr>
          <p:spPr>
            <a:xfrm>
              <a:off x="1333501" y="3846912"/>
              <a:ext cx="0" cy="16459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7" name="IndentGuide_1_8_10">
              <a:extLst>
                <a:ext uri="{FF2B5EF4-FFF2-40B4-BE49-F238E27FC236}">
                  <a16:creationId xmlns:a16="http://schemas.microsoft.com/office/drawing/2014/main" id="{04AB1367-A1B4-BC94-D2FF-7187492972BA}"/>
                </a:ext>
              </a:extLst>
            </p:cNvPr>
            <p:cNvCxnSpPr/>
            <p:nvPr/>
          </p:nvCxnSpPr>
          <p:spPr>
            <a:xfrm>
              <a:off x="1841501" y="4395552"/>
              <a:ext cx="0" cy="54864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pic>
        <p:nvPicPr>
          <p:cNvPr id="40" name="Picture 39">
            <a:extLst>
              <a:ext uri="{FF2B5EF4-FFF2-40B4-BE49-F238E27FC236}">
                <a16:creationId xmlns:a16="http://schemas.microsoft.com/office/drawing/2014/main" id="{53DCFCC4-80D0-03D2-1814-5F7C397D8858}"/>
              </a:ext>
            </a:extLst>
          </p:cNvPr>
          <p:cNvPicPr>
            <a:picLocks noChangeAspect="1"/>
          </p:cNvPicPr>
          <p:nvPr/>
        </p:nvPicPr>
        <p:blipFill>
          <a:blip r:embed="rId2"/>
          <a:stretch>
            <a:fillRect/>
          </a:stretch>
        </p:blipFill>
        <p:spPr>
          <a:xfrm>
            <a:off x="5821815" y="2681287"/>
            <a:ext cx="5457825" cy="3933825"/>
          </a:xfrm>
          <a:prstGeom prst="rect">
            <a:avLst/>
          </a:prstGeom>
          <a:ln>
            <a:solidFill>
              <a:schemeClr val="tx1"/>
            </a:solidFill>
          </a:ln>
        </p:spPr>
      </p:pic>
      <p:sp>
        <p:nvSpPr>
          <p:cNvPr id="3" name="TextBox 2">
            <a:extLst>
              <a:ext uri="{FF2B5EF4-FFF2-40B4-BE49-F238E27FC236}">
                <a16:creationId xmlns:a16="http://schemas.microsoft.com/office/drawing/2014/main" id="{339E234B-CEB5-1E01-1E2E-BB2F3064C422}"/>
              </a:ext>
            </a:extLst>
          </p:cNvPr>
          <p:cNvSpPr txBox="1"/>
          <p:nvPr/>
        </p:nvSpPr>
        <p:spPr>
          <a:xfrm rot="20300632">
            <a:off x="6582419" y="3077607"/>
            <a:ext cx="2824812" cy="584775"/>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l" rtl="1"/>
            <a:r>
              <a:rPr lang="he-IL" sz="3200" dirty="0"/>
              <a:t>למה יש קפיצות?</a:t>
            </a:r>
            <a:endParaRPr lang="LID4096" sz="3200" dirty="0"/>
          </a:p>
        </p:txBody>
      </p:sp>
      <p:sp>
        <p:nvSpPr>
          <p:cNvPr id="4" name="TextBox 3">
            <a:extLst>
              <a:ext uri="{FF2B5EF4-FFF2-40B4-BE49-F238E27FC236}">
                <a16:creationId xmlns:a16="http://schemas.microsoft.com/office/drawing/2014/main" id="{6ED8003D-D76F-87C5-6001-DDFAB3F9E35A}"/>
              </a:ext>
            </a:extLst>
          </p:cNvPr>
          <p:cNvSpPr txBox="1"/>
          <p:nvPr/>
        </p:nvSpPr>
        <p:spPr>
          <a:xfrm>
            <a:off x="7759700" y="1189986"/>
            <a:ext cx="3925856" cy="10772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נראה שיש קשר לינארי בין הזמן לגודל הרשימה </a:t>
            </a:r>
            <a:endParaRPr lang="LID4096" sz="3200" dirty="0"/>
          </a:p>
        </p:txBody>
      </p:sp>
      <p:sp>
        <p:nvSpPr>
          <p:cNvPr id="10" name="TextBox 9">
            <a:extLst>
              <a:ext uri="{FF2B5EF4-FFF2-40B4-BE49-F238E27FC236}">
                <a16:creationId xmlns:a16="http://schemas.microsoft.com/office/drawing/2014/main" id="{9B5867AB-2400-4C02-6FC7-9DF4A1580BCC}"/>
              </a:ext>
            </a:extLst>
          </p:cNvPr>
          <p:cNvSpPr txBox="1"/>
          <p:nvPr/>
        </p:nvSpPr>
        <p:spPr>
          <a:xfrm>
            <a:off x="6447211" y="2761721"/>
            <a:ext cx="1211262" cy="369332"/>
          </a:xfrm>
          <a:prstGeom prst="rect">
            <a:avLst/>
          </a:prstGeom>
          <a:noFill/>
        </p:spPr>
        <p:txBody>
          <a:bodyPr wrap="square">
            <a:spAutoFit/>
          </a:bodyPr>
          <a:lstStyle/>
          <a:p>
            <a:r>
              <a:rPr kumimoji="0" lang="en-US"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sum</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endParaRPr lang="LID4096" dirty="0"/>
          </a:p>
        </p:txBody>
      </p:sp>
    </p:spTree>
    <p:extLst>
      <p:ext uri="{BB962C8B-B14F-4D97-AF65-F5344CB8AC3E}">
        <p14:creationId xmlns:p14="http://schemas.microsoft.com/office/powerpoint/2010/main" val="2539250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496FD1-04D4-C174-5354-AEA9090C94E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5809ED7-D345-5F29-2ADE-28C550B353AC}"/>
              </a:ext>
            </a:extLst>
          </p:cNvPr>
          <p:cNvSpPr/>
          <p:nvPr/>
        </p:nvSpPr>
        <p:spPr>
          <a:xfrm>
            <a:off x="2677886" y="3787226"/>
            <a:ext cx="1259114" cy="289473"/>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itle 4">
            <a:extLst>
              <a:ext uri="{FF2B5EF4-FFF2-40B4-BE49-F238E27FC236}">
                <a16:creationId xmlns:a16="http://schemas.microsoft.com/office/drawing/2014/main" id="{6CE8CC08-A67C-9C30-5EB3-8EADC4481CD7}"/>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FD1899B7-F200-55A3-E06D-F6FA85A08B62}"/>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3D99359B-B0CB-C8F3-FF5A-5E505D6D33E6}"/>
              </a:ext>
            </a:extLst>
          </p:cNvPr>
          <p:cNvSpPr>
            <a:spLocks noGrp="1"/>
          </p:cNvSpPr>
          <p:nvPr>
            <p:ph type="body" sz="quarter" idx="11"/>
          </p:nvPr>
        </p:nvSpPr>
        <p:spPr/>
        <p:txBody>
          <a:bodyPr/>
          <a:lstStyle/>
          <a:p>
            <a:r>
              <a:rPr lang="he-IL" dirty="0"/>
              <a:t>זמן?</a:t>
            </a:r>
            <a:endParaRPr lang="LID4096" dirty="0"/>
          </a:p>
        </p:txBody>
      </p:sp>
      <p:sp>
        <p:nvSpPr>
          <p:cNvPr id="8" name="Text Placeholder 7">
            <a:extLst>
              <a:ext uri="{FF2B5EF4-FFF2-40B4-BE49-F238E27FC236}">
                <a16:creationId xmlns:a16="http://schemas.microsoft.com/office/drawing/2014/main" id="{17F76FB4-A0D5-B290-D4A1-EF41893AB598}"/>
              </a:ext>
            </a:extLst>
          </p:cNvPr>
          <p:cNvSpPr>
            <a:spLocks noGrp="1"/>
          </p:cNvSpPr>
          <p:nvPr>
            <p:ph type="body" sz="quarter" idx="12"/>
          </p:nvPr>
        </p:nvSpPr>
        <p:spPr/>
        <p:txBody>
          <a:bodyPr/>
          <a:lstStyle/>
          <a:p>
            <a:endParaRPr lang="LID4096" dirty="0"/>
          </a:p>
        </p:txBody>
      </p:sp>
      <p:grpSp>
        <p:nvGrpSpPr>
          <p:cNvPr id="38" name="Group 37">
            <a:extLst>
              <a:ext uri="{FF2B5EF4-FFF2-40B4-BE49-F238E27FC236}">
                <a16:creationId xmlns:a16="http://schemas.microsoft.com/office/drawing/2014/main" id="{658CD537-BFDA-C300-6B45-9E233BF6EA6F}"/>
              </a:ext>
            </a:extLst>
          </p:cNvPr>
          <p:cNvGrpSpPr/>
          <p:nvPr/>
        </p:nvGrpSpPr>
        <p:grpSpPr>
          <a:xfrm>
            <a:off x="0" y="594994"/>
            <a:ext cx="7184571" cy="5250641"/>
            <a:chOff x="571500" y="1242689"/>
            <a:chExt cx="7184571" cy="5250641"/>
          </a:xfrm>
        </p:grpSpPr>
        <p:sp>
          <p:nvSpPr>
            <p:cNvPr id="25" name="Rectangle 24">
              <a:extLst>
                <a:ext uri="{FF2B5EF4-FFF2-40B4-BE49-F238E27FC236}">
                  <a16:creationId xmlns:a16="http://schemas.microsoft.com/office/drawing/2014/main" id="{AC95CFD1-DC6C-41F9-36A5-094B3396BC29}"/>
                </a:ext>
              </a:extLst>
            </p:cNvPr>
            <p:cNvSpPr/>
            <p:nvPr/>
          </p:nvSpPr>
          <p:spPr>
            <a:xfrm>
              <a:off x="571500" y="1242689"/>
              <a:ext cx="7184569" cy="5168997"/>
            </a:xfrm>
            <a:prstGeom prst="rect">
              <a:avLst/>
            </a:prstGeom>
            <a:no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C4665456-FA6F-6D12-3CFC-26793BB870A5}"/>
                </a:ext>
              </a:extLst>
            </p:cNvPr>
            <p:cNvSpPr/>
            <p:nvPr/>
          </p:nvSpPr>
          <p:spPr>
            <a:xfrm>
              <a:off x="571501" y="1242689"/>
              <a:ext cx="718457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39A445A8-A7BE-F2D5-ADA9-038FF9D5F476}"/>
                </a:ext>
              </a:extLst>
            </p:cNvPr>
            <p:cNvSpPr/>
            <p:nvPr/>
          </p:nvSpPr>
          <p:spPr>
            <a:xfrm>
              <a:off x="635001" y="1242689"/>
              <a:ext cx="2583442"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F84546EC-E58A-6BA7-880B-53D81E715CF2}"/>
                </a:ext>
              </a:extLst>
            </p:cNvPr>
            <p:cNvSpPr txBox="1"/>
            <p:nvPr/>
          </p:nvSpPr>
          <p:spPr>
            <a:xfrm>
              <a:off x="990601" y="1288855"/>
              <a:ext cx="1681742"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measure_sum.py</a:t>
              </a:r>
              <a:endParaRPr lang="LID4096">
                <a:solidFill>
                  <a:srgbClr val="000000"/>
                </a:solidFill>
                <a:latin typeface="Segoe UI" panose="020B0502040204020203" pitchFamily="34" charset="0"/>
              </a:endParaRPr>
            </a:p>
          </p:txBody>
        </p:sp>
        <p:sp>
          <p:nvSpPr>
            <p:cNvPr id="30" name="Rectangle 29">
              <a:extLst>
                <a:ext uri="{FF2B5EF4-FFF2-40B4-BE49-F238E27FC236}">
                  <a16:creationId xmlns:a16="http://schemas.microsoft.com/office/drawing/2014/main" id="{61A0CA9C-9CF3-FCC8-D259-8D5A18EA4BC6}"/>
                </a:ext>
              </a:extLst>
            </p:cNvPr>
            <p:cNvSpPr/>
            <p:nvPr/>
          </p:nvSpPr>
          <p:spPr>
            <a:xfrm>
              <a:off x="723901" y="1331589"/>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TextBox 30">
              <a:extLst>
                <a:ext uri="{FF2B5EF4-FFF2-40B4-BE49-F238E27FC236}">
                  <a16:creationId xmlns:a16="http://schemas.microsoft.com/office/drawing/2014/main" id="{A88C8D59-B396-BC1A-FC4F-D3A67466FE12}"/>
                </a:ext>
              </a:extLst>
            </p:cNvPr>
            <p:cNvSpPr txBox="1"/>
            <p:nvPr/>
          </p:nvSpPr>
          <p:spPr>
            <a:xfrm>
              <a:off x="2646943" y="1301555"/>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2" name="Rectangle 31">
              <a:extLst>
                <a:ext uri="{FF2B5EF4-FFF2-40B4-BE49-F238E27FC236}">
                  <a16:creationId xmlns:a16="http://schemas.microsoft.com/office/drawing/2014/main" id="{13D72624-2857-F319-6EAA-84534EE98EDC}"/>
                </a:ext>
              </a:extLst>
            </p:cNvPr>
            <p:cNvSpPr/>
            <p:nvPr/>
          </p:nvSpPr>
          <p:spPr>
            <a:xfrm>
              <a:off x="571501" y="1623690"/>
              <a:ext cx="635000" cy="47879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xtBox 32">
              <a:extLst>
                <a:ext uri="{FF2B5EF4-FFF2-40B4-BE49-F238E27FC236}">
                  <a16:creationId xmlns:a16="http://schemas.microsoft.com/office/drawing/2014/main" id="{492ED3FD-17DC-29C1-FC6B-C17BB4ECEC4F}"/>
                </a:ext>
              </a:extLst>
            </p:cNvPr>
            <p:cNvSpPr txBox="1"/>
            <p:nvPr/>
          </p:nvSpPr>
          <p:spPr>
            <a:xfrm>
              <a:off x="635001" y="1687189"/>
              <a:ext cx="508000" cy="276999"/>
            </a:xfrm>
            <a:prstGeom prst="rect">
              <a:avLst/>
            </a:prstGeom>
            <a:noFill/>
          </p:spPr>
          <p:txBody>
            <a:bodyPr vert="horz" lIns="0" tIns="0" rIns="0" bIns="0" rtlCol="0" anchor="t">
              <a:noAutofit/>
            </a:bodyPr>
            <a:lstStyle/>
            <a:p>
              <a:pPr algn="r"/>
              <a:r>
                <a:rPr lang="en-US" dirty="0">
                  <a:solidFill>
                    <a:srgbClr val="999999"/>
                  </a:solidFill>
                  <a:latin typeface="Consolas" panose="020B0609020204030204" pitchFamily="49" charset="0"/>
                </a:rPr>
                <a:t>1</a:t>
              </a:r>
            </a:p>
            <a:p>
              <a:pPr algn="r"/>
              <a:r>
                <a:rPr lang="en-US" dirty="0">
                  <a:solidFill>
                    <a:srgbClr val="999999"/>
                  </a:solidFill>
                  <a:latin typeface="Consolas" panose="020B0609020204030204" pitchFamily="49" charset="0"/>
                </a:rPr>
                <a:t>2</a:t>
              </a:r>
            </a:p>
            <a:p>
              <a:pPr algn="r"/>
              <a:r>
                <a:rPr lang="en-US" dirty="0">
                  <a:solidFill>
                    <a:srgbClr val="999999"/>
                  </a:solidFill>
                  <a:latin typeface="Consolas" panose="020B0609020204030204" pitchFamily="49" charset="0"/>
                </a:rPr>
                <a:t>3</a:t>
              </a:r>
            </a:p>
            <a:p>
              <a:pPr algn="r"/>
              <a:r>
                <a:rPr lang="en-US" dirty="0">
                  <a:solidFill>
                    <a:srgbClr val="999999"/>
                  </a:solidFill>
                  <a:latin typeface="Consolas" panose="020B0609020204030204" pitchFamily="49" charset="0"/>
                </a:rPr>
                <a:t>4</a:t>
              </a:r>
            </a:p>
            <a:p>
              <a:pPr algn="r"/>
              <a:r>
                <a:rPr lang="en-US" dirty="0">
                  <a:solidFill>
                    <a:srgbClr val="999999"/>
                  </a:solidFill>
                  <a:latin typeface="Consolas" panose="020B0609020204030204" pitchFamily="49" charset="0"/>
                </a:rPr>
                <a:t>5</a:t>
              </a:r>
            </a:p>
            <a:p>
              <a:pPr algn="r"/>
              <a:r>
                <a:rPr lang="en-US" dirty="0">
                  <a:solidFill>
                    <a:srgbClr val="999999"/>
                  </a:solidFill>
                  <a:latin typeface="Consolas" panose="020B0609020204030204" pitchFamily="49" charset="0"/>
                </a:rPr>
                <a:t>6</a:t>
              </a:r>
            </a:p>
            <a:p>
              <a:pPr algn="r"/>
              <a:r>
                <a:rPr lang="en-US" dirty="0">
                  <a:solidFill>
                    <a:srgbClr val="999999"/>
                  </a:solidFill>
                  <a:latin typeface="Consolas" panose="020B0609020204030204" pitchFamily="49" charset="0"/>
                </a:rPr>
                <a:t>7</a:t>
              </a:r>
            </a:p>
            <a:p>
              <a:pPr algn="r"/>
              <a:r>
                <a:rPr lang="en-US" dirty="0">
                  <a:solidFill>
                    <a:srgbClr val="999999"/>
                  </a:solidFill>
                  <a:latin typeface="Consolas" panose="020B0609020204030204" pitchFamily="49" charset="0"/>
                </a:rPr>
                <a:t>8</a:t>
              </a:r>
            </a:p>
            <a:p>
              <a:pPr algn="r"/>
              <a:r>
                <a:rPr lang="en-US" dirty="0">
                  <a:solidFill>
                    <a:srgbClr val="999999"/>
                  </a:solidFill>
                  <a:latin typeface="Consolas" panose="020B0609020204030204" pitchFamily="49" charset="0"/>
                </a:rPr>
                <a:t>9</a:t>
              </a:r>
            </a:p>
            <a:p>
              <a:pPr algn="r"/>
              <a:r>
                <a:rPr lang="en-US" dirty="0">
                  <a:solidFill>
                    <a:srgbClr val="999999"/>
                  </a:solidFill>
                  <a:latin typeface="Consolas" panose="020B0609020204030204" pitchFamily="49" charset="0"/>
                </a:rPr>
                <a:t>10</a:t>
              </a:r>
            </a:p>
            <a:p>
              <a:pPr algn="r"/>
              <a:r>
                <a:rPr lang="en-US" dirty="0">
                  <a:solidFill>
                    <a:srgbClr val="999999"/>
                  </a:solidFill>
                  <a:latin typeface="Consolas" panose="020B0609020204030204" pitchFamily="49" charset="0"/>
                </a:rPr>
                <a:t>11</a:t>
              </a:r>
            </a:p>
            <a:p>
              <a:pPr algn="r"/>
              <a:r>
                <a:rPr lang="en-US" dirty="0">
                  <a:solidFill>
                    <a:srgbClr val="999999"/>
                  </a:solidFill>
                  <a:latin typeface="Consolas" panose="020B0609020204030204" pitchFamily="49" charset="0"/>
                </a:rPr>
                <a:t>12</a:t>
              </a:r>
            </a:p>
            <a:p>
              <a:pPr algn="r"/>
              <a:r>
                <a:rPr lang="en-US" dirty="0">
                  <a:solidFill>
                    <a:srgbClr val="999999"/>
                  </a:solidFill>
                  <a:latin typeface="Consolas" panose="020B0609020204030204" pitchFamily="49" charset="0"/>
                </a:rPr>
                <a:t>13</a:t>
              </a:r>
            </a:p>
            <a:p>
              <a:pPr algn="r"/>
              <a:r>
                <a:rPr lang="en-US" dirty="0">
                  <a:solidFill>
                    <a:srgbClr val="999999"/>
                  </a:solidFill>
                  <a:latin typeface="Consolas" panose="020B0609020204030204" pitchFamily="49" charset="0"/>
                </a:rPr>
                <a:t>14</a:t>
              </a:r>
            </a:p>
            <a:p>
              <a:pPr algn="r"/>
              <a:r>
                <a:rPr lang="en-US" dirty="0">
                  <a:solidFill>
                    <a:srgbClr val="999999"/>
                  </a:solidFill>
                  <a:latin typeface="Consolas" panose="020B0609020204030204" pitchFamily="49" charset="0"/>
                </a:rPr>
                <a:t>15</a:t>
              </a:r>
            </a:p>
            <a:p>
              <a:pPr algn="r"/>
              <a:r>
                <a:rPr lang="en-US" dirty="0">
                  <a:solidFill>
                    <a:srgbClr val="999999"/>
                  </a:solidFill>
                  <a:latin typeface="Consolas" panose="020B0609020204030204" pitchFamily="49" charset="0"/>
                </a:rPr>
                <a:t>16</a:t>
              </a:r>
            </a:p>
            <a:p>
              <a:pPr algn="r"/>
              <a:r>
                <a:rPr lang="en-US" dirty="0">
                  <a:solidFill>
                    <a:srgbClr val="999999"/>
                  </a:solidFill>
                  <a:latin typeface="Consolas" panose="020B0609020204030204" pitchFamily="49" charset="0"/>
                </a:rPr>
                <a:t>17</a:t>
              </a:r>
            </a:p>
          </p:txBody>
        </p:sp>
        <p:sp>
          <p:nvSpPr>
            <p:cNvPr id="34" name="TextBox 33">
              <a:extLst>
                <a:ext uri="{FF2B5EF4-FFF2-40B4-BE49-F238E27FC236}">
                  <a16:creationId xmlns:a16="http://schemas.microsoft.com/office/drawing/2014/main" id="{B5ACF479-7F2E-9B5D-C135-81B0CEE409A1}"/>
                </a:ext>
              </a:extLst>
            </p:cNvPr>
            <p:cNvSpPr txBox="1"/>
            <p:nvPr/>
          </p:nvSpPr>
          <p:spPr>
            <a:xfrm>
              <a:off x="1333501" y="1687190"/>
              <a:ext cx="6422570" cy="480614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random</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random</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randint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_</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lambda</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sum</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number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matplotlib</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pyplot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as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35" name="IndentGuide_0_3_4">
              <a:extLst>
                <a:ext uri="{FF2B5EF4-FFF2-40B4-BE49-F238E27FC236}">
                  <a16:creationId xmlns:a16="http://schemas.microsoft.com/office/drawing/2014/main" id="{017AB57C-8958-688B-6A68-AB86A08DF1B4}"/>
                </a:ext>
              </a:extLst>
            </p:cNvPr>
            <p:cNvCxnSpPr/>
            <p:nvPr/>
          </p:nvCxnSpPr>
          <p:spPr>
            <a:xfrm>
              <a:off x="1333501" y="2784469"/>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6" name="IndentGuide_0_6_12">
              <a:extLst>
                <a:ext uri="{FF2B5EF4-FFF2-40B4-BE49-F238E27FC236}">
                  <a16:creationId xmlns:a16="http://schemas.microsoft.com/office/drawing/2014/main" id="{91502AF9-F2AF-2EDA-F54D-91F078998E62}"/>
                </a:ext>
              </a:extLst>
            </p:cNvPr>
            <p:cNvCxnSpPr/>
            <p:nvPr/>
          </p:nvCxnSpPr>
          <p:spPr>
            <a:xfrm>
              <a:off x="1333501" y="3846912"/>
              <a:ext cx="0" cy="16459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7" name="IndentGuide_1_8_10">
              <a:extLst>
                <a:ext uri="{FF2B5EF4-FFF2-40B4-BE49-F238E27FC236}">
                  <a16:creationId xmlns:a16="http://schemas.microsoft.com/office/drawing/2014/main" id="{5AECEDB8-AB7B-075C-2658-209BF762471B}"/>
                </a:ext>
              </a:extLst>
            </p:cNvPr>
            <p:cNvCxnSpPr/>
            <p:nvPr/>
          </p:nvCxnSpPr>
          <p:spPr>
            <a:xfrm>
              <a:off x="1841501" y="4395552"/>
              <a:ext cx="0" cy="54864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8925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4D0A2-9CEF-4316-34D6-25A451EF595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950AA56-AC31-1AEB-2857-709D38FADB62}"/>
              </a:ext>
            </a:extLst>
          </p:cNvPr>
          <p:cNvSpPr/>
          <p:nvPr/>
        </p:nvSpPr>
        <p:spPr>
          <a:xfrm>
            <a:off x="2677886" y="3787226"/>
            <a:ext cx="1259114" cy="289473"/>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 name="Title 4">
            <a:extLst>
              <a:ext uri="{FF2B5EF4-FFF2-40B4-BE49-F238E27FC236}">
                <a16:creationId xmlns:a16="http://schemas.microsoft.com/office/drawing/2014/main" id="{E56FCC16-3FD2-5B6F-9A37-8AC8237466A4}"/>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464D2275-7EB4-AA9B-5928-5A7A93DC5880}"/>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9A3193DE-6317-8DFC-DEA6-CF2A56623303}"/>
              </a:ext>
            </a:extLst>
          </p:cNvPr>
          <p:cNvSpPr>
            <a:spLocks noGrp="1"/>
          </p:cNvSpPr>
          <p:nvPr>
            <p:ph type="body" sz="quarter" idx="11"/>
          </p:nvPr>
        </p:nvSpPr>
        <p:spPr/>
        <p:txBody>
          <a:bodyPr/>
          <a:lstStyle/>
          <a:p>
            <a:r>
              <a:rPr lang="he-IL" dirty="0"/>
              <a:t>זמן?</a:t>
            </a:r>
            <a:endParaRPr lang="LID4096" dirty="0"/>
          </a:p>
        </p:txBody>
      </p:sp>
      <p:sp>
        <p:nvSpPr>
          <p:cNvPr id="8" name="Text Placeholder 7">
            <a:extLst>
              <a:ext uri="{FF2B5EF4-FFF2-40B4-BE49-F238E27FC236}">
                <a16:creationId xmlns:a16="http://schemas.microsoft.com/office/drawing/2014/main" id="{30899E1C-0A7B-67CE-E20D-3D03B1A6EA46}"/>
              </a:ext>
            </a:extLst>
          </p:cNvPr>
          <p:cNvSpPr>
            <a:spLocks noGrp="1"/>
          </p:cNvSpPr>
          <p:nvPr>
            <p:ph type="body" sz="quarter" idx="12"/>
          </p:nvPr>
        </p:nvSpPr>
        <p:spPr/>
        <p:txBody>
          <a:bodyPr/>
          <a:lstStyle/>
          <a:p>
            <a:endParaRPr lang="LID4096" dirty="0"/>
          </a:p>
        </p:txBody>
      </p:sp>
      <p:grpSp>
        <p:nvGrpSpPr>
          <p:cNvPr id="38" name="Group 37">
            <a:extLst>
              <a:ext uri="{FF2B5EF4-FFF2-40B4-BE49-F238E27FC236}">
                <a16:creationId xmlns:a16="http://schemas.microsoft.com/office/drawing/2014/main" id="{F08E0DAB-BE84-6714-1E4D-CB42E6BFD132}"/>
              </a:ext>
            </a:extLst>
          </p:cNvPr>
          <p:cNvGrpSpPr/>
          <p:nvPr/>
        </p:nvGrpSpPr>
        <p:grpSpPr>
          <a:xfrm>
            <a:off x="0" y="594994"/>
            <a:ext cx="7184571" cy="5250641"/>
            <a:chOff x="571500" y="1242689"/>
            <a:chExt cx="7184571" cy="5250641"/>
          </a:xfrm>
        </p:grpSpPr>
        <p:sp>
          <p:nvSpPr>
            <p:cNvPr id="25" name="Rectangle 24">
              <a:extLst>
                <a:ext uri="{FF2B5EF4-FFF2-40B4-BE49-F238E27FC236}">
                  <a16:creationId xmlns:a16="http://schemas.microsoft.com/office/drawing/2014/main" id="{250E21C4-745E-949C-1B7E-7F9FBBFF1C9F}"/>
                </a:ext>
              </a:extLst>
            </p:cNvPr>
            <p:cNvSpPr/>
            <p:nvPr/>
          </p:nvSpPr>
          <p:spPr>
            <a:xfrm>
              <a:off x="571500" y="1242689"/>
              <a:ext cx="7184569" cy="5168997"/>
            </a:xfrm>
            <a:prstGeom prst="rect">
              <a:avLst/>
            </a:prstGeom>
            <a:no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6" name="Rectangle 25">
              <a:extLst>
                <a:ext uri="{FF2B5EF4-FFF2-40B4-BE49-F238E27FC236}">
                  <a16:creationId xmlns:a16="http://schemas.microsoft.com/office/drawing/2014/main" id="{4DA0E975-BE43-E413-756E-E378C4EF016A}"/>
                </a:ext>
              </a:extLst>
            </p:cNvPr>
            <p:cNvSpPr/>
            <p:nvPr/>
          </p:nvSpPr>
          <p:spPr>
            <a:xfrm>
              <a:off x="571501" y="1242689"/>
              <a:ext cx="718457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 name="Rectangle 27">
              <a:extLst>
                <a:ext uri="{FF2B5EF4-FFF2-40B4-BE49-F238E27FC236}">
                  <a16:creationId xmlns:a16="http://schemas.microsoft.com/office/drawing/2014/main" id="{A2C84391-6767-F6BB-7BCF-FC085FC654B2}"/>
                </a:ext>
              </a:extLst>
            </p:cNvPr>
            <p:cNvSpPr/>
            <p:nvPr/>
          </p:nvSpPr>
          <p:spPr>
            <a:xfrm>
              <a:off x="635001" y="1242689"/>
              <a:ext cx="2583442"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9" name="TextBox 28">
              <a:extLst>
                <a:ext uri="{FF2B5EF4-FFF2-40B4-BE49-F238E27FC236}">
                  <a16:creationId xmlns:a16="http://schemas.microsoft.com/office/drawing/2014/main" id="{02B5E284-682B-5BAD-07B0-0FA055DFCB99}"/>
                </a:ext>
              </a:extLst>
            </p:cNvPr>
            <p:cNvSpPr txBox="1"/>
            <p:nvPr/>
          </p:nvSpPr>
          <p:spPr>
            <a:xfrm>
              <a:off x="990601" y="1288855"/>
              <a:ext cx="1681742"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measure_sum.py</a:t>
              </a:r>
              <a:endParaRPr lang="LID4096">
                <a:solidFill>
                  <a:srgbClr val="000000"/>
                </a:solidFill>
                <a:latin typeface="Segoe UI" panose="020B0502040204020203" pitchFamily="34" charset="0"/>
              </a:endParaRPr>
            </a:p>
          </p:txBody>
        </p:sp>
        <p:sp>
          <p:nvSpPr>
            <p:cNvPr id="30" name="Rectangle 29">
              <a:extLst>
                <a:ext uri="{FF2B5EF4-FFF2-40B4-BE49-F238E27FC236}">
                  <a16:creationId xmlns:a16="http://schemas.microsoft.com/office/drawing/2014/main" id="{E5C5CE95-D0C8-321B-AB2B-78FDE2169A16}"/>
                </a:ext>
              </a:extLst>
            </p:cNvPr>
            <p:cNvSpPr/>
            <p:nvPr/>
          </p:nvSpPr>
          <p:spPr>
            <a:xfrm>
              <a:off x="723901" y="1331589"/>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1" name="TextBox 30">
              <a:extLst>
                <a:ext uri="{FF2B5EF4-FFF2-40B4-BE49-F238E27FC236}">
                  <a16:creationId xmlns:a16="http://schemas.microsoft.com/office/drawing/2014/main" id="{78422CE4-14D2-6E84-85C7-E2C1944EA708}"/>
                </a:ext>
              </a:extLst>
            </p:cNvPr>
            <p:cNvSpPr txBox="1"/>
            <p:nvPr/>
          </p:nvSpPr>
          <p:spPr>
            <a:xfrm>
              <a:off x="2646943" y="1301555"/>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32" name="Rectangle 31">
              <a:extLst>
                <a:ext uri="{FF2B5EF4-FFF2-40B4-BE49-F238E27FC236}">
                  <a16:creationId xmlns:a16="http://schemas.microsoft.com/office/drawing/2014/main" id="{A3814F27-597A-2312-9EC7-BE463321B6F3}"/>
                </a:ext>
              </a:extLst>
            </p:cNvPr>
            <p:cNvSpPr/>
            <p:nvPr/>
          </p:nvSpPr>
          <p:spPr>
            <a:xfrm>
              <a:off x="571501" y="1623690"/>
              <a:ext cx="635000" cy="4787996"/>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3" name="TextBox 32">
              <a:extLst>
                <a:ext uri="{FF2B5EF4-FFF2-40B4-BE49-F238E27FC236}">
                  <a16:creationId xmlns:a16="http://schemas.microsoft.com/office/drawing/2014/main" id="{F4522DB1-616A-DFE2-95B0-87EFF7C31233}"/>
                </a:ext>
              </a:extLst>
            </p:cNvPr>
            <p:cNvSpPr txBox="1"/>
            <p:nvPr/>
          </p:nvSpPr>
          <p:spPr>
            <a:xfrm>
              <a:off x="635001" y="1687189"/>
              <a:ext cx="508000" cy="276999"/>
            </a:xfrm>
            <a:prstGeom prst="rect">
              <a:avLst/>
            </a:prstGeom>
            <a:noFill/>
          </p:spPr>
          <p:txBody>
            <a:bodyPr vert="horz" lIns="0" tIns="0" rIns="0" bIns="0" rtlCol="0" anchor="t">
              <a:noAutofit/>
            </a:bodyPr>
            <a:lstStyle/>
            <a:p>
              <a:pPr algn="r"/>
              <a:r>
                <a:rPr lang="en-US" dirty="0">
                  <a:solidFill>
                    <a:srgbClr val="999999"/>
                  </a:solidFill>
                  <a:latin typeface="Consolas" panose="020B0609020204030204" pitchFamily="49" charset="0"/>
                </a:rPr>
                <a:t>1</a:t>
              </a:r>
            </a:p>
            <a:p>
              <a:pPr algn="r"/>
              <a:r>
                <a:rPr lang="en-US" dirty="0">
                  <a:solidFill>
                    <a:srgbClr val="999999"/>
                  </a:solidFill>
                  <a:latin typeface="Consolas" panose="020B0609020204030204" pitchFamily="49" charset="0"/>
                </a:rPr>
                <a:t>2</a:t>
              </a:r>
            </a:p>
            <a:p>
              <a:pPr algn="r"/>
              <a:r>
                <a:rPr lang="en-US" dirty="0">
                  <a:solidFill>
                    <a:srgbClr val="999999"/>
                  </a:solidFill>
                  <a:latin typeface="Consolas" panose="020B0609020204030204" pitchFamily="49" charset="0"/>
                </a:rPr>
                <a:t>3</a:t>
              </a:r>
            </a:p>
            <a:p>
              <a:pPr algn="r"/>
              <a:r>
                <a:rPr lang="en-US" dirty="0">
                  <a:solidFill>
                    <a:srgbClr val="999999"/>
                  </a:solidFill>
                  <a:latin typeface="Consolas" panose="020B0609020204030204" pitchFamily="49" charset="0"/>
                </a:rPr>
                <a:t>4</a:t>
              </a:r>
            </a:p>
            <a:p>
              <a:pPr algn="r"/>
              <a:r>
                <a:rPr lang="en-US" dirty="0">
                  <a:solidFill>
                    <a:srgbClr val="999999"/>
                  </a:solidFill>
                  <a:latin typeface="Consolas" panose="020B0609020204030204" pitchFamily="49" charset="0"/>
                </a:rPr>
                <a:t>5</a:t>
              </a:r>
            </a:p>
            <a:p>
              <a:pPr algn="r"/>
              <a:r>
                <a:rPr lang="en-US" dirty="0">
                  <a:solidFill>
                    <a:srgbClr val="999999"/>
                  </a:solidFill>
                  <a:latin typeface="Consolas" panose="020B0609020204030204" pitchFamily="49" charset="0"/>
                </a:rPr>
                <a:t>6</a:t>
              </a:r>
            </a:p>
            <a:p>
              <a:pPr algn="r"/>
              <a:r>
                <a:rPr lang="en-US" dirty="0">
                  <a:solidFill>
                    <a:srgbClr val="999999"/>
                  </a:solidFill>
                  <a:latin typeface="Consolas" panose="020B0609020204030204" pitchFamily="49" charset="0"/>
                </a:rPr>
                <a:t>7</a:t>
              </a:r>
            </a:p>
            <a:p>
              <a:pPr algn="r"/>
              <a:r>
                <a:rPr lang="en-US" dirty="0">
                  <a:solidFill>
                    <a:srgbClr val="999999"/>
                  </a:solidFill>
                  <a:latin typeface="Consolas" panose="020B0609020204030204" pitchFamily="49" charset="0"/>
                </a:rPr>
                <a:t>8</a:t>
              </a:r>
            </a:p>
            <a:p>
              <a:pPr algn="r"/>
              <a:r>
                <a:rPr lang="en-US" dirty="0">
                  <a:solidFill>
                    <a:srgbClr val="999999"/>
                  </a:solidFill>
                  <a:latin typeface="Consolas" panose="020B0609020204030204" pitchFamily="49" charset="0"/>
                </a:rPr>
                <a:t>9</a:t>
              </a:r>
            </a:p>
            <a:p>
              <a:pPr algn="r"/>
              <a:r>
                <a:rPr lang="en-US" dirty="0">
                  <a:solidFill>
                    <a:srgbClr val="999999"/>
                  </a:solidFill>
                  <a:latin typeface="Consolas" panose="020B0609020204030204" pitchFamily="49" charset="0"/>
                </a:rPr>
                <a:t>10</a:t>
              </a:r>
            </a:p>
            <a:p>
              <a:pPr algn="r"/>
              <a:r>
                <a:rPr lang="en-US" dirty="0">
                  <a:solidFill>
                    <a:srgbClr val="999999"/>
                  </a:solidFill>
                  <a:latin typeface="Consolas" panose="020B0609020204030204" pitchFamily="49" charset="0"/>
                </a:rPr>
                <a:t>11</a:t>
              </a:r>
            </a:p>
            <a:p>
              <a:pPr algn="r"/>
              <a:r>
                <a:rPr lang="en-US" dirty="0">
                  <a:solidFill>
                    <a:srgbClr val="999999"/>
                  </a:solidFill>
                  <a:latin typeface="Consolas" panose="020B0609020204030204" pitchFamily="49" charset="0"/>
                </a:rPr>
                <a:t>12</a:t>
              </a:r>
            </a:p>
            <a:p>
              <a:pPr algn="r"/>
              <a:r>
                <a:rPr lang="en-US" dirty="0">
                  <a:solidFill>
                    <a:srgbClr val="999999"/>
                  </a:solidFill>
                  <a:latin typeface="Consolas" panose="020B0609020204030204" pitchFamily="49" charset="0"/>
                </a:rPr>
                <a:t>13</a:t>
              </a:r>
            </a:p>
            <a:p>
              <a:pPr algn="r"/>
              <a:r>
                <a:rPr lang="en-US" dirty="0">
                  <a:solidFill>
                    <a:srgbClr val="999999"/>
                  </a:solidFill>
                  <a:latin typeface="Consolas" panose="020B0609020204030204" pitchFamily="49" charset="0"/>
                </a:rPr>
                <a:t>14</a:t>
              </a:r>
            </a:p>
            <a:p>
              <a:pPr algn="r"/>
              <a:r>
                <a:rPr lang="en-US" dirty="0">
                  <a:solidFill>
                    <a:srgbClr val="999999"/>
                  </a:solidFill>
                  <a:latin typeface="Consolas" panose="020B0609020204030204" pitchFamily="49" charset="0"/>
                </a:rPr>
                <a:t>15</a:t>
              </a:r>
            </a:p>
            <a:p>
              <a:pPr algn="r"/>
              <a:r>
                <a:rPr lang="en-US" dirty="0">
                  <a:solidFill>
                    <a:srgbClr val="999999"/>
                  </a:solidFill>
                  <a:latin typeface="Consolas" panose="020B0609020204030204" pitchFamily="49" charset="0"/>
                </a:rPr>
                <a:t>16</a:t>
              </a:r>
            </a:p>
            <a:p>
              <a:pPr algn="r"/>
              <a:r>
                <a:rPr lang="en-US" dirty="0">
                  <a:solidFill>
                    <a:srgbClr val="999999"/>
                  </a:solidFill>
                  <a:latin typeface="Consolas" panose="020B0609020204030204" pitchFamily="49" charset="0"/>
                </a:rPr>
                <a:t>17</a:t>
              </a:r>
            </a:p>
          </p:txBody>
        </p:sp>
        <p:sp>
          <p:nvSpPr>
            <p:cNvPr id="34" name="TextBox 33">
              <a:extLst>
                <a:ext uri="{FF2B5EF4-FFF2-40B4-BE49-F238E27FC236}">
                  <a16:creationId xmlns:a16="http://schemas.microsoft.com/office/drawing/2014/main" id="{35C74D33-FFFC-4F56-81AD-AE243BD83F9C}"/>
                </a:ext>
              </a:extLst>
            </p:cNvPr>
            <p:cNvSpPr txBox="1"/>
            <p:nvPr/>
          </p:nvSpPr>
          <p:spPr>
            <a:xfrm>
              <a:off x="1333501" y="1687190"/>
              <a:ext cx="6422570" cy="480614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random</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return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random</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randint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_</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generate_random_ints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timeit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lambda</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lang="en-US" b="0" dirty="0">
                  <a:solidFill>
                    <a:srgbClr val="3B3B3B"/>
                  </a:solidFill>
                  <a:effectLst/>
                  <a:latin typeface="Consolas" panose="020B0609020204030204" pitchFamily="49" charset="0"/>
                </a:rPr>
                <a:t>n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number</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time_i</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b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import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matplotlib</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pyplot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as</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endPar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endParaRPr>
            </a:p>
            <a:p>
              <a:pPr marL="0" marR="0" lvl="0" indent="0" algn="l" defTabSz="914400" rtl="0" eaLnBrk="1" fontAlgn="auto" latinLnBrk="0" hangingPunct="1">
                <a:buClrTx/>
                <a:buSzTx/>
                <a:buFontTx/>
                <a:buNone/>
                <a:tabLst/>
                <a:defRPr/>
              </a:pPr>
              <a:r>
                <a:rPr kumimoji="0" lang="en-US" b="0" i="0" u="none" strike="noStrike" kern="1200" cap="none" spc="0" normalizeH="0" baseline="0" noProof="0" dirty="0" err="1">
                  <a:ln>
                    <a:noFill/>
                  </a:ln>
                  <a:solidFill>
                    <a:srgbClr val="267F99"/>
                  </a:solidFill>
                  <a:effectLst/>
                  <a:uLnTx/>
                  <a:uFillTx/>
                  <a:latin typeface="Consolas" panose="020B0609020204030204" pitchFamily="49" charset="0"/>
                  <a:ea typeface="+mn-ea"/>
                  <a:cs typeface="+mn-cs"/>
                </a:rPr>
                <a:t>plt</a:t>
              </a:r>
              <a:r>
                <a:rPr kumimoji="0" lang="en-US" b="0" i="0" u="none" strike="noStrike" kern="1200" cap="none" spc="0" normalizeH="0" baseline="0" noProof="0" dirty="0" err="1">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plot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time</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35" name="IndentGuide_0_3_4">
              <a:extLst>
                <a:ext uri="{FF2B5EF4-FFF2-40B4-BE49-F238E27FC236}">
                  <a16:creationId xmlns:a16="http://schemas.microsoft.com/office/drawing/2014/main" id="{C27F14F0-CFF7-4D89-B3A9-022CF7917044}"/>
                </a:ext>
              </a:extLst>
            </p:cNvPr>
            <p:cNvCxnSpPr/>
            <p:nvPr/>
          </p:nvCxnSpPr>
          <p:spPr>
            <a:xfrm>
              <a:off x="1333501" y="2784469"/>
              <a:ext cx="0" cy="2743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6" name="IndentGuide_0_6_12">
              <a:extLst>
                <a:ext uri="{FF2B5EF4-FFF2-40B4-BE49-F238E27FC236}">
                  <a16:creationId xmlns:a16="http://schemas.microsoft.com/office/drawing/2014/main" id="{3069D2F5-BDF5-A9E5-B065-E6827648C813}"/>
                </a:ext>
              </a:extLst>
            </p:cNvPr>
            <p:cNvCxnSpPr/>
            <p:nvPr/>
          </p:nvCxnSpPr>
          <p:spPr>
            <a:xfrm>
              <a:off x="1333501" y="3846912"/>
              <a:ext cx="0" cy="164592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37" name="IndentGuide_1_8_10">
              <a:extLst>
                <a:ext uri="{FF2B5EF4-FFF2-40B4-BE49-F238E27FC236}">
                  <a16:creationId xmlns:a16="http://schemas.microsoft.com/office/drawing/2014/main" id="{64DA864B-3A66-D771-4C4C-F9FFFD44FC87}"/>
                </a:ext>
              </a:extLst>
            </p:cNvPr>
            <p:cNvCxnSpPr/>
            <p:nvPr/>
          </p:nvCxnSpPr>
          <p:spPr>
            <a:xfrm>
              <a:off x="1841501" y="4395552"/>
              <a:ext cx="0" cy="54864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grpSp>
      <p:grpSp>
        <p:nvGrpSpPr>
          <p:cNvPr id="12" name="Group 11">
            <a:extLst>
              <a:ext uri="{FF2B5EF4-FFF2-40B4-BE49-F238E27FC236}">
                <a16:creationId xmlns:a16="http://schemas.microsoft.com/office/drawing/2014/main" id="{6A7D98AD-8835-1430-BBB4-2CF9E249B785}"/>
              </a:ext>
            </a:extLst>
          </p:cNvPr>
          <p:cNvGrpSpPr/>
          <p:nvPr/>
        </p:nvGrpSpPr>
        <p:grpSpPr>
          <a:xfrm>
            <a:off x="6354239" y="2511424"/>
            <a:ext cx="5381625" cy="3933825"/>
            <a:chOff x="5998639" y="2636837"/>
            <a:chExt cx="5381625" cy="3933825"/>
          </a:xfrm>
        </p:grpSpPr>
        <p:pic>
          <p:nvPicPr>
            <p:cNvPr id="13" name="Picture 12">
              <a:extLst>
                <a:ext uri="{FF2B5EF4-FFF2-40B4-BE49-F238E27FC236}">
                  <a16:creationId xmlns:a16="http://schemas.microsoft.com/office/drawing/2014/main" id="{12F70275-1736-9EBA-E9DB-88C8A66690DE}"/>
                </a:ext>
              </a:extLst>
            </p:cNvPr>
            <p:cNvPicPr>
              <a:picLocks noChangeAspect="1"/>
            </p:cNvPicPr>
            <p:nvPr/>
          </p:nvPicPr>
          <p:blipFill>
            <a:blip r:embed="rId2"/>
            <a:stretch>
              <a:fillRect/>
            </a:stretch>
          </p:blipFill>
          <p:spPr>
            <a:xfrm>
              <a:off x="5998639" y="2636837"/>
              <a:ext cx="5381625" cy="3933825"/>
            </a:xfrm>
            <a:prstGeom prst="rect">
              <a:avLst/>
            </a:prstGeom>
            <a:ln>
              <a:solidFill>
                <a:schemeClr val="tx1"/>
              </a:solidFill>
            </a:ln>
          </p:spPr>
        </p:pic>
        <p:sp>
          <p:nvSpPr>
            <p:cNvPr id="14" name="TextBox 13">
              <a:extLst>
                <a:ext uri="{FF2B5EF4-FFF2-40B4-BE49-F238E27FC236}">
                  <a16:creationId xmlns:a16="http://schemas.microsoft.com/office/drawing/2014/main" id="{32999255-3D6F-FE76-9BB1-8013A76C3F84}"/>
                </a:ext>
              </a:extLst>
            </p:cNvPr>
            <p:cNvSpPr txBox="1"/>
            <p:nvPr/>
          </p:nvSpPr>
          <p:spPr>
            <a:xfrm>
              <a:off x="6578939" y="2755384"/>
              <a:ext cx="1211262" cy="369332"/>
            </a:xfrm>
            <a:prstGeom prst="rect">
              <a:avLst/>
            </a:prstGeom>
            <a:noFill/>
          </p:spPr>
          <p:txBody>
            <a:bodyPr wrap="square">
              <a:spAutoFit/>
            </a:bodyPr>
            <a:lstStyle/>
            <a:p>
              <a:r>
                <a:rPr lang="en-US" b="0" dirty="0">
                  <a:solidFill>
                    <a:srgbClr val="3B3B3B"/>
                  </a:solidFill>
                  <a:effectLst/>
                  <a:latin typeface="Consolas" panose="020B0609020204030204" pitchFamily="49" charset="0"/>
                </a:rPr>
                <a:t>n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lst</a:t>
              </a:r>
              <a:endParaRPr lang="LID4096" dirty="0"/>
            </a:p>
          </p:txBody>
        </p:sp>
      </p:grpSp>
    </p:spTree>
    <p:extLst>
      <p:ext uri="{BB962C8B-B14F-4D97-AF65-F5344CB8AC3E}">
        <p14:creationId xmlns:p14="http://schemas.microsoft.com/office/powerpoint/2010/main" val="3792352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EE585-E008-580D-6FE6-B7D3644FFF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CCD8092-2459-F90B-41BC-3370D026F7EC}"/>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F1FBAA0A-6BE4-D78D-11B6-968D8C60A7F5}"/>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FECEC586-9D34-0395-2D00-06F14322AD9B}"/>
              </a:ext>
            </a:extLst>
          </p:cNvPr>
          <p:cNvSpPr>
            <a:spLocks noGrp="1"/>
          </p:cNvSpPr>
          <p:nvPr>
            <p:ph type="body" sz="quarter" idx="11"/>
          </p:nvPr>
        </p:nvSpPr>
        <p:spPr/>
        <p:txBody>
          <a:bodyPr/>
          <a:lstStyle/>
          <a:p>
            <a:r>
              <a:rPr lang="he-IL" dirty="0"/>
              <a:t>זמן?</a:t>
            </a:r>
            <a:endParaRPr lang="LID4096" dirty="0"/>
          </a:p>
        </p:txBody>
      </p:sp>
      <p:pic>
        <p:nvPicPr>
          <p:cNvPr id="3" name="Picture 2">
            <a:extLst>
              <a:ext uri="{FF2B5EF4-FFF2-40B4-BE49-F238E27FC236}">
                <a16:creationId xmlns:a16="http://schemas.microsoft.com/office/drawing/2014/main" id="{12C00C6A-5323-794D-95BE-AF61D8EFFDC6}"/>
              </a:ext>
            </a:extLst>
          </p:cNvPr>
          <p:cNvPicPr>
            <a:picLocks noChangeAspect="1"/>
          </p:cNvPicPr>
          <p:nvPr/>
        </p:nvPicPr>
        <p:blipFill>
          <a:blip r:embed="rId2"/>
          <a:stretch>
            <a:fillRect/>
          </a:stretch>
        </p:blipFill>
        <p:spPr>
          <a:xfrm>
            <a:off x="379937" y="2511424"/>
            <a:ext cx="5457825" cy="3933825"/>
          </a:xfrm>
          <a:prstGeom prst="rect">
            <a:avLst/>
          </a:prstGeom>
          <a:ln>
            <a:solidFill>
              <a:schemeClr val="tx1"/>
            </a:solidFill>
          </a:ln>
        </p:spPr>
      </p:pic>
      <p:sp>
        <p:nvSpPr>
          <p:cNvPr id="9" name="TextBox 8">
            <a:extLst>
              <a:ext uri="{FF2B5EF4-FFF2-40B4-BE49-F238E27FC236}">
                <a16:creationId xmlns:a16="http://schemas.microsoft.com/office/drawing/2014/main" id="{D068715F-52D8-8E22-B848-7AD2AF79CC76}"/>
              </a:ext>
            </a:extLst>
          </p:cNvPr>
          <p:cNvSpPr txBox="1"/>
          <p:nvPr/>
        </p:nvSpPr>
        <p:spPr>
          <a:xfrm>
            <a:off x="1005333" y="2591858"/>
            <a:ext cx="1211262" cy="369332"/>
          </a:xfrm>
          <a:prstGeom prst="rect">
            <a:avLst/>
          </a:prstGeom>
          <a:noFill/>
        </p:spPr>
        <p:txBody>
          <a:bodyPr wrap="square">
            <a:spAutoFit/>
          </a:bodyPr>
          <a:lstStyle/>
          <a:p>
            <a:r>
              <a:rPr kumimoji="0" lang="en-US"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sum</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lst</a:t>
            </a:r>
            <a:r>
              <a:rPr kumimoji="0" lang="en-US"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endParaRPr lang="LID4096" dirty="0"/>
          </a:p>
        </p:txBody>
      </p:sp>
      <p:grpSp>
        <p:nvGrpSpPr>
          <p:cNvPr id="12" name="Group 11">
            <a:extLst>
              <a:ext uri="{FF2B5EF4-FFF2-40B4-BE49-F238E27FC236}">
                <a16:creationId xmlns:a16="http://schemas.microsoft.com/office/drawing/2014/main" id="{2D947E33-0759-216A-FB38-89DED276A327}"/>
              </a:ext>
            </a:extLst>
          </p:cNvPr>
          <p:cNvGrpSpPr/>
          <p:nvPr/>
        </p:nvGrpSpPr>
        <p:grpSpPr>
          <a:xfrm>
            <a:off x="6354239" y="2511424"/>
            <a:ext cx="5381625" cy="3933825"/>
            <a:chOff x="5998639" y="2636837"/>
            <a:chExt cx="5381625" cy="3933825"/>
          </a:xfrm>
        </p:grpSpPr>
        <p:pic>
          <p:nvPicPr>
            <p:cNvPr id="13" name="Picture 12">
              <a:extLst>
                <a:ext uri="{FF2B5EF4-FFF2-40B4-BE49-F238E27FC236}">
                  <a16:creationId xmlns:a16="http://schemas.microsoft.com/office/drawing/2014/main" id="{91CAA475-E5AB-B0BB-9504-A1894E969C45}"/>
                </a:ext>
              </a:extLst>
            </p:cNvPr>
            <p:cNvPicPr>
              <a:picLocks noChangeAspect="1"/>
            </p:cNvPicPr>
            <p:nvPr/>
          </p:nvPicPr>
          <p:blipFill>
            <a:blip r:embed="rId3"/>
            <a:stretch>
              <a:fillRect/>
            </a:stretch>
          </p:blipFill>
          <p:spPr>
            <a:xfrm>
              <a:off x="5998639" y="2636837"/>
              <a:ext cx="5381625" cy="3933825"/>
            </a:xfrm>
            <a:prstGeom prst="rect">
              <a:avLst/>
            </a:prstGeom>
            <a:ln>
              <a:solidFill>
                <a:schemeClr val="tx1"/>
              </a:solidFill>
            </a:ln>
          </p:spPr>
        </p:pic>
        <p:sp>
          <p:nvSpPr>
            <p:cNvPr id="14" name="TextBox 13">
              <a:extLst>
                <a:ext uri="{FF2B5EF4-FFF2-40B4-BE49-F238E27FC236}">
                  <a16:creationId xmlns:a16="http://schemas.microsoft.com/office/drawing/2014/main" id="{2F6EB763-2147-1338-E9F1-6743CBC5698D}"/>
                </a:ext>
              </a:extLst>
            </p:cNvPr>
            <p:cNvSpPr txBox="1"/>
            <p:nvPr/>
          </p:nvSpPr>
          <p:spPr>
            <a:xfrm>
              <a:off x="6578939" y="2755384"/>
              <a:ext cx="1211262" cy="369332"/>
            </a:xfrm>
            <a:prstGeom prst="rect">
              <a:avLst/>
            </a:prstGeom>
            <a:noFill/>
          </p:spPr>
          <p:txBody>
            <a:bodyPr wrap="square">
              <a:spAutoFit/>
            </a:bodyPr>
            <a:lstStyle/>
            <a:p>
              <a:r>
                <a:rPr lang="en-US" b="0" dirty="0">
                  <a:solidFill>
                    <a:srgbClr val="3B3B3B"/>
                  </a:solidFill>
                  <a:effectLst/>
                  <a:latin typeface="Consolas" panose="020B0609020204030204" pitchFamily="49" charset="0"/>
                </a:rPr>
                <a:t>n </a:t>
              </a:r>
              <a:r>
                <a:rPr lang="en-US" b="0" dirty="0">
                  <a:solidFill>
                    <a:srgbClr val="AF00DB"/>
                  </a:solidFill>
                  <a:effectLst/>
                  <a:latin typeface="Consolas" panose="020B0609020204030204" pitchFamily="49" charset="0"/>
                </a:rPr>
                <a:t>in</a:t>
              </a:r>
              <a:r>
                <a:rPr lang="en-US" b="0" dirty="0">
                  <a:solidFill>
                    <a:srgbClr val="3B3B3B"/>
                  </a:solidFill>
                  <a:effectLst/>
                  <a:latin typeface="Consolas" panose="020B0609020204030204" pitchFamily="49" charset="0"/>
                </a:rPr>
                <a:t> </a:t>
              </a:r>
              <a:r>
                <a:rPr lang="en-US" b="0" dirty="0" err="1">
                  <a:solidFill>
                    <a:srgbClr val="001080"/>
                  </a:solidFill>
                  <a:effectLst/>
                  <a:latin typeface="Consolas" panose="020B0609020204030204" pitchFamily="49" charset="0"/>
                </a:rPr>
                <a:t>lst</a:t>
              </a:r>
              <a:endParaRPr lang="LID4096" dirty="0"/>
            </a:p>
          </p:txBody>
        </p:sp>
      </p:grpSp>
      <p:sp>
        <p:nvSpPr>
          <p:cNvPr id="16" name="TextBox 15">
            <a:extLst>
              <a:ext uri="{FF2B5EF4-FFF2-40B4-BE49-F238E27FC236}">
                <a16:creationId xmlns:a16="http://schemas.microsoft.com/office/drawing/2014/main" id="{F13C589F-11F5-270D-00BF-EFE55A064D3E}"/>
              </a:ext>
            </a:extLst>
          </p:cNvPr>
          <p:cNvSpPr txBox="1"/>
          <p:nvPr/>
        </p:nvSpPr>
        <p:spPr>
          <a:xfrm>
            <a:off x="4100476" y="1440804"/>
            <a:ext cx="3817906"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למה יש הבדל בזמנים? </a:t>
            </a:r>
            <a:endParaRPr lang="LID4096" sz="3200" dirty="0"/>
          </a:p>
        </p:txBody>
      </p:sp>
    </p:spTree>
    <p:extLst>
      <p:ext uri="{BB962C8B-B14F-4D97-AF65-F5344CB8AC3E}">
        <p14:creationId xmlns:p14="http://schemas.microsoft.com/office/powerpoint/2010/main" val="151095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BC5C5-27BA-C698-1926-79EFBFBB12D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3C7E36-62C9-AD54-BCE1-078EAF61C747}"/>
              </a:ext>
            </a:extLst>
          </p:cNvPr>
          <p:cNvSpPr>
            <a:spLocks noGrp="1"/>
          </p:cNvSpPr>
          <p:nvPr>
            <p:ph type="title"/>
          </p:nvPr>
        </p:nvSpPr>
        <p:spPr/>
        <p:txBody>
          <a:bodyPr>
            <a:normAutofit fontScale="90000"/>
          </a:bodyPr>
          <a:lstStyle/>
          <a:p>
            <a:endParaRPr lang="LID4096"/>
          </a:p>
        </p:txBody>
      </p:sp>
      <p:sp>
        <p:nvSpPr>
          <p:cNvPr id="6" name="Text Placeholder 5">
            <a:extLst>
              <a:ext uri="{FF2B5EF4-FFF2-40B4-BE49-F238E27FC236}">
                <a16:creationId xmlns:a16="http://schemas.microsoft.com/office/drawing/2014/main" id="{159AED15-05F5-6906-B757-B18C7A1690C1}"/>
              </a:ext>
            </a:extLst>
          </p:cNvPr>
          <p:cNvSpPr>
            <a:spLocks noGrp="1"/>
          </p:cNvSpPr>
          <p:nvPr>
            <p:ph type="body" sz="quarter" idx="10"/>
          </p:nvPr>
        </p:nvSpPr>
        <p:spPr/>
        <p:txBody>
          <a:bodyPr/>
          <a:lstStyle/>
          <a:p>
            <a:r>
              <a:rPr lang="he-IL" dirty="0"/>
              <a:t>איך מודדים ביצועים של אלגוריתם?</a:t>
            </a:r>
            <a:endParaRPr lang="LID4096" dirty="0"/>
          </a:p>
        </p:txBody>
      </p:sp>
      <p:sp>
        <p:nvSpPr>
          <p:cNvPr id="7" name="Text Placeholder 6">
            <a:extLst>
              <a:ext uri="{FF2B5EF4-FFF2-40B4-BE49-F238E27FC236}">
                <a16:creationId xmlns:a16="http://schemas.microsoft.com/office/drawing/2014/main" id="{E8982FCA-1CB5-BA73-9D78-FEB21CE112F9}"/>
              </a:ext>
            </a:extLst>
          </p:cNvPr>
          <p:cNvSpPr>
            <a:spLocks noGrp="1"/>
          </p:cNvSpPr>
          <p:nvPr>
            <p:ph type="body" sz="quarter" idx="11"/>
          </p:nvPr>
        </p:nvSpPr>
        <p:spPr>
          <a:xfrm>
            <a:off x="1333501" y="594996"/>
            <a:ext cx="10858500" cy="594995"/>
          </a:xfrm>
        </p:spPr>
        <p:txBody>
          <a:bodyPr/>
          <a:lstStyle/>
          <a:p>
            <a:r>
              <a:rPr lang="he-IL" dirty="0"/>
              <a:t>בלי למדוד זמנים, איזה פונקציה לוקחת פחות זמן?</a:t>
            </a:r>
            <a:endParaRPr lang="LID4096" dirty="0"/>
          </a:p>
        </p:txBody>
      </p:sp>
      <p:sp>
        <p:nvSpPr>
          <p:cNvPr id="8" name="Rectangle 7">
            <a:extLst>
              <a:ext uri="{FF2B5EF4-FFF2-40B4-BE49-F238E27FC236}">
                <a16:creationId xmlns:a16="http://schemas.microsoft.com/office/drawing/2014/main" id="{65C5AE93-74E2-7F89-DB5C-A2008AF935A4}"/>
              </a:ext>
            </a:extLst>
          </p:cNvPr>
          <p:cNvSpPr/>
          <p:nvPr/>
        </p:nvSpPr>
        <p:spPr>
          <a:xfrm>
            <a:off x="236538" y="1644640"/>
            <a:ext cx="6350000" cy="4968815"/>
          </a:xfrm>
          <a:prstGeom prst="rect">
            <a:avLst/>
          </a:prstGeom>
          <a:solidFill>
            <a:srgbClr val="FFFFFF"/>
          </a:solidFill>
          <a:ln>
            <a:solidFill>
              <a:srgbClr val="EEEEE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0" name="Rectangle 9">
            <a:extLst>
              <a:ext uri="{FF2B5EF4-FFF2-40B4-BE49-F238E27FC236}">
                <a16:creationId xmlns:a16="http://schemas.microsoft.com/office/drawing/2014/main" id="{A8FD3FF8-7F57-57C3-1F4C-ABE5B18EB1CF}"/>
              </a:ext>
            </a:extLst>
          </p:cNvPr>
          <p:cNvSpPr/>
          <p:nvPr/>
        </p:nvSpPr>
        <p:spPr>
          <a:xfrm>
            <a:off x="236538" y="1644640"/>
            <a:ext cx="6350000" cy="381000"/>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5" name="Rectangle 14">
            <a:extLst>
              <a:ext uri="{FF2B5EF4-FFF2-40B4-BE49-F238E27FC236}">
                <a16:creationId xmlns:a16="http://schemas.microsoft.com/office/drawing/2014/main" id="{54BE92C4-6F50-FE79-6CBF-34A1C4771FD8}"/>
              </a:ext>
            </a:extLst>
          </p:cNvPr>
          <p:cNvSpPr/>
          <p:nvPr/>
        </p:nvSpPr>
        <p:spPr>
          <a:xfrm>
            <a:off x="300038" y="1644640"/>
            <a:ext cx="2088307" cy="381000"/>
          </a:xfrm>
          <a:prstGeom prst="rect">
            <a:avLst/>
          </a:prstGeom>
          <a:solidFill>
            <a:srgbClr val="FFFFFF"/>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7" name="TextBox 16">
            <a:extLst>
              <a:ext uri="{FF2B5EF4-FFF2-40B4-BE49-F238E27FC236}">
                <a16:creationId xmlns:a16="http://schemas.microsoft.com/office/drawing/2014/main" id="{CC6E2D5E-1748-A4E2-9AAF-EB3A9034AB8F}"/>
              </a:ext>
            </a:extLst>
          </p:cNvPr>
          <p:cNvSpPr txBox="1"/>
          <p:nvPr/>
        </p:nvSpPr>
        <p:spPr>
          <a:xfrm>
            <a:off x="655638" y="1690806"/>
            <a:ext cx="1186607" cy="276999"/>
          </a:xfrm>
          <a:prstGeom prst="rect">
            <a:avLst/>
          </a:prstGeom>
          <a:noFill/>
        </p:spPr>
        <p:txBody>
          <a:bodyPr vert="horz" wrap="none" lIns="0" tIns="0" rIns="0" bIns="0" rtlCol="0" anchor="ctr">
            <a:spAutoFit/>
          </a:bodyPr>
          <a:lstStyle/>
          <a:p>
            <a:r>
              <a:rPr lang="en-US">
                <a:solidFill>
                  <a:srgbClr val="000000"/>
                </a:solidFill>
                <a:latin typeface="Segoe UI" panose="020B0502040204020203" pitchFamily="34" charset="0"/>
              </a:rPr>
              <a:t>compare.py</a:t>
            </a:r>
            <a:endParaRPr lang="LID4096">
              <a:solidFill>
                <a:srgbClr val="000000"/>
              </a:solidFill>
              <a:latin typeface="Segoe UI" panose="020B0502040204020203" pitchFamily="34" charset="0"/>
            </a:endParaRPr>
          </a:p>
        </p:txBody>
      </p:sp>
      <p:sp>
        <p:nvSpPr>
          <p:cNvPr id="18" name="Rectangle 17">
            <a:extLst>
              <a:ext uri="{FF2B5EF4-FFF2-40B4-BE49-F238E27FC236}">
                <a16:creationId xmlns:a16="http://schemas.microsoft.com/office/drawing/2014/main" id="{BB93B09D-E457-B208-D42E-77CF01109258}"/>
              </a:ext>
            </a:extLst>
          </p:cNvPr>
          <p:cNvSpPr/>
          <p:nvPr/>
        </p:nvSpPr>
        <p:spPr>
          <a:xfrm>
            <a:off x="388938" y="1733540"/>
            <a:ext cx="203200" cy="203200"/>
          </a:xfrm>
          <a:prstGeom prst="rect">
            <a:avLst/>
          </a:prstGeom>
          <a:solidFill>
            <a:srgbClr val="3572A5"/>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9" name="TextBox 18">
            <a:extLst>
              <a:ext uri="{FF2B5EF4-FFF2-40B4-BE49-F238E27FC236}">
                <a16:creationId xmlns:a16="http://schemas.microsoft.com/office/drawing/2014/main" id="{71EF8CB5-C9EE-E5BA-3B93-C99B65816547}"/>
              </a:ext>
            </a:extLst>
          </p:cNvPr>
          <p:cNvSpPr txBox="1"/>
          <p:nvPr/>
        </p:nvSpPr>
        <p:spPr>
          <a:xfrm>
            <a:off x="1816845" y="1703506"/>
            <a:ext cx="355600" cy="215444"/>
          </a:xfrm>
          <a:prstGeom prst="rect">
            <a:avLst/>
          </a:prstGeom>
          <a:noFill/>
        </p:spPr>
        <p:txBody>
          <a:bodyPr vert="horz" lIns="0" tIns="0" rIns="0" bIns="0" rtlCol="0" anchor="ctr" anchorCtr="1">
            <a:spAutoFit/>
          </a:bodyPr>
          <a:lstStyle/>
          <a:p>
            <a:r>
              <a:rPr lang="en-US" sz="1400">
                <a:solidFill>
                  <a:srgbClr val="000000"/>
                </a:solidFill>
                <a:latin typeface="Segoe UI" panose="020B0502040204020203" pitchFamily="34" charset="0"/>
              </a:rPr>
              <a:t>×</a:t>
            </a:r>
            <a:endParaRPr lang="LID4096" sz="1400">
              <a:solidFill>
                <a:srgbClr val="000000"/>
              </a:solidFill>
              <a:latin typeface="Segoe UI" panose="020B0502040204020203" pitchFamily="34" charset="0"/>
            </a:endParaRPr>
          </a:p>
        </p:txBody>
      </p:sp>
      <p:sp>
        <p:nvSpPr>
          <p:cNvPr id="20" name="Rectangle 19">
            <a:extLst>
              <a:ext uri="{FF2B5EF4-FFF2-40B4-BE49-F238E27FC236}">
                <a16:creationId xmlns:a16="http://schemas.microsoft.com/office/drawing/2014/main" id="{E883BC9A-B1A5-5495-8A38-1AD0D232581D}"/>
              </a:ext>
            </a:extLst>
          </p:cNvPr>
          <p:cNvSpPr/>
          <p:nvPr/>
        </p:nvSpPr>
        <p:spPr>
          <a:xfrm>
            <a:off x="236538" y="2025640"/>
            <a:ext cx="635000" cy="4587815"/>
          </a:xfrm>
          <a:prstGeom prst="rect">
            <a:avLst/>
          </a:prstGeom>
          <a:solidFill>
            <a:srgbClr val="EEEEEE"/>
          </a:solidFill>
          <a:ln w="19050" cap="flat" cmpd="sng" algn="ctr">
            <a:noFill/>
            <a:prstDash val="solid"/>
            <a:miter lim="800000"/>
          </a:ln>
          <a:effectLst/>
          <a:extLs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1" name="TextBox 20">
            <a:extLst>
              <a:ext uri="{FF2B5EF4-FFF2-40B4-BE49-F238E27FC236}">
                <a16:creationId xmlns:a16="http://schemas.microsoft.com/office/drawing/2014/main" id="{0BF28BCE-33E1-CF24-DE53-A901570EFC18}"/>
              </a:ext>
            </a:extLst>
          </p:cNvPr>
          <p:cNvSpPr txBox="1"/>
          <p:nvPr/>
        </p:nvSpPr>
        <p:spPr>
          <a:xfrm>
            <a:off x="300038" y="2089140"/>
            <a:ext cx="508000" cy="276999"/>
          </a:xfrm>
          <a:prstGeom prst="rect">
            <a:avLst/>
          </a:prstGeom>
          <a:noFill/>
        </p:spPr>
        <p:txBody>
          <a:bodyPr vert="horz" lIns="0" tIns="0" rIns="0" bIns="0" rtlCol="0" anchor="t">
            <a:noAutofit/>
          </a:bodyPr>
          <a:lstStyle/>
          <a:p>
            <a:pPr algn="r"/>
            <a:r>
              <a:rPr lang="en-US">
                <a:solidFill>
                  <a:srgbClr val="999999"/>
                </a:solidFill>
                <a:latin typeface="Consolas" panose="020B0609020204030204" pitchFamily="49" charset="0"/>
              </a:rPr>
              <a:t>1</a:t>
            </a:r>
          </a:p>
          <a:p>
            <a:pPr algn="r"/>
            <a:r>
              <a:rPr lang="en-US">
                <a:solidFill>
                  <a:srgbClr val="999999"/>
                </a:solidFill>
                <a:latin typeface="Consolas" panose="020B0609020204030204" pitchFamily="49" charset="0"/>
              </a:rPr>
              <a:t>2</a:t>
            </a:r>
          </a:p>
          <a:p>
            <a:pPr algn="r"/>
            <a:r>
              <a:rPr lang="en-US">
                <a:solidFill>
                  <a:srgbClr val="999999"/>
                </a:solidFill>
                <a:latin typeface="Consolas" panose="020B0609020204030204" pitchFamily="49" charset="0"/>
              </a:rPr>
              <a:t>3</a:t>
            </a:r>
          </a:p>
          <a:p>
            <a:pPr algn="r"/>
            <a:r>
              <a:rPr lang="en-US">
                <a:solidFill>
                  <a:srgbClr val="999999"/>
                </a:solidFill>
                <a:latin typeface="Consolas" panose="020B0609020204030204" pitchFamily="49" charset="0"/>
              </a:rPr>
              <a:t>4</a:t>
            </a:r>
          </a:p>
          <a:p>
            <a:pPr algn="r"/>
            <a:r>
              <a:rPr lang="en-US">
                <a:solidFill>
                  <a:srgbClr val="999999"/>
                </a:solidFill>
                <a:latin typeface="Consolas" panose="020B0609020204030204" pitchFamily="49" charset="0"/>
              </a:rPr>
              <a:t>5</a:t>
            </a:r>
          </a:p>
          <a:p>
            <a:pPr algn="r"/>
            <a:r>
              <a:rPr lang="en-US">
                <a:solidFill>
                  <a:srgbClr val="999999"/>
                </a:solidFill>
                <a:latin typeface="Consolas" panose="020B0609020204030204" pitchFamily="49" charset="0"/>
              </a:rPr>
              <a:t>6</a:t>
            </a:r>
          </a:p>
          <a:p>
            <a:pPr algn="r"/>
            <a:r>
              <a:rPr lang="en-US">
                <a:solidFill>
                  <a:srgbClr val="999999"/>
                </a:solidFill>
                <a:latin typeface="Consolas" panose="020B0609020204030204" pitchFamily="49" charset="0"/>
              </a:rPr>
              <a:t>7</a:t>
            </a:r>
          </a:p>
          <a:p>
            <a:pPr algn="r"/>
            <a:r>
              <a:rPr lang="en-US">
                <a:solidFill>
                  <a:srgbClr val="999999"/>
                </a:solidFill>
                <a:latin typeface="Consolas" panose="020B0609020204030204" pitchFamily="49" charset="0"/>
              </a:rPr>
              <a:t>8</a:t>
            </a:r>
          </a:p>
          <a:p>
            <a:pPr algn="r"/>
            <a:r>
              <a:rPr lang="en-US">
                <a:solidFill>
                  <a:srgbClr val="999999"/>
                </a:solidFill>
                <a:latin typeface="Consolas" panose="020B0609020204030204" pitchFamily="49" charset="0"/>
              </a:rPr>
              <a:t>9</a:t>
            </a:r>
          </a:p>
          <a:p>
            <a:pPr algn="r"/>
            <a:r>
              <a:rPr lang="en-US">
                <a:solidFill>
                  <a:srgbClr val="999999"/>
                </a:solidFill>
                <a:latin typeface="Consolas" panose="020B0609020204030204" pitchFamily="49" charset="0"/>
              </a:rPr>
              <a:t>10</a:t>
            </a:r>
          </a:p>
          <a:p>
            <a:pPr algn="r"/>
            <a:r>
              <a:rPr lang="en-US">
                <a:solidFill>
                  <a:srgbClr val="999999"/>
                </a:solidFill>
                <a:latin typeface="Consolas" panose="020B0609020204030204" pitchFamily="49" charset="0"/>
              </a:rPr>
              <a:t>11</a:t>
            </a:r>
            <a:endParaRPr lang="LID4096">
              <a:solidFill>
                <a:srgbClr val="999999"/>
              </a:solidFill>
              <a:latin typeface="Consolas" panose="020B0609020204030204" pitchFamily="49" charset="0"/>
            </a:endParaRPr>
          </a:p>
        </p:txBody>
      </p:sp>
      <p:sp>
        <p:nvSpPr>
          <p:cNvPr id="22" name="TextBox 21">
            <a:extLst>
              <a:ext uri="{FF2B5EF4-FFF2-40B4-BE49-F238E27FC236}">
                <a16:creationId xmlns:a16="http://schemas.microsoft.com/office/drawing/2014/main" id="{7936B89A-62BC-488B-AFA8-DBCB623FD3F3}"/>
              </a:ext>
            </a:extLst>
          </p:cNvPr>
          <p:cNvSpPr txBox="1"/>
          <p:nvPr/>
        </p:nvSpPr>
        <p:spPr>
          <a:xfrm>
            <a:off x="998538" y="2089140"/>
            <a:ext cx="5395912" cy="4464060"/>
          </a:xfrm>
          <a:prstGeom prst="rect">
            <a:avLst/>
          </a:prstGeom>
          <a:noFill/>
        </p:spPr>
        <p:txBody>
          <a:bodyPr vert="horz" wrap="square" lIns="0" tIns="0" rIns="0" bIns="0" rtlCol="0" anchor="t">
            <a:noAutofit/>
          </a:bodyPr>
          <a:lstStyle/>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print_stars_const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98658"/>
                </a:solidFill>
                <a:effectLst/>
                <a:uLnTx/>
                <a:uFillTx/>
                <a:latin typeface="Consolas" panose="020B0609020204030204" pitchFamily="49" charset="0"/>
                <a:ea typeface="+mn-ea"/>
                <a:cs typeface="+mn-cs"/>
              </a:rPr>
              <a:t>100000</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print_stars_linear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b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br>
            <a:r>
              <a:rPr kumimoji="0" lang="en-US" sz="24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def</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795E26"/>
                </a:solidFill>
                <a:effectLst/>
                <a:uLnTx/>
                <a:uFillTx/>
                <a:latin typeface="Consolas" panose="020B0609020204030204" pitchFamily="49" charset="0"/>
                <a:ea typeface="+mn-ea"/>
                <a:cs typeface="+mn-cs"/>
              </a:rPr>
              <a:t>print_stars_quadratic</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err="1">
                <a:ln>
                  <a:noFill/>
                </a:ln>
                <a:solidFill>
                  <a:srgbClr val="001080"/>
                </a:solidFill>
                <a:effectLst/>
                <a:uLnTx/>
                <a:uFillTx/>
                <a:latin typeface="Consolas" panose="020B0609020204030204" pitchFamily="49" charset="0"/>
                <a:ea typeface="+mn-ea"/>
                <a:cs typeface="+mn-cs"/>
              </a:rPr>
              <a:t>i</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for</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j</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AF00DB"/>
                </a:solidFill>
                <a:effectLst/>
                <a:uLnTx/>
                <a:uFillTx/>
                <a:latin typeface="Consolas" panose="020B0609020204030204" pitchFamily="49" charset="0"/>
                <a:ea typeface="+mn-ea"/>
                <a:cs typeface="+mn-cs"/>
              </a:rPr>
              <a:t>in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267F99"/>
                </a:solidFill>
                <a:effectLst/>
                <a:uLnTx/>
                <a:uFillTx/>
                <a:latin typeface="Consolas" panose="020B0609020204030204" pitchFamily="49" charset="0"/>
                <a:ea typeface="+mn-ea"/>
                <a:cs typeface="+mn-cs"/>
              </a:rPr>
              <a:t>range</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001080"/>
                </a:solidFill>
                <a:effectLst/>
                <a:uLnTx/>
                <a:uFillTx/>
                <a:latin typeface="Consolas" panose="020B0609020204030204" pitchFamily="49" charset="0"/>
                <a:ea typeface="+mn-ea"/>
                <a:cs typeface="+mn-cs"/>
              </a:rPr>
              <a:t>n</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a:p>
            <a:pPr marL="0" marR="0" lvl="0" indent="0" algn="l" defTabSz="914400" rtl="0" eaLnBrk="1" fontAlgn="auto" latinLnBrk="0" hangingPunct="1">
              <a:buClrTx/>
              <a:buSzTx/>
              <a:buFontTx/>
              <a:buNone/>
              <a:tabLst/>
              <a:defRPr/>
            </a:pP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            </a:t>
            </a:r>
            <a:r>
              <a:rPr kumimoji="0" lang="en-US" sz="2400" b="0" i="0" u="none" strike="noStrike" kern="1200" cap="none" spc="0" normalizeH="0" baseline="0" noProof="0" dirty="0">
                <a:ln>
                  <a:noFill/>
                </a:ln>
                <a:solidFill>
                  <a:srgbClr val="795E26"/>
                </a:solidFill>
                <a:effectLst/>
                <a:uLnTx/>
                <a:uFillTx/>
                <a:latin typeface="Consolas" panose="020B0609020204030204" pitchFamily="49" charset="0"/>
                <a:ea typeface="+mn-ea"/>
                <a:cs typeface="+mn-cs"/>
              </a:rPr>
              <a:t>print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A31515"/>
                </a:solidFill>
                <a:effectLst/>
                <a:uLnTx/>
                <a:uFillTx/>
                <a:latin typeface="Consolas" panose="020B0609020204030204" pitchFamily="49" charset="0"/>
                <a:ea typeface="+mn-ea"/>
                <a:cs typeface="+mn-cs"/>
              </a:rPr>
              <a:t>"*"</a:t>
            </a:r>
            <a:r>
              <a:rPr kumimoji="0" lang="en-US" sz="2400" b="0" i="0" u="none" strike="noStrike" kern="1200" cap="none" spc="0" normalizeH="0" baseline="0" noProof="0" dirty="0">
                <a:ln>
                  <a:noFill/>
                </a:ln>
                <a:solidFill>
                  <a:srgbClr val="3B3B3B"/>
                </a:solidFill>
                <a:effectLst/>
                <a:uLnTx/>
                <a:uFillTx/>
                <a:latin typeface="Consolas" panose="020B0609020204030204" pitchFamily="49" charset="0"/>
                <a:ea typeface="+mn-ea"/>
                <a:cs typeface="+mn-cs"/>
              </a:rPr>
              <a:t>)</a:t>
            </a:r>
          </a:p>
        </p:txBody>
      </p:sp>
      <p:cxnSp>
        <p:nvCxnSpPr>
          <p:cNvPr id="23" name="IndentGuide_0_1_3">
            <a:extLst>
              <a:ext uri="{FF2B5EF4-FFF2-40B4-BE49-F238E27FC236}">
                <a16:creationId xmlns:a16="http://schemas.microsoft.com/office/drawing/2014/main" id="{6EB2CEDC-EA7F-3396-C37A-7A3FF140A278}"/>
              </a:ext>
            </a:extLst>
          </p:cNvPr>
          <p:cNvCxnSpPr>
            <a:cxnSpLocks/>
          </p:cNvCxnSpPr>
          <p:nvPr/>
        </p:nvCxnSpPr>
        <p:spPr>
          <a:xfrm>
            <a:off x="998538" y="2508250"/>
            <a:ext cx="0" cy="67817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4" name="IndentGuide_0_7_10">
            <a:extLst>
              <a:ext uri="{FF2B5EF4-FFF2-40B4-BE49-F238E27FC236}">
                <a16:creationId xmlns:a16="http://schemas.microsoft.com/office/drawing/2014/main" id="{DC0D3172-623B-24DB-5D72-35C22C5F90BA}"/>
              </a:ext>
            </a:extLst>
          </p:cNvPr>
          <p:cNvCxnSpPr>
            <a:cxnSpLocks/>
          </p:cNvCxnSpPr>
          <p:nvPr/>
        </p:nvCxnSpPr>
        <p:spPr>
          <a:xfrm>
            <a:off x="1001616" y="5452533"/>
            <a:ext cx="0" cy="100794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5" name="IndentGuide_1_2_3">
            <a:extLst>
              <a:ext uri="{FF2B5EF4-FFF2-40B4-BE49-F238E27FC236}">
                <a16:creationId xmlns:a16="http://schemas.microsoft.com/office/drawing/2014/main" id="{29CF1BF7-C9F3-F054-0E05-4435DA8665D1}"/>
              </a:ext>
            </a:extLst>
          </p:cNvPr>
          <p:cNvCxnSpPr>
            <a:cxnSpLocks/>
          </p:cNvCxnSpPr>
          <p:nvPr/>
        </p:nvCxnSpPr>
        <p:spPr>
          <a:xfrm>
            <a:off x="1703388" y="2814320"/>
            <a:ext cx="0" cy="37210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6" name="IndentGuide_1_5_6">
            <a:extLst>
              <a:ext uri="{FF2B5EF4-FFF2-40B4-BE49-F238E27FC236}">
                <a16:creationId xmlns:a16="http://schemas.microsoft.com/office/drawing/2014/main" id="{24288857-8972-E95E-4CC9-92A20ED63376}"/>
              </a:ext>
            </a:extLst>
          </p:cNvPr>
          <p:cNvCxnSpPr>
            <a:cxnSpLocks/>
          </p:cNvCxnSpPr>
          <p:nvPr/>
        </p:nvCxnSpPr>
        <p:spPr>
          <a:xfrm>
            <a:off x="1644122" y="4246880"/>
            <a:ext cx="0" cy="38508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7" name="IndentGuide_1_8_10">
            <a:extLst>
              <a:ext uri="{FF2B5EF4-FFF2-40B4-BE49-F238E27FC236}">
                <a16:creationId xmlns:a16="http://schemas.microsoft.com/office/drawing/2014/main" id="{3EA82441-5CEE-6AEA-9C16-2781D64EE462}"/>
              </a:ext>
            </a:extLst>
          </p:cNvPr>
          <p:cNvCxnSpPr>
            <a:cxnSpLocks/>
          </p:cNvCxnSpPr>
          <p:nvPr/>
        </p:nvCxnSpPr>
        <p:spPr>
          <a:xfrm>
            <a:off x="1703388" y="5816600"/>
            <a:ext cx="0" cy="6438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28" name="IndentGuide_2_9_10">
            <a:extLst>
              <a:ext uri="{FF2B5EF4-FFF2-40B4-BE49-F238E27FC236}">
                <a16:creationId xmlns:a16="http://schemas.microsoft.com/office/drawing/2014/main" id="{277EA58D-7414-1443-A1AB-1B6AC29F1AB3}"/>
              </a:ext>
            </a:extLst>
          </p:cNvPr>
          <p:cNvCxnSpPr>
            <a:cxnSpLocks/>
          </p:cNvCxnSpPr>
          <p:nvPr/>
        </p:nvCxnSpPr>
        <p:spPr>
          <a:xfrm>
            <a:off x="2372157" y="6096000"/>
            <a:ext cx="0" cy="364480"/>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cxnSp>
        <p:nvCxnSpPr>
          <p:cNvPr id="46" name="IndentGuide_1_8_10">
            <a:extLst>
              <a:ext uri="{FF2B5EF4-FFF2-40B4-BE49-F238E27FC236}">
                <a16:creationId xmlns:a16="http://schemas.microsoft.com/office/drawing/2014/main" id="{FF70CFFB-3818-CF3B-4950-CB5D672E91CB}"/>
              </a:ext>
            </a:extLst>
          </p:cNvPr>
          <p:cNvCxnSpPr>
            <a:cxnSpLocks/>
          </p:cNvCxnSpPr>
          <p:nvPr/>
        </p:nvCxnSpPr>
        <p:spPr>
          <a:xfrm>
            <a:off x="998538" y="4000490"/>
            <a:ext cx="0" cy="631477"/>
          </a:xfrm>
          <a:prstGeom prst="line">
            <a:avLst/>
          </a:prstGeom>
          <a:ln w="6350">
            <a:solidFill>
              <a:srgbClr val="999999"/>
            </a:solidFill>
          </a:ln>
        </p:spPr>
        <p:style>
          <a:lnRef idx="2">
            <a:schemeClr val="accent1"/>
          </a:lnRef>
          <a:fillRef idx="0">
            <a:schemeClr val="accent1"/>
          </a:fillRef>
          <a:effectRef idx="1">
            <a:schemeClr val="accent1"/>
          </a:effectRef>
          <a:fontRef idx="minor">
            <a:schemeClr val="tx1"/>
          </a:fontRef>
        </p:style>
      </p:cxnSp>
      <p:sp>
        <p:nvSpPr>
          <p:cNvPr id="55" name="TextBox 54">
            <a:extLst>
              <a:ext uri="{FF2B5EF4-FFF2-40B4-BE49-F238E27FC236}">
                <a16:creationId xmlns:a16="http://schemas.microsoft.com/office/drawing/2014/main" id="{EB193E3B-C9EB-7080-413D-97DDD385186D}"/>
              </a:ext>
            </a:extLst>
          </p:cNvPr>
          <p:cNvSpPr txBox="1"/>
          <p:nvPr/>
        </p:nvSpPr>
        <p:spPr>
          <a:xfrm>
            <a:off x="5955454" y="2366139"/>
            <a:ext cx="440139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לא תלוי ב-</a:t>
            </a:r>
            <a:r>
              <a:rPr lang="en-US" sz="3200" dirty="0"/>
              <a:t>n</a:t>
            </a:r>
            <a:endParaRPr lang="LID4096" sz="3200" dirty="0"/>
          </a:p>
        </p:txBody>
      </p:sp>
      <p:sp>
        <p:nvSpPr>
          <p:cNvPr id="56" name="TextBox 55">
            <a:extLst>
              <a:ext uri="{FF2B5EF4-FFF2-40B4-BE49-F238E27FC236}">
                <a16:creationId xmlns:a16="http://schemas.microsoft.com/office/drawing/2014/main" id="{5D3BD134-9D38-3DB9-998C-37AA0B9C1C4C}"/>
              </a:ext>
            </a:extLst>
          </p:cNvPr>
          <p:cNvSpPr txBox="1"/>
          <p:nvPr/>
        </p:nvSpPr>
        <p:spPr>
          <a:xfrm>
            <a:off x="5955454" y="3834674"/>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לינארי ב-</a:t>
            </a:r>
            <a:r>
              <a:rPr lang="en-US" sz="3200" dirty="0"/>
              <a:t>n</a:t>
            </a:r>
            <a:endParaRPr lang="LID4096" sz="3200" dirty="0"/>
          </a:p>
        </p:txBody>
      </p:sp>
      <p:sp>
        <p:nvSpPr>
          <p:cNvPr id="57" name="TextBox 56">
            <a:extLst>
              <a:ext uri="{FF2B5EF4-FFF2-40B4-BE49-F238E27FC236}">
                <a16:creationId xmlns:a16="http://schemas.microsoft.com/office/drawing/2014/main" id="{91D88486-D3FA-EEF1-201A-372AF297484B}"/>
              </a:ext>
            </a:extLst>
          </p:cNvPr>
          <p:cNvSpPr txBox="1"/>
          <p:nvPr/>
        </p:nvSpPr>
        <p:spPr>
          <a:xfrm>
            <a:off x="5955454" y="5303209"/>
            <a:ext cx="4356945"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מספר פעולות ריבועי ב-</a:t>
            </a:r>
            <a:r>
              <a:rPr lang="en-US" sz="3200" dirty="0"/>
              <a:t>n</a:t>
            </a:r>
            <a:endParaRPr lang="LID4096" sz="3200" dirty="0"/>
          </a:p>
        </p:txBody>
      </p:sp>
      <p:sp>
        <p:nvSpPr>
          <p:cNvPr id="58" name="TextBox 57">
            <a:extLst>
              <a:ext uri="{FF2B5EF4-FFF2-40B4-BE49-F238E27FC236}">
                <a16:creationId xmlns:a16="http://schemas.microsoft.com/office/drawing/2014/main" id="{BA04D72C-EEEB-8D41-B2CD-B593EDF1869C}"/>
              </a:ext>
            </a:extLst>
          </p:cNvPr>
          <p:cNvSpPr txBox="1"/>
          <p:nvPr/>
        </p:nvSpPr>
        <p:spPr>
          <a:xfrm>
            <a:off x="7473104" y="1394808"/>
            <a:ext cx="3925856" cy="58477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r" rtl="1"/>
            <a:r>
              <a:rPr lang="he-IL" sz="3200" dirty="0"/>
              <a:t>כמה פעולות מבצעים?</a:t>
            </a:r>
            <a:endParaRPr lang="LID4096" sz="3200" dirty="0"/>
          </a:p>
        </p:txBody>
      </p:sp>
    </p:spTree>
    <p:extLst>
      <p:ext uri="{BB962C8B-B14F-4D97-AF65-F5344CB8AC3E}">
        <p14:creationId xmlns:p14="http://schemas.microsoft.com/office/powerpoint/2010/main" val="1081427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fade">
                                      <p:cBhvr>
                                        <p:cTn id="7" dur="500"/>
                                        <p:tgtEl>
                                          <p:spTgt spid="5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5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56" grpId="0" animBg="1"/>
      <p:bldP spid="57" grpId="0" animBg="1"/>
      <p:bldP spid="5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941"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05BEAF7-3558-4C33-AA95-86F30DE6767F}">
  <we:reference id="wa104380862" version="3.0.0.0" store="en-US" storeType="OMEX"/>
  <we:alternateReferences>
    <we:reference id="WA104380862" version="3.0.0.0" store="WA104380862"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Office Theme</Template>
  <TotalTime>41791</TotalTime>
  <Words>3468</Words>
  <Application>Microsoft Office PowerPoint</Application>
  <PresentationFormat>Widescreen</PresentationFormat>
  <Paragraphs>866</Paragraphs>
  <Slides>43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Aptos</vt:lpstr>
      <vt:lpstr>Aptos Display</vt:lpstr>
      <vt:lpstr>Arial</vt:lpstr>
      <vt:lpstr>Cambria Math</vt:lpstr>
      <vt:lpstr>Consolas</vt:lpstr>
      <vt:lpstr>Segoe UI</vt:lpstr>
      <vt:lpstr>Office Theme</vt:lpstr>
      <vt:lpstr>מבוא למדעי המחשב Introduction to Computer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Complexity</vt:lpstr>
      <vt:lpstr>Complexity</vt:lpstr>
      <vt:lpstr>Complexity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Roi Poranne</dc:creator>
  <cp:lastModifiedBy>Roi Poranne</cp:lastModifiedBy>
  <cp:revision>657</cp:revision>
  <dcterms:created xsi:type="dcterms:W3CDTF">2024-10-15T11:17:09Z</dcterms:created>
  <dcterms:modified xsi:type="dcterms:W3CDTF">2025-01-03T13:20:23Z</dcterms:modified>
</cp:coreProperties>
</file>