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6"/>
  </p:notesMasterIdLst>
  <p:sldIdLst>
    <p:sldId id="258" r:id="rId4"/>
    <p:sldId id="260" r:id="rId5"/>
    <p:sldId id="259" r:id="rId7"/>
    <p:sldId id="262" r:id="rId8"/>
    <p:sldId id="269" r:id="rId9"/>
    <p:sldId id="263" r:id="rId10"/>
    <p:sldId id="264" r:id="rId11"/>
    <p:sldId id="265" r:id="rId12"/>
    <p:sldId id="268" r:id="rId13"/>
    <p:sldId id="266" r:id="rId14"/>
    <p:sldId id="267" r:id="rId15"/>
    <p:sldId id="270" r:id="rId16"/>
    <p:sldId id="271" r:id="rId17"/>
    <p:sldId id="274" r:id="rId18"/>
    <p:sldId id="272" r:id="rId19"/>
    <p:sldId id="273" r:id="rId20"/>
    <p:sldId id="281" r:id="rId21"/>
    <p:sldId id="282" r:id="rId22"/>
    <p:sldId id="283" r:id="rId23"/>
    <p:sldId id="284" r:id="rId24"/>
    <p:sldId id="285" r:id="rId25"/>
    <p:sldId id="286" r:id="rId26"/>
    <p:sldId id="287" r:id="rId27"/>
    <p:sldId id="288" r:id="rId28"/>
    <p:sldId id="289"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3C2E5-650F-412B-9CEE-319DF65D7D4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image" Target="../media/image3.jpeg"/><Relationship Id="rId2" Type="http://schemas.openxmlformats.org/officeDocument/2006/relationships/tags" Target="../tags/tag12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8" Type="http://schemas.openxmlformats.org/officeDocument/2006/relationships/tags" Target="../tags/tag176.xml"/><Relationship Id="rId27" Type="http://schemas.openxmlformats.org/officeDocument/2006/relationships/tags" Target="../tags/tag175.xml"/><Relationship Id="rId26" Type="http://schemas.openxmlformats.org/officeDocument/2006/relationships/tags" Target="../tags/tag174.xml"/><Relationship Id="rId25" Type="http://schemas.openxmlformats.org/officeDocument/2006/relationships/tags" Target="../tags/tag173.xml"/><Relationship Id="rId24" Type="http://schemas.openxmlformats.org/officeDocument/2006/relationships/tags" Target="../tags/tag172.xml"/><Relationship Id="rId23" Type="http://schemas.openxmlformats.org/officeDocument/2006/relationships/tags" Target="../tags/tag171.xml"/><Relationship Id="rId22" Type="http://schemas.openxmlformats.org/officeDocument/2006/relationships/tags" Target="../tags/tag170.xml"/><Relationship Id="rId21" Type="http://schemas.openxmlformats.org/officeDocument/2006/relationships/tags" Target="../tags/tag169.xml"/><Relationship Id="rId20" Type="http://schemas.openxmlformats.org/officeDocument/2006/relationships/tags" Target="../tags/tag168.xml"/><Relationship Id="rId2" Type="http://schemas.openxmlformats.org/officeDocument/2006/relationships/tags" Target="../tags/tag150.xml"/><Relationship Id="rId19" Type="http://schemas.openxmlformats.org/officeDocument/2006/relationships/tags" Target="../tags/tag167.xml"/><Relationship Id="rId18" Type="http://schemas.openxmlformats.org/officeDocument/2006/relationships/tags" Target="../tags/tag166.xml"/><Relationship Id="rId17" Type="http://schemas.openxmlformats.org/officeDocument/2006/relationships/tags" Target="../tags/tag165.xml"/><Relationship Id="rId16" Type="http://schemas.openxmlformats.org/officeDocument/2006/relationships/tags" Target="../tags/tag164.xml"/><Relationship Id="rId15" Type="http://schemas.openxmlformats.org/officeDocument/2006/relationships/tags" Target="../tags/tag163.xml"/><Relationship Id="rId14" Type="http://schemas.openxmlformats.org/officeDocument/2006/relationships/tags" Target="../tags/tag162.xml"/><Relationship Id="rId13" Type="http://schemas.openxmlformats.org/officeDocument/2006/relationships/tags" Target="../tags/tag161.xml"/><Relationship Id="rId12" Type="http://schemas.openxmlformats.org/officeDocument/2006/relationships/tags" Target="../tags/tag160.xml"/><Relationship Id="rId11" Type="http://schemas.openxmlformats.org/officeDocument/2006/relationships/tags" Target="../tags/tag159.xml"/><Relationship Id="rId10" Type="http://schemas.openxmlformats.org/officeDocument/2006/relationships/tags" Target="../tags/tag15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6" Type="http://schemas.openxmlformats.org/officeDocument/2006/relationships/tags" Target="../tags/tag191.xml"/><Relationship Id="rId15" Type="http://schemas.openxmlformats.org/officeDocument/2006/relationships/tags" Target="../tags/tag190.xml"/><Relationship Id="rId14" Type="http://schemas.openxmlformats.org/officeDocument/2006/relationships/tags" Target="../tags/tag189.xml"/><Relationship Id="rId13" Type="http://schemas.openxmlformats.org/officeDocument/2006/relationships/tags" Target="../tags/tag188.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8" Type="http://schemas.openxmlformats.org/officeDocument/2006/relationships/tags" Target="../tags/tag36.xml"/><Relationship Id="rId27" Type="http://schemas.openxmlformats.org/officeDocument/2006/relationships/tags" Target="../tags/tag35.xml"/><Relationship Id="rId26" Type="http://schemas.openxmlformats.org/officeDocument/2006/relationships/tags" Target="../tags/tag34.xml"/><Relationship Id="rId25" Type="http://schemas.openxmlformats.org/officeDocument/2006/relationships/tags" Target="../tags/tag33.xml"/><Relationship Id="rId24" Type="http://schemas.openxmlformats.org/officeDocument/2006/relationships/tags" Target="../tags/tag32.xml"/><Relationship Id="rId23" Type="http://schemas.openxmlformats.org/officeDocument/2006/relationships/tags" Target="../tags/tag31.xml"/><Relationship Id="rId22" Type="http://schemas.openxmlformats.org/officeDocument/2006/relationships/tags" Target="../tags/tag30.xml"/><Relationship Id="rId21" Type="http://schemas.openxmlformats.org/officeDocument/2006/relationships/tags" Target="../tags/tag29.xml"/><Relationship Id="rId20" Type="http://schemas.openxmlformats.org/officeDocument/2006/relationships/tags" Target="../tags/tag28.xml"/><Relationship Id="rId2" Type="http://schemas.openxmlformats.org/officeDocument/2006/relationships/tags" Target="../tags/tag10.xml"/><Relationship Id="rId19" Type="http://schemas.openxmlformats.org/officeDocument/2006/relationships/tags" Target="../tags/tag27.xml"/><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tags" Target="../tags/tag198.xml"/><Relationship Id="rId7" Type="http://schemas.openxmlformats.org/officeDocument/2006/relationships/tags" Target="../tags/tag197.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5" Type="http://schemas.openxmlformats.org/officeDocument/2006/relationships/tags" Target="../tags/tag213.xml"/><Relationship Id="rId14" Type="http://schemas.openxmlformats.org/officeDocument/2006/relationships/tags" Target="../tags/tag212.xml"/><Relationship Id="rId13" Type="http://schemas.openxmlformats.org/officeDocument/2006/relationships/tags" Target="../tags/tag211.xml"/><Relationship Id="rId12" Type="http://schemas.openxmlformats.org/officeDocument/2006/relationships/tags" Target="../tags/tag210.xml"/><Relationship Id="rId11" Type="http://schemas.openxmlformats.org/officeDocument/2006/relationships/tags" Target="../tags/tag209.xml"/><Relationship Id="rId10" Type="http://schemas.openxmlformats.org/officeDocument/2006/relationships/tags" Target="../tags/tag20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8" Type="http://schemas.openxmlformats.org/officeDocument/2006/relationships/tags" Target="../tags/tag230.xml"/><Relationship Id="rId17" Type="http://schemas.openxmlformats.org/officeDocument/2006/relationships/tags" Target="../tags/tag229.xml"/><Relationship Id="rId16" Type="http://schemas.openxmlformats.org/officeDocument/2006/relationships/tags" Target="../tags/tag228.xml"/><Relationship Id="rId15" Type="http://schemas.openxmlformats.org/officeDocument/2006/relationships/tags" Target="../tags/tag227.xml"/><Relationship Id="rId14" Type="http://schemas.openxmlformats.org/officeDocument/2006/relationships/tags" Target="../tags/tag226.xml"/><Relationship Id="rId13" Type="http://schemas.openxmlformats.org/officeDocument/2006/relationships/tags" Target="../tags/tag225.xml"/><Relationship Id="rId12" Type="http://schemas.openxmlformats.org/officeDocument/2006/relationships/tags" Target="../tags/tag22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38.xml"/><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2" Type="http://schemas.openxmlformats.org/officeDocument/2006/relationships/tags" Target="../tags/tag261.xml"/><Relationship Id="rId31" Type="http://schemas.openxmlformats.org/officeDocument/2006/relationships/tags" Target="../tags/tag260.xml"/><Relationship Id="rId30" Type="http://schemas.openxmlformats.org/officeDocument/2006/relationships/tags" Target="../tags/tag259.xml"/><Relationship Id="rId3" Type="http://schemas.openxmlformats.org/officeDocument/2006/relationships/tags" Target="../tags/tag232.xml"/><Relationship Id="rId29" Type="http://schemas.openxmlformats.org/officeDocument/2006/relationships/tags" Target="../tags/tag258.xml"/><Relationship Id="rId28" Type="http://schemas.openxmlformats.org/officeDocument/2006/relationships/tags" Target="../tags/tag257.xml"/><Relationship Id="rId27" Type="http://schemas.openxmlformats.org/officeDocument/2006/relationships/tags" Target="../tags/tag256.xml"/><Relationship Id="rId26" Type="http://schemas.openxmlformats.org/officeDocument/2006/relationships/tags" Target="../tags/tag255.xml"/><Relationship Id="rId25" Type="http://schemas.openxmlformats.org/officeDocument/2006/relationships/tags" Target="../tags/tag254.xml"/><Relationship Id="rId24" Type="http://schemas.openxmlformats.org/officeDocument/2006/relationships/tags" Target="../tags/tag253.xml"/><Relationship Id="rId23" Type="http://schemas.openxmlformats.org/officeDocument/2006/relationships/tags" Target="../tags/tag252.xml"/><Relationship Id="rId22" Type="http://schemas.openxmlformats.org/officeDocument/2006/relationships/tags" Target="../tags/tag251.xml"/><Relationship Id="rId21" Type="http://schemas.openxmlformats.org/officeDocument/2006/relationships/tags" Target="../tags/tag250.xml"/><Relationship Id="rId20" Type="http://schemas.openxmlformats.org/officeDocument/2006/relationships/tags" Target="../tags/tag249.xml"/><Relationship Id="rId2" Type="http://schemas.openxmlformats.org/officeDocument/2006/relationships/tags" Target="../tags/tag231.xml"/><Relationship Id="rId19" Type="http://schemas.openxmlformats.org/officeDocument/2006/relationships/tags" Target="../tags/tag248.xml"/><Relationship Id="rId18" Type="http://schemas.openxmlformats.org/officeDocument/2006/relationships/tags" Target="../tags/tag247.xml"/><Relationship Id="rId17" Type="http://schemas.openxmlformats.org/officeDocument/2006/relationships/tags" Target="../tags/tag246.xml"/><Relationship Id="rId16" Type="http://schemas.openxmlformats.org/officeDocument/2006/relationships/tags" Target="../tags/tag245.xml"/><Relationship Id="rId15" Type="http://schemas.openxmlformats.org/officeDocument/2006/relationships/tags" Target="../tags/tag244.xml"/><Relationship Id="rId14" Type="http://schemas.openxmlformats.org/officeDocument/2006/relationships/tags" Target="../tags/tag243.xml"/><Relationship Id="rId13" Type="http://schemas.openxmlformats.org/officeDocument/2006/relationships/tags" Target="../tags/tag242.xml"/><Relationship Id="rId12" Type="http://schemas.openxmlformats.org/officeDocument/2006/relationships/tags" Target="../tags/tag241.xml"/><Relationship Id="rId11" Type="http://schemas.openxmlformats.org/officeDocument/2006/relationships/tags" Target="../tags/tag240.xml"/><Relationship Id="rId10" Type="http://schemas.openxmlformats.org/officeDocument/2006/relationships/tags" Target="../tags/tag23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image" Target="../media/image2.jpeg"/><Relationship Id="rId2" Type="http://schemas.openxmlformats.org/officeDocument/2006/relationships/tags" Target="../tags/tag44.xml"/><Relationship Id="rId10" Type="http://schemas.openxmlformats.org/officeDocument/2006/relationships/tags" Target="../tags/tag5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image" Target="../media/image3.jpeg"/><Relationship Id="rId2" Type="http://schemas.openxmlformats.org/officeDocument/2006/relationships/tags" Target="../tags/tag52.xml"/><Relationship Id="rId12" Type="http://schemas.openxmlformats.org/officeDocument/2006/relationships/tags" Target="../tags/tag61.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image" Target="../media/image1.jpeg"/><Relationship Id="rId2" Type="http://schemas.openxmlformats.org/officeDocument/2006/relationships/tags" Target="../tags/tag6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2.jpeg"/><Relationship Id="rId2" Type="http://schemas.openxmlformats.org/officeDocument/2006/relationships/tags" Target="../tags/tag83.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矩形 7"/>
          <p:cNvSpPr/>
          <p:nvPr>
            <p:custDataLst>
              <p:tags r:id="rId4"/>
            </p:custDataLst>
          </p:nvPr>
        </p:nvSpPr>
        <p:spPr>
          <a:xfrm>
            <a:off x="10953" y="0"/>
            <a:ext cx="9144001" cy="6885940"/>
          </a:xfrm>
          <a:prstGeom prst="rect">
            <a:avLst/>
          </a:prstGeom>
          <a:gradFill flip="none" rotWithShape="1">
            <a:gsLst>
              <a:gs pos="63000">
                <a:schemeClr val="accent3">
                  <a:alpha val="37000"/>
                </a:schemeClr>
              </a:gs>
              <a:gs pos="0">
                <a:schemeClr val="accent1"/>
              </a:gs>
              <a:gs pos="25000">
                <a:schemeClr val="accent1">
                  <a:alpha val="66000"/>
                </a:schemeClr>
              </a:gs>
              <a:gs pos="86000">
                <a:schemeClr val="bg2">
                  <a:lumMod val="60000"/>
                  <a:lumOff val="40000"/>
                  <a:alpha val="0"/>
                </a:schemeClr>
              </a:gs>
              <a:gs pos="100000">
                <a:schemeClr val="bg2">
                  <a:lumMod val="60000"/>
                  <a:lumOff val="40000"/>
                  <a:alpha val="0"/>
                </a:schemeClr>
              </a:gs>
            </a:gsLst>
            <a:lin ang="1614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custDataLst>
              <p:tags r:id="rId5"/>
            </p:custDataLst>
          </p:nvPr>
        </p:nvCxnSpPr>
        <p:spPr>
          <a:xfrm flipH="1">
            <a:off x="2324576" y="2534920"/>
            <a:ext cx="1427798"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flipH="1">
            <a:off x="5543074" y="2534920"/>
            <a:ext cx="1353503"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7"/>
            </p:custDataLst>
          </p:nvPr>
        </p:nvSpPr>
        <p:spPr>
          <a:xfrm>
            <a:off x="2177415" y="2860233"/>
            <a:ext cx="4866323" cy="840230"/>
          </a:xfrm>
        </p:spPr>
        <p:txBody>
          <a:bodyPr anchor="t" anchorCtr="0">
            <a:normAutofit/>
          </a:bodyPr>
          <a:lstStyle>
            <a:lvl1pPr algn="ctr">
              <a:defRPr sz="50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8"/>
            </p:custDataLst>
          </p:nvPr>
        </p:nvSpPr>
        <p:spPr>
          <a:xfrm>
            <a:off x="3752374" y="2380876"/>
            <a:ext cx="1790224" cy="341632"/>
          </a:xfrm>
        </p:spPr>
        <p:txBody>
          <a:bodyPr anchor="ctr" anchorCtr="0">
            <a:normAutofit/>
          </a:bodyPr>
          <a:lstStyle>
            <a:lvl1pPr marL="0" indent="0" algn="ctr">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629841" y="174496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29841" y="2615609"/>
            <a:ext cx="3868340"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4629150" y="174496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4629150" y="2615609"/>
            <a:ext cx="3887391"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368363" y="365125"/>
            <a:ext cx="1146987"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628650" y="365125"/>
            <a:ext cx="6659969"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28650" y="551543"/>
            <a:ext cx="78867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矩形 6"/>
          <p:cNvSpPr/>
          <p:nvPr userDrawn="1">
            <p:custDataLst>
              <p:tags r:id="rId4"/>
            </p:custDataLst>
          </p:nvPr>
        </p:nvSpPr>
        <p:spPr>
          <a:xfrm>
            <a:off x="0" y="0"/>
            <a:ext cx="9144000" cy="6858000"/>
          </a:xfrm>
          <a:prstGeom prst="rect">
            <a:avLst/>
          </a:prstGeom>
          <a:gradFill flip="none" rotWithShape="1">
            <a:gsLst>
              <a:gs pos="100000">
                <a:srgbClr val="000000">
                  <a:alpha val="65000"/>
                </a:srgbClr>
              </a:gs>
              <a:gs pos="83000">
                <a:srgbClr val="000000">
                  <a:alpha val="53000"/>
                </a:srgbClr>
              </a:gs>
              <a:gs pos="32000">
                <a:srgbClr val="000000">
                  <a:alpha val="42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0" name="矩形 9"/>
          <p:cNvSpPr/>
          <p:nvPr userDrawn="1">
            <p:custDataLst>
              <p:tags r:id="rId8"/>
            </p:custDataLst>
          </p:nvPr>
        </p:nvSpPr>
        <p:spPr>
          <a:xfrm>
            <a:off x="0" y="0"/>
            <a:ext cx="9144000" cy="6858000"/>
          </a:xfrm>
          <a:prstGeom prst="rect">
            <a:avLst/>
          </a:prstGeom>
          <a:gradFill flip="none" rotWithShape="1">
            <a:gsLst>
              <a:gs pos="0">
                <a:schemeClr val="accent2">
                  <a:lumMod val="75000"/>
                </a:schemeClr>
              </a:gs>
              <a:gs pos="50000">
                <a:schemeClr val="accent2">
                  <a:alpha val="52000"/>
                </a:schemeClr>
              </a:gs>
              <a:gs pos="73000">
                <a:schemeClr val="accent2">
                  <a:alpha val="25000"/>
                </a:schemeClr>
              </a:gs>
              <a:gs pos="95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 name="标题 1"/>
          <p:cNvSpPr>
            <a:spLocks noGrp="1"/>
          </p:cNvSpPr>
          <p:nvPr>
            <p:ph type="title" hasCustomPrompt="1"/>
            <p:custDataLst>
              <p:tags r:id="rId9"/>
            </p:custDataLst>
          </p:nvPr>
        </p:nvSpPr>
        <p:spPr>
          <a:xfrm>
            <a:off x="4672013" y="2875009"/>
            <a:ext cx="3228975" cy="1006429"/>
          </a:xfrm>
        </p:spPr>
        <p:txBody>
          <a:bodyPr anchor="b" anchorCtr="0">
            <a:normAutofit/>
          </a:bodyPr>
          <a:lstStyle>
            <a:lvl1pPr>
              <a:defRPr sz="6600" b="1">
                <a:solidFill>
                  <a:schemeClr val="bg1"/>
                </a:solidFill>
              </a:defRPr>
            </a:lvl1pPr>
          </a:lstStyle>
          <a:p>
            <a:r>
              <a:rPr lang="zh-CN" altLang="en-US" dirty="0"/>
              <a:t>编辑标题</a:t>
            </a:r>
            <a:endParaRPr lang="zh-CN" altLang="en-US" dirty="0"/>
          </a:p>
        </p:txBody>
      </p:sp>
      <p:sp>
        <p:nvSpPr>
          <p:cNvPr id="11" name="内容占位符 10"/>
          <p:cNvSpPr>
            <a:spLocks noGrp="1"/>
          </p:cNvSpPr>
          <p:nvPr>
            <p:ph sz="quarter" idx="13"/>
            <p:custDataLst>
              <p:tags r:id="rId10"/>
            </p:custDataLst>
          </p:nvPr>
        </p:nvSpPr>
        <p:spPr>
          <a:xfrm>
            <a:off x="4672013" y="3981450"/>
            <a:ext cx="3228974" cy="341632"/>
          </a:xfrm>
        </p:spPr>
        <p:txBody>
          <a:bodyPr>
            <a:normAutofit/>
          </a:bodyPr>
          <a:lstStyle>
            <a:lvl1pPr marL="0" indent="0">
              <a:buNone/>
              <a:defRPr sz="1800">
                <a:solidFill>
                  <a:schemeClr val="bg1"/>
                </a:solidFill>
              </a:defRPr>
            </a:lvl1pPr>
          </a:lstStyle>
          <a:p>
            <a:pPr lvl="0"/>
            <a:r>
              <a:rPr lang="zh-CN" altLang="en-US" dirty="0"/>
              <a:t>单击此处编辑母版文本样式</a:t>
            </a:r>
            <a:endParaRPr lang="zh-CN" altLang="en-US" dirty="0"/>
          </a:p>
        </p:txBody>
      </p:sp>
      <p:sp>
        <p:nvSpPr>
          <p:cNvPr id="9" name="矩形: 圆角 8"/>
          <p:cNvSpPr/>
          <p:nvPr userDrawn="1">
            <p:custDataLst>
              <p:tags r:id="rId11"/>
            </p:custDataLst>
          </p:nvPr>
        </p:nvSpPr>
        <p:spPr>
          <a:xfrm>
            <a:off x="4755631" y="4818445"/>
            <a:ext cx="1273694" cy="455742"/>
          </a:xfrm>
          <a:prstGeom prst="roundRect">
            <a:avLst/>
          </a:prstGeom>
          <a:solidFill>
            <a:srgbClr val="FFFFFF"/>
          </a:solidFill>
          <a:ln>
            <a:noFill/>
          </a:ln>
          <a:effectLst>
            <a:outerShdw blurRad="203200" dist="88900" dir="5400000" sx="96000" sy="96000" algn="t" rotWithShape="0">
              <a:srgbClr val="0DB397">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lumMod val="50000"/>
                  <a:lumOff val="50000"/>
                </a:schemeClr>
              </a:solidFill>
            </a:endParaRPr>
          </a:p>
        </p:txBody>
      </p:sp>
      <p:sp>
        <p:nvSpPr>
          <p:cNvPr id="13" name="内容占位符 12"/>
          <p:cNvSpPr>
            <a:spLocks noGrp="1"/>
          </p:cNvSpPr>
          <p:nvPr>
            <p:ph sz="quarter" idx="14" hasCustomPrompt="1"/>
            <p:custDataLst>
              <p:tags r:id="rId12"/>
            </p:custDataLst>
          </p:nvPr>
        </p:nvSpPr>
        <p:spPr>
          <a:xfrm>
            <a:off x="4755356" y="4818063"/>
            <a:ext cx="1273969" cy="455612"/>
          </a:xfrm>
        </p:spPr>
        <p:txBody>
          <a:bodyPr anchor="ctr" anchorCtr="0">
            <a:normAutofit/>
          </a:bodyPr>
          <a:lstStyle>
            <a:lvl1pPr marL="0" indent="0" algn="ctr">
              <a:buNone/>
              <a:defRPr sz="1400">
                <a:solidFill>
                  <a:schemeClr val="tx1">
                    <a:lumMod val="50000"/>
                    <a:lumOff val="50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35" name="组合 34"/>
          <p:cNvGrpSpPr/>
          <p:nvPr userDrawn="1">
            <p:custDataLst>
              <p:tags r:id="rId2"/>
            </p:custDataLst>
          </p:nvPr>
        </p:nvGrpSpPr>
        <p:grpSpPr>
          <a:xfrm>
            <a:off x="8375333" y="5837555"/>
            <a:ext cx="745808" cy="991870"/>
            <a:chOff x="7291" y="4630"/>
            <a:chExt cx="1566" cy="1562"/>
          </a:xfrm>
        </p:grpSpPr>
        <p:sp>
          <p:nvSpPr>
            <p:cNvPr id="31" name="椭圆 30"/>
            <p:cNvSpPr/>
            <p:nvPr userDrawn="1">
              <p:custDataLst>
                <p:tags r:id="rId3"/>
              </p:custDataLst>
            </p:nvPr>
          </p:nvSpPr>
          <p:spPr bwMode="auto">
            <a:xfrm>
              <a:off x="8073" y="5408"/>
              <a:ext cx="785" cy="785"/>
            </a:xfrm>
            <a:prstGeom prst="ellipse">
              <a:avLst/>
            </a:prstGeom>
            <a:solidFill>
              <a:schemeClr val="accent1">
                <a:lumMod val="20000"/>
                <a:lumOff val="8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32" name="任意多边形 42"/>
            <p:cNvSpPr/>
            <p:nvPr userDrawn="1">
              <p:custDataLst>
                <p:tags r:id="rId4"/>
              </p:custDataLst>
            </p:nvPr>
          </p:nvSpPr>
          <p:spPr bwMode="auto">
            <a:xfrm>
              <a:off x="7988" y="5309"/>
              <a:ext cx="828" cy="826"/>
            </a:xfrm>
            <a:custGeom>
              <a:avLst/>
              <a:gdLst>
                <a:gd name="T0" fmla="*/ 202 w 404"/>
                <a:gd name="T1" fmla="*/ 404 h 404"/>
                <a:gd name="T2" fmla="*/ 0 w 404"/>
                <a:gd name="T3" fmla="*/ 202 h 404"/>
                <a:gd name="T4" fmla="*/ 202 w 404"/>
                <a:gd name="T5" fmla="*/ 0 h 404"/>
                <a:gd name="T6" fmla="*/ 404 w 404"/>
                <a:gd name="T7" fmla="*/ 202 h 404"/>
                <a:gd name="T8" fmla="*/ 202 w 404"/>
                <a:gd name="T9" fmla="*/ 404 h 404"/>
                <a:gd name="T10" fmla="*/ 202 w 404"/>
                <a:gd name="T11" fmla="*/ 20 h 404"/>
                <a:gd name="T12" fmla="*/ 20 w 404"/>
                <a:gd name="T13" fmla="*/ 202 h 404"/>
                <a:gd name="T14" fmla="*/ 202 w 404"/>
                <a:gd name="T15" fmla="*/ 384 h 404"/>
                <a:gd name="T16" fmla="*/ 384 w 404"/>
                <a:gd name="T17" fmla="*/ 202 h 404"/>
                <a:gd name="T18" fmla="*/ 202 w 404"/>
                <a:gd name="T19" fmla="*/ 2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4" h="404">
                  <a:moveTo>
                    <a:pt x="202" y="404"/>
                  </a:moveTo>
                  <a:cubicBezTo>
                    <a:pt x="91" y="404"/>
                    <a:pt x="0" y="313"/>
                    <a:pt x="0" y="202"/>
                  </a:cubicBezTo>
                  <a:cubicBezTo>
                    <a:pt x="0" y="91"/>
                    <a:pt x="91" y="0"/>
                    <a:pt x="202" y="0"/>
                  </a:cubicBezTo>
                  <a:cubicBezTo>
                    <a:pt x="313" y="0"/>
                    <a:pt x="404" y="91"/>
                    <a:pt x="404" y="202"/>
                  </a:cubicBezTo>
                  <a:cubicBezTo>
                    <a:pt x="404" y="313"/>
                    <a:pt x="313" y="404"/>
                    <a:pt x="202" y="404"/>
                  </a:cubicBezTo>
                  <a:close/>
                  <a:moveTo>
                    <a:pt x="202" y="20"/>
                  </a:moveTo>
                  <a:cubicBezTo>
                    <a:pt x="102" y="20"/>
                    <a:pt x="20" y="102"/>
                    <a:pt x="20" y="202"/>
                  </a:cubicBezTo>
                  <a:cubicBezTo>
                    <a:pt x="20" y="302"/>
                    <a:pt x="102" y="384"/>
                    <a:pt x="202" y="384"/>
                  </a:cubicBezTo>
                  <a:cubicBezTo>
                    <a:pt x="302" y="384"/>
                    <a:pt x="384" y="302"/>
                    <a:pt x="384" y="202"/>
                  </a:cubicBezTo>
                  <a:cubicBezTo>
                    <a:pt x="384" y="102"/>
                    <a:pt x="302" y="20"/>
                    <a:pt x="202" y="20"/>
                  </a:cubicBezTo>
                  <a:close/>
                </a:path>
              </a:pathLst>
            </a:cu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34" name="任意多边形 21"/>
            <p:cNvSpPr/>
            <p:nvPr userDrawn="1">
              <p:custDataLst>
                <p:tags r:id="rId5"/>
              </p:custDataLst>
            </p:nvPr>
          </p:nvSpPr>
          <p:spPr bwMode="auto">
            <a:xfrm>
              <a:off x="7291" y="4630"/>
              <a:ext cx="1186" cy="1185"/>
            </a:xfrm>
            <a:custGeom>
              <a:avLst/>
              <a:gdLst>
                <a:gd name="T0" fmla="*/ 458 w 916"/>
                <a:gd name="T1" fmla="*/ 916 h 916"/>
                <a:gd name="T2" fmla="*/ 0 w 916"/>
                <a:gd name="T3" fmla="*/ 458 h 916"/>
                <a:gd name="T4" fmla="*/ 458 w 916"/>
                <a:gd name="T5" fmla="*/ 0 h 916"/>
                <a:gd name="T6" fmla="*/ 916 w 916"/>
                <a:gd name="T7" fmla="*/ 458 h 916"/>
                <a:gd name="T8" fmla="*/ 458 w 916"/>
                <a:gd name="T9" fmla="*/ 916 h 916"/>
                <a:gd name="T10" fmla="*/ 458 w 916"/>
                <a:gd name="T11" fmla="*/ 20 h 916"/>
                <a:gd name="T12" fmla="*/ 20 w 916"/>
                <a:gd name="T13" fmla="*/ 458 h 916"/>
                <a:gd name="T14" fmla="*/ 458 w 916"/>
                <a:gd name="T15" fmla="*/ 896 h 916"/>
                <a:gd name="T16" fmla="*/ 896 w 916"/>
                <a:gd name="T17" fmla="*/ 458 h 916"/>
                <a:gd name="T18" fmla="*/ 458 w 916"/>
                <a:gd name="T19" fmla="*/ 2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6" h="916">
                  <a:moveTo>
                    <a:pt x="458" y="916"/>
                  </a:moveTo>
                  <a:cubicBezTo>
                    <a:pt x="205" y="916"/>
                    <a:pt x="0" y="711"/>
                    <a:pt x="0" y="458"/>
                  </a:cubicBezTo>
                  <a:cubicBezTo>
                    <a:pt x="0" y="205"/>
                    <a:pt x="205" y="0"/>
                    <a:pt x="458" y="0"/>
                  </a:cubicBezTo>
                  <a:cubicBezTo>
                    <a:pt x="711" y="0"/>
                    <a:pt x="916" y="205"/>
                    <a:pt x="916" y="458"/>
                  </a:cubicBezTo>
                  <a:cubicBezTo>
                    <a:pt x="916" y="711"/>
                    <a:pt x="711" y="916"/>
                    <a:pt x="458" y="916"/>
                  </a:cubicBezTo>
                  <a:close/>
                  <a:moveTo>
                    <a:pt x="458" y="20"/>
                  </a:moveTo>
                  <a:cubicBezTo>
                    <a:pt x="216" y="20"/>
                    <a:pt x="20" y="216"/>
                    <a:pt x="20" y="458"/>
                  </a:cubicBezTo>
                  <a:cubicBezTo>
                    <a:pt x="20" y="700"/>
                    <a:pt x="216" y="896"/>
                    <a:pt x="458" y="896"/>
                  </a:cubicBezTo>
                  <a:cubicBezTo>
                    <a:pt x="700" y="896"/>
                    <a:pt x="896" y="700"/>
                    <a:pt x="896" y="458"/>
                  </a:cubicBezTo>
                  <a:cubicBezTo>
                    <a:pt x="896" y="216"/>
                    <a:pt x="700" y="20"/>
                    <a:pt x="458" y="20"/>
                  </a:cubicBezTo>
                  <a:close/>
                </a:path>
              </a:pathLst>
            </a:custGeom>
            <a:solidFill>
              <a:schemeClr val="accent2">
                <a:lumMod val="75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grpSp>
      <p:grpSp>
        <p:nvGrpSpPr>
          <p:cNvPr id="43" name="组合 42"/>
          <p:cNvGrpSpPr/>
          <p:nvPr userDrawn="1">
            <p:custDataLst>
              <p:tags r:id="rId6"/>
            </p:custDataLst>
          </p:nvPr>
        </p:nvGrpSpPr>
        <p:grpSpPr>
          <a:xfrm flipH="1">
            <a:off x="106204" y="0"/>
            <a:ext cx="744855" cy="1060450"/>
            <a:chOff x="6521" y="4219"/>
            <a:chExt cx="1564" cy="1670"/>
          </a:xfrm>
        </p:grpSpPr>
        <p:sp>
          <p:nvSpPr>
            <p:cNvPr id="37" name="椭圆 36"/>
            <p:cNvSpPr/>
            <p:nvPr userDrawn="1">
              <p:custDataLst>
                <p:tags r:id="rId7"/>
              </p:custDataLst>
            </p:nvPr>
          </p:nvSpPr>
          <p:spPr bwMode="auto">
            <a:xfrm>
              <a:off x="6521" y="4219"/>
              <a:ext cx="1317" cy="1317"/>
            </a:xfrm>
            <a:prstGeom prst="ellipse">
              <a:avLst/>
            </a:prstGeom>
            <a:solidFill>
              <a:schemeClr val="accent1">
                <a:lumMod val="20000"/>
                <a:lumOff val="8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40" name="椭圆 39"/>
            <p:cNvSpPr/>
            <p:nvPr userDrawn="1">
              <p:custDataLst>
                <p:tags r:id="rId8"/>
              </p:custDataLst>
            </p:nvPr>
          </p:nvSpPr>
          <p:spPr bwMode="auto">
            <a:xfrm>
              <a:off x="7663" y="5467"/>
              <a:ext cx="423" cy="423"/>
            </a:xfrm>
            <a:prstGeom prst="ellipse">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dirty="0">
                <a:solidFill>
                  <a:schemeClr val="dk1"/>
                </a:solidFill>
                <a:sym typeface="+mn-lt"/>
              </a:endParaRPr>
            </a:p>
          </p:txBody>
        </p:sp>
        <p:sp>
          <p:nvSpPr>
            <p:cNvPr id="41" name="任意多边形 21"/>
            <p:cNvSpPr/>
            <p:nvPr userDrawn="1">
              <p:custDataLst>
                <p:tags r:id="rId9"/>
              </p:custDataLst>
            </p:nvPr>
          </p:nvSpPr>
          <p:spPr bwMode="auto">
            <a:xfrm>
              <a:off x="6611" y="4347"/>
              <a:ext cx="1362" cy="1360"/>
            </a:xfrm>
            <a:custGeom>
              <a:avLst/>
              <a:gdLst>
                <a:gd name="T0" fmla="*/ 458 w 916"/>
                <a:gd name="T1" fmla="*/ 916 h 916"/>
                <a:gd name="T2" fmla="*/ 0 w 916"/>
                <a:gd name="T3" fmla="*/ 458 h 916"/>
                <a:gd name="T4" fmla="*/ 458 w 916"/>
                <a:gd name="T5" fmla="*/ 0 h 916"/>
                <a:gd name="T6" fmla="*/ 916 w 916"/>
                <a:gd name="T7" fmla="*/ 458 h 916"/>
                <a:gd name="T8" fmla="*/ 458 w 916"/>
                <a:gd name="T9" fmla="*/ 916 h 916"/>
                <a:gd name="T10" fmla="*/ 458 w 916"/>
                <a:gd name="T11" fmla="*/ 20 h 916"/>
                <a:gd name="T12" fmla="*/ 20 w 916"/>
                <a:gd name="T13" fmla="*/ 458 h 916"/>
                <a:gd name="T14" fmla="*/ 458 w 916"/>
                <a:gd name="T15" fmla="*/ 896 h 916"/>
                <a:gd name="T16" fmla="*/ 896 w 916"/>
                <a:gd name="T17" fmla="*/ 458 h 916"/>
                <a:gd name="T18" fmla="*/ 458 w 916"/>
                <a:gd name="T19" fmla="*/ 2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6" h="916">
                  <a:moveTo>
                    <a:pt x="458" y="916"/>
                  </a:moveTo>
                  <a:cubicBezTo>
                    <a:pt x="205" y="916"/>
                    <a:pt x="0" y="711"/>
                    <a:pt x="0" y="458"/>
                  </a:cubicBezTo>
                  <a:cubicBezTo>
                    <a:pt x="0" y="205"/>
                    <a:pt x="205" y="0"/>
                    <a:pt x="458" y="0"/>
                  </a:cubicBezTo>
                  <a:cubicBezTo>
                    <a:pt x="711" y="0"/>
                    <a:pt x="916" y="205"/>
                    <a:pt x="916" y="458"/>
                  </a:cubicBezTo>
                  <a:cubicBezTo>
                    <a:pt x="916" y="711"/>
                    <a:pt x="711" y="916"/>
                    <a:pt x="458" y="916"/>
                  </a:cubicBezTo>
                  <a:close/>
                  <a:moveTo>
                    <a:pt x="458" y="20"/>
                  </a:moveTo>
                  <a:cubicBezTo>
                    <a:pt x="216" y="20"/>
                    <a:pt x="20" y="216"/>
                    <a:pt x="20" y="458"/>
                  </a:cubicBezTo>
                  <a:cubicBezTo>
                    <a:pt x="20" y="700"/>
                    <a:pt x="216" y="896"/>
                    <a:pt x="458" y="896"/>
                  </a:cubicBezTo>
                  <a:cubicBezTo>
                    <a:pt x="700" y="896"/>
                    <a:pt x="896" y="700"/>
                    <a:pt x="896" y="458"/>
                  </a:cubicBezTo>
                  <a:cubicBezTo>
                    <a:pt x="896" y="216"/>
                    <a:pt x="700" y="20"/>
                    <a:pt x="458" y="20"/>
                  </a:cubicBezTo>
                  <a:close/>
                </a:path>
              </a:pathLst>
            </a:custGeom>
            <a:solidFill>
              <a:schemeClr val="accent2">
                <a:lumMod val="75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grpSp>
      <p:sp>
        <p:nvSpPr>
          <p:cNvPr id="2" name="标题 1"/>
          <p:cNvSpPr>
            <a:spLocks noGrp="1"/>
          </p:cNvSpPr>
          <p:nvPr>
            <p:ph type="title"/>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p:cNvGrpSpPr/>
          <p:nvPr userDrawn="1">
            <p:custDataLst>
              <p:tags r:id="rId3"/>
            </p:custDataLst>
          </p:nvPr>
        </p:nvGrpSpPr>
        <p:grpSpPr>
          <a:xfrm>
            <a:off x="8286274" y="45085"/>
            <a:ext cx="836771" cy="1304290"/>
            <a:chOff x="655" y="3945"/>
            <a:chExt cx="4618" cy="5399"/>
          </a:xfrm>
        </p:grpSpPr>
        <p:sp>
          <p:nvSpPr>
            <p:cNvPr id="6" name="任意多边形 16"/>
            <p:cNvSpPr/>
            <p:nvPr userDrawn="1">
              <p:custDataLst>
                <p:tags r:id="rId4"/>
              </p:custDataLst>
            </p:nvPr>
          </p:nvSpPr>
          <p:spPr bwMode="auto">
            <a:xfrm>
              <a:off x="2954" y="5586"/>
              <a:ext cx="1160" cy="2886"/>
            </a:xfrm>
            <a:custGeom>
              <a:avLst/>
              <a:gdLst>
                <a:gd name="T0" fmla="*/ 0 w 162"/>
                <a:gd name="T1" fmla="*/ 0 h 403"/>
                <a:gd name="T2" fmla="*/ 121 w 162"/>
                <a:gd name="T3" fmla="*/ 403 h 403"/>
                <a:gd name="T4" fmla="*/ 162 w 162"/>
                <a:gd name="T5" fmla="*/ 403 h 403"/>
                <a:gd name="T6" fmla="*/ 81 w 162"/>
                <a:gd name="T7" fmla="*/ 0 h 403"/>
                <a:gd name="T8" fmla="*/ 0 w 162"/>
                <a:gd name="T9" fmla="*/ 0 h 403"/>
              </a:gdLst>
              <a:ahLst/>
              <a:cxnLst>
                <a:cxn ang="0">
                  <a:pos x="T0" y="T1"/>
                </a:cxn>
                <a:cxn ang="0">
                  <a:pos x="T2" y="T3"/>
                </a:cxn>
                <a:cxn ang="0">
                  <a:pos x="T4" y="T5"/>
                </a:cxn>
                <a:cxn ang="0">
                  <a:pos x="T6" y="T7"/>
                </a:cxn>
                <a:cxn ang="0">
                  <a:pos x="T8" y="T9"/>
                </a:cxn>
              </a:cxnLst>
              <a:rect l="0" t="0" r="r" b="b"/>
              <a:pathLst>
                <a:path w="162" h="403">
                  <a:moveTo>
                    <a:pt x="0" y="0"/>
                  </a:moveTo>
                  <a:lnTo>
                    <a:pt x="121" y="403"/>
                  </a:lnTo>
                  <a:lnTo>
                    <a:pt x="162" y="403"/>
                  </a:lnTo>
                  <a:lnTo>
                    <a:pt x="8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9" name="任意多边形 18"/>
            <p:cNvSpPr/>
            <p:nvPr userDrawn="1">
              <p:custDataLst>
                <p:tags r:id="rId5"/>
              </p:custDataLst>
            </p:nvPr>
          </p:nvSpPr>
          <p:spPr bwMode="auto">
            <a:xfrm>
              <a:off x="1823" y="5586"/>
              <a:ext cx="1153" cy="2886"/>
            </a:xfrm>
            <a:custGeom>
              <a:avLst/>
              <a:gdLst>
                <a:gd name="T0" fmla="*/ 161 w 161"/>
                <a:gd name="T1" fmla="*/ 0 h 403"/>
                <a:gd name="T2" fmla="*/ 40 w 161"/>
                <a:gd name="T3" fmla="*/ 403 h 403"/>
                <a:gd name="T4" fmla="*/ 0 w 161"/>
                <a:gd name="T5" fmla="*/ 403 h 403"/>
                <a:gd name="T6" fmla="*/ 81 w 161"/>
                <a:gd name="T7" fmla="*/ 0 h 403"/>
                <a:gd name="T8" fmla="*/ 161 w 161"/>
                <a:gd name="T9" fmla="*/ 0 h 403"/>
              </a:gdLst>
              <a:ahLst/>
              <a:cxnLst>
                <a:cxn ang="0">
                  <a:pos x="T0" y="T1"/>
                </a:cxn>
                <a:cxn ang="0">
                  <a:pos x="T2" y="T3"/>
                </a:cxn>
                <a:cxn ang="0">
                  <a:pos x="T4" y="T5"/>
                </a:cxn>
                <a:cxn ang="0">
                  <a:pos x="T6" y="T7"/>
                </a:cxn>
                <a:cxn ang="0">
                  <a:pos x="T8" y="T9"/>
                </a:cxn>
              </a:cxnLst>
              <a:rect l="0" t="0" r="r" b="b"/>
              <a:pathLst>
                <a:path w="161" h="403">
                  <a:moveTo>
                    <a:pt x="161" y="0"/>
                  </a:moveTo>
                  <a:lnTo>
                    <a:pt x="40" y="403"/>
                  </a:lnTo>
                  <a:lnTo>
                    <a:pt x="0" y="403"/>
                  </a:lnTo>
                  <a:lnTo>
                    <a:pt x="81" y="0"/>
                  </a:ln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44" name="任意多边形 16"/>
            <p:cNvSpPr/>
            <p:nvPr userDrawn="1">
              <p:custDataLst>
                <p:tags r:id="rId6"/>
              </p:custDataLst>
            </p:nvPr>
          </p:nvSpPr>
          <p:spPr bwMode="auto">
            <a:xfrm>
              <a:off x="3154" y="6458"/>
              <a:ext cx="1160" cy="2886"/>
            </a:xfrm>
            <a:custGeom>
              <a:avLst/>
              <a:gdLst>
                <a:gd name="T0" fmla="*/ 0 w 162"/>
                <a:gd name="T1" fmla="*/ 0 h 403"/>
                <a:gd name="T2" fmla="*/ 121 w 162"/>
                <a:gd name="T3" fmla="*/ 403 h 403"/>
                <a:gd name="T4" fmla="*/ 162 w 162"/>
                <a:gd name="T5" fmla="*/ 403 h 403"/>
                <a:gd name="T6" fmla="*/ 81 w 162"/>
                <a:gd name="T7" fmla="*/ 0 h 403"/>
                <a:gd name="T8" fmla="*/ 0 w 162"/>
                <a:gd name="T9" fmla="*/ 0 h 403"/>
              </a:gdLst>
              <a:ahLst/>
              <a:cxnLst>
                <a:cxn ang="0">
                  <a:pos x="T0" y="T1"/>
                </a:cxn>
                <a:cxn ang="0">
                  <a:pos x="T2" y="T3"/>
                </a:cxn>
                <a:cxn ang="0">
                  <a:pos x="T4" y="T5"/>
                </a:cxn>
                <a:cxn ang="0">
                  <a:pos x="T6" y="T7"/>
                </a:cxn>
                <a:cxn ang="0">
                  <a:pos x="T8" y="T9"/>
                </a:cxn>
              </a:cxnLst>
              <a:rect l="0" t="0" r="r" b="b"/>
              <a:pathLst>
                <a:path w="162" h="403">
                  <a:moveTo>
                    <a:pt x="0" y="0"/>
                  </a:moveTo>
                  <a:lnTo>
                    <a:pt x="121" y="403"/>
                  </a:lnTo>
                  <a:lnTo>
                    <a:pt x="162" y="403"/>
                  </a:lnTo>
                  <a:lnTo>
                    <a:pt x="8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45" name="任意多边形 17"/>
            <p:cNvSpPr/>
            <p:nvPr userDrawn="1">
              <p:custDataLst>
                <p:tags r:id="rId7"/>
              </p:custDataLst>
            </p:nvPr>
          </p:nvSpPr>
          <p:spPr bwMode="auto">
            <a:xfrm>
              <a:off x="2882" y="6208"/>
              <a:ext cx="1289" cy="2986"/>
            </a:xfrm>
            <a:custGeom>
              <a:avLst/>
              <a:gdLst>
                <a:gd name="T0" fmla="*/ 180 w 180"/>
                <a:gd name="T1" fmla="*/ 417 h 417"/>
                <a:gd name="T2" fmla="*/ 126 w 180"/>
                <a:gd name="T3" fmla="*/ 417 h 417"/>
                <a:gd name="T4" fmla="*/ 0 w 180"/>
                <a:gd name="T5" fmla="*/ 0 h 417"/>
                <a:gd name="T6" fmla="*/ 97 w 180"/>
                <a:gd name="T7" fmla="*/ 0 h 417"/>
                <a:gd name="T8" fmla="*/ 180 w 180"/>
                <a:gd name="T9" fmla="*/ 417 h 417"/>
                <a:gd name="T10" fmla="*/ 136 w 180"/>
                <a:gd name="T11" fmla="*/ 403 h 417"/>
                <a:gd name="T12" fmla="*/ 163 w 180"/>
                <a:gd name="T13" fmla="*/ 403 h 417"/>
                <a:gd name="T14" fmla="*/ 85 w 180"/>
                <a:gd name="T15" fmla="*/ 14 h 417"/>
                <a:gd name="T16" fmla="*/ 19 w 180"/>
                <a:gd name="T17" fmla="*/ 14 h 417"/>
                <a:gd name="T18" fmla="*/ 136 w 180"/>
                <a:gd name="T19" fmla="*/ 40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417">
                  <a:moveTo>
                    <a:pt x="180" y="417"/>
                  </a:moveTo>
                  <a:lnTo>
                    <a:pt x="126" y="417"/>
                  </a:lnTo>
                  <a:lnTo>
                    <a:pt x="0" y="0"/>
                  </a:lnTo>
                  <a:lnTo>
                    <a:pt x="97" y="0"/>
                  </a:lnTo>
                  <a:lnTo>
                    <a:pt x="180" y="417"/>
                  </a:lnTo>
                  <a:close/>
                  <a:moveTo>
                    <a:pt x="136" y="403"/>
                  </a:moveTo>
                  <a:lnTo>
                    <a:pt x="163" y="403"/>
                  </a:lnTo>
                  <a:lnTo>
                    <a:pt x="85" y="14"/>
                  </a:lnTo>
                  <a:lnTo>
                    <a:pt x="19" y="14"/>
                  </a:lnTo>
                  <a:lnTo>
                    <a:pt x="136" y="403"/>
                  </a:lnTo>
                  <a:close/>
                </a:path>
              </a:pathLst>
            </a:custGeom>
            <a:solidFill>
              <a:schemeClr val="accent3">
                <a:lumMod val="60000"/>
                <a:lumOff val="4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46" name="任意多边形 18"/>
            <p:cNvSpPr/>
            <p:nvPr userDrawn="1">
              <p:custDataLst>
                <p:tags r:id="rId8"/>
              </p:custDataLst>
            </p:nvPr>
          </p:nvSpPr>
          <p:spPr bwMode="auto">
            <a:xfrm>
              <a:off x="2023" y="6458"/>
              <a:ext cx="1153" cy="2886"/>
            </a:xfrm>
            <a:custGeom>
              <a:avLst/>
              <a:gdLst>
                <a:gd name="T0" fmla="*/ 161 w 161"/>
                <a:gd name="T1" fmla="*/ 0 h 403"/>
                <a:gd name="T2" fmla="*/ 40 w 161"/>
                <a:gd name="T3" fmla="*/ 403 h 403"/>
                <a:gd name="T4" fmla="*/ 0 w 161"/>
                <a:gd name="T5" fmla="*/ 403 h 403"/>
                <a:gd name="T6" fmla="*/ 81 w 161"/>
                <a:gd name="T7" fmla="*/ 0 h 403"/>
                <a:gd name="T8" fmla="*/ 161 w 161"/>
                <a:gd name="T9" fmla="*/ 0 h 403"/>
              </a:gdLst>
              <a:ahLst/>
              <a:cxnLst>
                <a:cxn ang="0">
                  <a:pos x="T0" y="T1"/>
                </a:cxn>
                <a:cxn ang="0">
                  <a:pos x="T2" y="T3"/>
                </a:cxn>
                <a:cxn ang="0">
                  <a:pos x="T4" y="T5"/>
                </a:cxn>
                <a:cxn ang="0">
                  <a:pos x="T6" y="T7"/>
                </a:cxn>
                <a:cxn ang="0">
                  <a:pos x="T8" y="T9"/>
                </a:cxn>
              </a:cxnLst>
              <a:rect l="0" t="0" r="r" b="b"/>
              <a:pathLst>
                <a:path w="161" h="403">
                  <a:moveTo>
                    <a:pt x="161" y="0"/>
                  </a:moveTo>
                  <a:lnTo>
                    <a:pt x="40" y="403"/>
                  </a:lnTo>
                  <a:lnTo>
                    <a:pt x="0" y="403"/>
                  </a:lnTo>
                  <a:lnTo>
                    <a:pt x="81" y="0"/>
                  </a:ln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47" name="任意多边形 19"/>
            <p:cNvSpPr/>
            <p:nvPr userDrawn="1">
              <p:custDataLst>
                <p:tags r:id="rId9"/>
              </p:custDataLst>
            </p:nvPr>
          </p:nvSpPr>
          <p:spPr bwMode="auto">
            <a:xfrm>
              <a:off x="1758" y="6208"/>
              <a:ext cx="1289" cy="2986"/>
            </a:xfrm>
            <a:custGeom>
              <a:avLst/>
              <a:gdLst>
                <a:gd name="T0" fmla="*/ 55 w 180"/>
                <a:gd name="T1" fmla="*/ 417 h 417"/>
                <a:gd name="T2" fmla="*/ 0 w 180"/>
                <a:gd name="T3" fmla="*/ 417 h 417"/>
                <a:gd name="T4" fmla="*/ 84 w 180"/>
                <a:gd name="T5" fmla="*/ 0 h 417"/>
                <a:gd name="T6" fmla="*/ 180 w 180"/>
                <a:gd name="T7" fmla="*/ 0 h 417"/>
                <a:gd name="T8" fmla="*/ 55 w 180"/>
                <a:gd name="T9" fmla="*/ 417 h 417"/>
                <a:gd name="T10" fmla="*/ 17 w 180"/>
                <a:gd name="T11" fmla="*/ 403 h 417"/>
                <a:gd name="T12" fmla="*/ 44 w 180"/>
                <a:gd name="T13" fmla="*/ 403 h 417"/>
                <a:gd name="T14" fmla="*/ 161 w 180"/>
                <a:gd name="T15" fmla="*/ 14 h 417"/>
                <a:gd name="T16" fmla="*/ 95 w 180"/>
                <a:gd name="T17" fmla="*/ 14 h 417"/>
                <a:gd name="T18" fmla="*/ 17 w 180"/>
                <a:gd name="T19" fmla="*/ 40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417">
                  <a:moveTo>
                    <a:pt x="55" y="417"/>
                  </a:moveTo>
                  <a:lnTo>
                    <a:pt x="0" y="417"/>
                  </a:lnTo>
                  <a:lnTo>
                    <a:pt x="84" y="0"/>
                  </a:lnTo>
                  <a:lnTo>
                    <a:pt x="180" y="0"/>
                  </a:lnTo>
                  <a:lnTo>
                    <a:pt x="55" y="417"/>
                  </a:lnTo>
                  <a:close/>
                  <a:moveTo>
                    <a:pt x="17" y="403"/>
                  </a:moveTo>
                  <a:lnTo>
                    <a:pt x="44" y="403"/>
                  </a:lnTo>
                  <a:lnTo>
                    <a:pt x="161" y="14"/>
                  </a:lnTo>
                  <a:lnTo>
                    <a:pt x="95" y="14"/>
                  </a:lnTo>
                  <a:lnTo>
                    <a:pt x="17" y="403"/>
                  </a:lnTo>
                  <a:close/>
                </a:path>
              </a:pathLst>
            </a:custGeom>
            <a:solidFill>
              <a:schemeClr val="accent3">
                <a:lumMod val="60000"/>
                <a:lumOff val="4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48" name="椭圆 47"/>
            <p:cNvSpPr/>
            <p:nvPr userDrawn="1">
              <p:custDataLst>
                <p:tags r:id="rId10"/>
              </p:custDataLst>
            </p:nvPr>
          </p:nvSpPr>
          <p:spPr bwMode="auto">
            <a:xfrm>
              <a:off x="706" y="3995"/>
              <a:ext cx="4519" cy="4511"/>
            </a:xfrm>
            <a:prstGeom prst="ellipse">
              <a:avLst/>
            </a:prstGeom>
            <a:solidFill>
              <a:srgbClr val="BCE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49" name="任意多边形 21"/>
            <p:cNvSpPr/>
            <p:nvPr userDrawn="1">
              <p:custDataLst>
                <p:tags r:id="rId11"/>
              </p:custDataLst>
            </p:nvPr>
          </p:nvSpPr>
          <p:spPr bwMode="auto">
            <a:xfrm>
              <a:off x="655" y="3945"/>
              <a:ext cx="4619" cy="4612"/>
            </a:xfrm>
            <a:custGeom>
              <a:avLst/>
              <a:gdLst>
                <a:gd name="T0" fmla="*/ 458 w 916"/>
                <a:gd name="T1" fmla="*/ 916 h 916"/>
                <a:gd name="T2" fmla="*/ 0 w 916"/>
                <a:gd name="T3" fmla="*/ 458 h 916"/>
                <a:gd name="T4" fmla="*/ 458 w 916"/>
                <a:gd name="T5" fmla="*/ 0 h 916"/>
                <a:gd name="T6" fmla="*/ 916 w 916"/>
                <a:gd name="T7" fmla="*/ 458 h 916"/>
                <a:gd name="T8" fmla="*/ 458 w 916"/>
                <a:gd name="T9" fmla="*/ 916 h 916"/>
                <a:gd name="T10" fmla="*/ 458 w 916"/>
                <a:gd name="T11" fmla="*/ 20 h 916"/>
                <a:gd name="T12" fmla="*/ 20 w 916"/>
                <a:gd name="T13" fmla="*/ 458 h 916"/>
                <a:gd name="T14" fmla="*/ 458 w 916"/>
                <a:gd name="T15" fmla="*/ 896 h 916"/>
                <a:gd name="T16" fmla="*/ 896 w 916"/>
                <a:gd name="T17" fmla="*/ 458 h 916"/>
                <a:gd name="T18" fmla="*/ 458 w 916"/>
                <a:gd name="T19" fmla="*/ 2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6" h="916">
                  <a:moveTo>
                    <a:pt x="458" y="916"/>
                  </a:moveTo>
                  <a:cubicBezTo>
                    <a:pt x="205" y="916"/>
                    <a:pt x="0" y="711"/>
                    <a:pt x="0" y="458"/>
                  </a:cubicBezTo>
                  <a:cubicBezTo>
                    <a:pt x="0" y="205"/>
                    <a:pt x="205" y="0"/>
                    <a:pt x="458" y="0"/>
                  </a:cubicBezTo>
                  <a:cubicBezTo>
                    <a:pt x="711" y="0"/>
                    <a:pt x="916" y="205"/>
                    <a:pt x="916" y="458"/>
                  </a:cubicBezTo>
                  <a:cubicBezTo>
                    <a:pt x="916" y="711"/>
                    <a:pt x="711" y="916"/>
                    <a:pt x="458" y="916"/>
                  </a:cubicBezTo>
                  <a:close/>
                  <a:moveTo>
                    <a:pt x="458" y="20"/>
                  </a:moveTo>
                  <a:cubicBezTo>
                    <a:pt x="216" y="20"/>
                    <a:pt x="20" y="216"/>
                    <a:pt x="20" y="458"/>
                  </a:cubicBezTo>
                  <a:cubicBezTo>
                    <a:pt x="20" y="700"/>
                    <a:pt x="216" y="896"/>
                    <a:pt x="458" y="896"/>
                  </a:cubicBezTo>
                  <a:cubicBezTo>
                    <a:pt x="700" y="896"/>
                    <a:pt x="896" y="700"/>
                    <a:pt x="896" y="458"/>
                  </a:cubicBezTo>
                  <a:cubicBezTo>
                    <a:pt x="896" y="216"/>
                    <a:pt x="700" y="20"/>
                    <a:pt x="458" y="20"/>
                  </a:cubicBezTo>
                  <a:close/>
                </a:path>
              </a:pathLst>
            </a:custGeom>
            <a:solidFill>
              <a:schemeClr val="accent2">
                <a:lumMod val="75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0" name="椭圆 49"/>
            <p:cNvSpPr/>
            <p:nvPr userDrawn="1">
              <p:custDataLst>
                <p:tags r:id="rId12"/>
              </p:custDataLst>
            </p:nvPr>
          </p:nvSpPr>
          <p:spPr bwMode="auto">
            <a:xfrm>
              <a:off x="1081" y="4371"/>
              <a:ext cx="3767" cy="3759"/>
            </a:xfrm>
            <a:prstGeom prst="ellipse">
              <a:avLst/>
            </a:prstGeom>
            <a:solidFill>
              <a:schemeClr val="accent2">
                <a:lumMod val="75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1" name="任意多边形 44"/>
            <p:cNvSpPr/>
            <p:nvPr userDrawn="1">
              <p:custDataLst>
                <p:tags r:id="rId13"/>
              </p:custDataLst>
            </p:nvPr>
          </p:nvSpPr>
          <p:spPr bwMode="auto">
            <a:xfrm>
              <a:off x="1023" y="4313"/>
              <a:ext cx="3884" cy="3876"/>
            </a:xfrm>
            <a:custGeom>
              <a:avLst/>
              <a:gdLst>
                <a:gd name="T0" fmla="*/ 330 w 660"/>
                <a:gd name="T1" fmla="*/ 660 h 660"/>
                <a:gd name="T2" fmla="*/ 0 w 660"/>
                <a:gd name="T3" fmla="*/ 330 h 660"/>
                <a:gd name="T4" fmla="*/ 330 w 660"/>
                <a:gd name="T5" fmla="*/ 0 h 660"/>
                <a:gd name="T6" fmla="*/ 660 w 660"/>
                <a:gd name="T7" fmla="*/ 330 h 660"/>
                <a:gd name="T8" fmla="*/ 330 w 660"/>
                <a:gd name="T9" fmla="*/ 660 h 660"/>
                <a:gd name="T10" fmla="*/ 330 w 660"/>
                <a:gd name="T11" fmla="*/ 20 h 660"/>
                <a:gd name="T12" fmla="*/ 20 w 660"/>
                <a:gd name="T13" fmla="*/ 330 h 660"/>
                <a:gd name="T14" fmla="*/ 330 w 660"/>
                <a:gd name="T15" fmla="*/ 640 h 660"/>
                <a:gd name="T16" fmla="*/ 640 w 660"/>
                <a:gd name="T17" fmla="*/ 330 h 660"/>
                <a:gd name="T18" fmla="*/ 330 w 660"/>
                <a:gd name="T19" fmla="*/ 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0" h="660">
                  <a:moveTo>
                    <a:pt x="330" y="660"/>
                  </a:moveTo>
                  <a:cubicBezTo>
                    <a:pt x="148" y="660"/>
                    <a:pt x="0" y="512"/>
                    <a:pt x="0" y="330"/>
                  </a:cubicBezTo>
                  <a:cubicBezTo>
                    <a:pt x="0" y="148"/>
                    <a:pt x="148" y="0"/>
                    <a:pt x="330" y="0"/>
                  </a:cubicBezTo>
                  <a:cubicBezTo>
                    <a:pt x="512" y="0"/>
                    <a:pt x="660" y="148"/>
                    <a:pt x="660" y="330"/>
                  </a:cubicBezTo>
                  <a:cubicBezTo>
                    <a:pt x="660" y="512"/>
                    <a:pt x="512" y="660"/>
                    <a:pt x="330" y="660"/>
                  </a:cubicBezTo>
                  <a:close/>
                  <a:moveTo>
                    <a:pt x="330" y="20"/>
                  </a:moveTo>
                  <a:cubicBezTo>
                    <a:pt x="159" y="20"/>
                    <a:pt x="20" y="159"/>
                    <a:pt x="20" y="330"/>
                  </a:cubicBezTo>
                  <a:cubicBezTo>
                    <a:pt x="20" y="501"/>
                    <a:pt x="159" y="640"/>
                    <a:pt x="330" y="640"/>
                  </a:cubicBezTo>
                  <a:cubicBezTo>
                    <a:pt x="501" y="640"/>
                    <a:pt x="640" y="501"/>
                    <a:pt x="640" y="330"/>
                  </a:cubicBezTo>
                  <a:cubicBezTo>
                    <a:pt x="640" y="159"/>
                    <a:pt x="501" y="20"/>
                    <a:pt x="330" y="20"/>
                  </a:cubicBezTo>
                  <a:close/>
                </a:path>
              </a:pathLst>
            </a:custGeom>
            <a:solidFill>
              <a:schemeClr val="accent2">
                <a:lumMod val="75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2" name="椭圆 51"/>
            <p:cNvSpPr/>
            <p:nvPr userDrawn="1">
              <p:custDataLst>
                <p:tags r:id="rId14"/>
              </p:custDataLst>
            </p:nvPr>
          </p:nvSpPr>
          <p:spPr bwMode="auto">
            <a:xfrm>
              <a:off x="1443" y="4723"/>
              <a:ext cx="3054" cy="3054"/>
            </a:xfrm>
            <a:prstGeom prst="ellipse">
              <a:avLst/>
            </a:prstGeom>
            <a:solidFill>
              <a:schemeClr val="accent1">
                <a:lumMod val="20000"/>
                <a:lumOff val="8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3" name="任意多边形 42"/>
            <p:cNvSpPr/>
            <p:nvPr userDrawn="1">
              <p:custDataLst>
                <p:tags r:id="rId15"/>
              </p:custDataLst>
            </p:nvPr>
          </p:nvSpPr>
          <p:spPr bwMode="auto">
            <a:xfrm>
              <a:off x="1353" y="4644"/>
              <a:ext cx="3224" cy="3213"/>
            </a:xfrm>
            <a:custGeom>
              <a:avLst/>
              <a:gdLst>
                <a:gd name="T0" fmla="*/ 202 w 404"/>
                <a:gd name="T1" fmla="*/ 404 h 404"/>
                <a:gd name="T2" fmla="*/ 0 w 404"/>
                <a:gd name="T3" fmla="*/ 202 h 404"/>
                <a:gd name="T4" fmla="*/ 202 w 404"/>
                <a:gd name="T5" fmla="*/ 0 h 404"/>
                <a:gd name="T6" fmla="*/ 404 w 404"/>
                <a:gd name="T7" fmla="*/ 202 h 404"/>
                <a:gd name="T8" fmla="*/ 202 w 404"/>
                <a:gd name="T9" fmla="*/ 404 h 404"/>
                <a:gd name="T10" fmla="*/ 202 w 404"/>
                <a:gd name="T11" fmla="*/ 20 h 404"/>
                <a:gd name="T12" fmla="*/ 20 w 404"/>
                <a:gd name="T13" fmla="*/ 202 h 404"/>
                <a:gd name="T14" fmla="*/ 202 w 404"/>
                <a:gd name="T15" fmla="*/ 384 h 404"/>
                <a:gd name="T16" fmla="*/ 384 w 404"/>
                <a:gd name="T17" fmla="*/ 202 h 404"/>
                <a:gd name="T18" fmla="*/ 202 w 404"/>
                <a:gd name="T19" fmla="*/ 2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4" h="404">
                  <a:moveTo>
                    <a:pt x="202" y="404"/>
                  </a:moveTo>
                  <a:cubicBezTo>
                    <a:pt x="91" y="404"/>
                    <a:pt x="0" y="313"/>
                    <a:pt x="0" y="202"/>
                  </a:cubicBezTo>
                  <a:cubicBezTo>
                    <a:pt x="0" y="91"/>
                    <a:pt x="91" y="0"/>
                    <a:pt x="202" y="0"/>
                  </a:cubicBezTo>
                  <a:cubicBezTo>
                    <a:pt x="313" y="0"/>
                    <a:pt x="404" y="91"/>
                    <a:pt x="404" y="202"/>
                  </a:cubicBezTo>
                  <a:cubicBezTo>
                    <a:pt x="404" y="313"/>
                    <a:pt x="313" y="404"/>
                    <a:pt x="202" y="404"/>
                  </a:cubicBezTo>
                  <a:close/>
                  <a:moveTo>
                    <a:pt x="202" y="20"/>
                  </a:moveTo>
                  <a:cubicBezTo>
                    <a:pt x="102" y="20"/>
                    <a:pt x="20" y="102"/>
                    <a:pt x="20" y="202"/>
                  </a:cubicBezTo>
                  <a:cubicBezTo>
                    <a:pt x="20" y="302"/>
                    <a:pt x="102" y="384"/>
                    <a:pt x="202" y="384"/>
                  </a:cubicBezTo>
                  <a:cubicBezTo>
                    <a:pt x="302" y="384"/>
                    <a:pt x="384" y="302"/>
                    <a:pt x="384" y="202"/>
                  </a:cubicBezTo>
                  <a:cubicBezTo>
                    <a:pt x="384" y="102"/>
                    <a:pt x="302" y="20"/>
                    <a:pt x="202" y="20"/>
                  </a:cubicBezTo>
                  <a:close/>
                </a:path>
              </a:pathLst>
            </a:cu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4" name="矩形 53"/>
            <p:cNvSpPr/>
            <p:nvPr userDrawn="1">
              <p:custDataLst>
                <p:tags r:id="rId16"/>
              </p:custDataLst>
            </p:nvPr>
          </p:nvSpPr>
          <p:spPr bwMode="auto">
            <a:xfrm>
              <a:off x="2202" y="8778"/>
              <a:ext cx="1525" cy="100"/>
            </a:xfrm>
            <a:prstGeom prst="rect">
              <a:avLst/>
            </a:prstGeom>
            <a:solidFill>
              <a:schemeClr val="accent3">
                <a:lumMod val="60000"/>
                <a:lumOff val="4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5" name="椭圆 54"/>
            <p:cNvSpPr/>
            <p:nvPr userDrawn="1">
              <p:custDataLst>
                <p:tags r:id="rId17"/>
              </p:custDataLst>
            </p:nvPr>
          </p:nvSpPr>
          <p:spPr bwMode="auto">
            <a:xfrm>
              <a:off x="2576" y="5858"/>
              <a:ext cx="785" cy="78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56" name="任意多边形 37"/>
            <p:cNvSpPr/>
            <p:nvPr userDrawn="1">
              <p:custDataLst>
                <p:tags r:id="rId18"/>
              </p:custDataLst>
            </p:nvPr>
          </p:nvSpPr>
          <p:spPr bwMode="auto">
            <a:xfrm>
              <a:off x="2515" y="5797"/>
              <a:ext cx="907" cy="907"/>
            </a:xfrm>
            <a:custGeom>
              <a:avLst/>
              <a:gdLst>
                <a:gd name="T0" fmla="*/ 74 w 148"/>
                <a:gd name="T1" fmla="*/ 148 h 148"/>
                <a:gd name="T2" fmla="*/ 0 w 148"/>
                <a:gd name="T3" fmla="*/ 74 h 148"/>
                <a:gd name="T4" fmla="*/ 74 w 148"/>
                <a:gd name="T5" fmla="*/ 0 h 148"/>
                <a:gd name="T6" fmla="*/ 148 w 148"/>
                <a:gd name="T7" fmla="*/ 74 h 148"/>
                <a:gd name="T8" fmla="*/ 74 w 148"/>
                <a:gd name="T9" fmla="*/ 148 h 148"/>
                <a:gd name="T10" fmla="*/ 74 w 148"/>
                <a:gd name="T11" fmla="*/ 20 h 148"/>
                <a:gd name="T12" fmla="*/ 20 w 148"/>
                <a:gd name="T13" fmla="*/ 74 h 148"/>
                <a:gd name="T14" fmla="*/ 74 w 148"/>
                <a:gd name="T15" fmla="*/ 128 h 148"/>
                <a:gd name="T16" fmla="*/ 128 w 148"/>
                <a:gd name="T17" fmla="*/ 74 h 148"/>
                <a:gd name="T18" fmla="*/ 74 w 148"/>
                <a:gd name="T19" fmla="*/ 2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8">
                  <a:moveTo>
                    <a:pt x="74" y="148"/>
                  </a:moveTo>
                  <a:cubicBezTo>
                    <a:pt x="33" y="148"/>
                    <a:pt x="0" y="115"/>
                    <a:pt x="0" y="74"/>
                  </a:cubicBezTo>
                  <a:cubicBezTo>
                    <a:pt x="0" y="33"/>
                    <a:pt x="33" y="0"/>
                    <a:pt x="74" y="0"/>
                  </a:cubicBezTo>
                  <a:cubicBezTo>
                    <a:pt x="115" y="0"/>
                    <a:pt x="148" y="33"/>
                    <a:pt x="148" y="74"/>
                  </a:cubicBezTo>
                  <a:cubicBezTo>
                    <a:pt x="148" y="115"/>
                    <a:pt x="115" y="148"/>
                    <a:pt x="74" y="148"/>
                  </a:cubicBezTo>
                  <a:close/>
                  <a:moveTo>
                    <a:pt x="74" y="20"/>
                  </a:moveTo>
                  <a:cubicBezTo>
                    <a:pt x="44" y="20"/>
                    <a:pt x="20" y="44"/>
                    <a:pt x="20" y="74"/>
                  </a:cubicBezTo>
                  <a:cubicBezTo>
                    <a:pt x="20" y="104"/>
                    <a:pt x="44" y="128"/>
                    <a:pt x="74" y="128"/>
                  </a:cubicBezTo>
                  <a:cubicBezTo>
                    <a:pt x="104" y="128"/>
                    <a:pt x="128" y="104"/>
                    <a:pt x="128" y="74"/>
                  </a:cubicBezTo>
                  <a:cubicBezTo>
                    <a:pt x="128" y="44"/>
                    <a:pt x="104" y="20"/>
                    <a:pt x="74" y="20"/>
                  </a:cubicBezTo>
                  <a:close/>
                </a:path>
              </a:pathLst>
            </a:cu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64" name="椭圆 63"/>
            <p:cNvSpPr/>
            <p:nvPr userDrawn="1">
              <p:custDataLst>
                <p:tags r:id="rId19"/>
              </p:custDataLst>
            </p:nvPr>
          </p:nvSpPr>
          <p:spPr bwMode="auto">
            <a:xfrm>
              <a:off x="2832" y="6080"/>
              <a:ext cx="299" cy="299"/>
            </a:xfrm>
            <a:prstGeom prst="ellipse">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dirty="0">
                <a:solidFill>
                  <a:schemeClr val="dk1"/>
                </a:solidFill>
                <a:sym typeface="+mn-lt"/>
              </a:endParaRPr>
            </a:p>
          </p:txBody>
        </p:sp>
      </p:grpSp>
      <p:grpSp>
        <p:nvGrpSpPr>
          <p:cNvPr id="13" name="组合 12"/>
          <p:cNvGrpSpPr/>
          <p:nvPr userDrawn="1">
            <p:custDataLst>
              <p:tags r:id="rId20"/>
            </p:custDataLst>
          </p:nvPr>
        </p:nvGrpSpPr>
        <p:grpSpPr>
          <a:xfrm>
            <a:off x="11430" y="5786120"/>
            <a:ext cx="617220" cy="1071880"/>
            <a:chOff x="12006" y="4560"/>
            <a:chExt cx="1296" cy="1688"/>
          </a:xfrm>
        </p:grpSpPr>
        <p:sp>
          <p:nvSpPr>
            <p:cNvPr id="10" name="等腰三角形 9"/>
            <p:cNvSpPr/>
            <p:nvPr userDrawn="1">
              <p:custDataLst>
                <p:tags r:id="rId21"/>
              </p:custDataLst>
            </p:nvPr>
          </p:nvSpPr>
          <p:spPr>
            <a:xfrm>
              <a:off x="12006" y="4560"/>
              <a:ext cx="1296" cy="108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sp>
          <p:nvSpPr>
            <p:cNvPr id="11" name="等腰三角形 10"/>
            <p:cNvSpPr/>
            <p:nvPr userDrawn="1">
              <p:custDataLst>
                <p:tags r:id="rId22"/>
              </p:custDataLst>
            </p:nvPr>
          </p:nvSpPr>
          <p:spPr>
            <a:xfrm>
              <a:off x="12006" y="4860"/>
              <a:ext cx="1296" cy="108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sp>
          <p:nvSpPr>
            <p:cNvPr id="12" name="等腰三角形 11"/>
            <p:cNvSpPr/>
            <p:nvPr userDrawn="1">
              <p:custDataLst>
                <p:tags r:id="rId23"/>
              </p:custDataLst>
            </p:nvPr>
          </p:nvSpPr>
          <p:spPr>
            <a:xfrm>
              <a:off x="12006" y="5168"/>
              <a:ext cx="1296" cy="108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grpSp>
      <p:sp>
        <p:nvSpPr>
          <p:cNvPr id="2" name="标题 1"/>
          <p:cNvSpPr>
            <a:spLocks noGrp="1"/>
          </p:cNvSpPr>
          <p:nvPr>
            <p:ph type="title" hasCustomPrompt="1"/>
            <p:custDataLst>
              <p:tags r:id="rId24"/>
            </p:custDataLst>
          </p:nvPr>
        </p:nvSpPr>
        <p:spPr>
          <a:xfrm>
            <a:off x="961200" y="1249200"/>
            <a:ext cx="72198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25"/>
            </p:custDataLst>
          </p:nvPr>
        </p:nvSpPr>
        <p:spPr>
          <a:xfrm>
            <a:off x="960835" y="2163600"/>
            <a:ext cx="721995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2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7"/>
            </p:custDataLst>
          </p:nvPr>
        </p:nvSpPr>
        <p:spPr/>
        <p:txBody>
          <a:bodyPr/>
          <a:lstStyle/>
          <a:p>
            <a:endParaRPr lang="zh-CN" altLang="en-US" dirty="0"/>
          </a:p>
        </p:txBody>
      </p:sp>
      <p:sp>
        <p:nvSpPr>
          <p:cNvPr id="5" name="灯片编号占位符 4"/>
          <p:cNvSpPr>
            <a:spLocks noGrp="1"/>
          </p:cNvSpPr>
          <p:nvPr>
            <p:ph type="sldNum" sz="quarter" idx="12"/>
            <p:custDataLst>
              <p:tags r:id="rId2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43" name="组合 42"/>
          <p:cNvGrpSpPr/>
          <p:nvPr userDrawn="1">
            <p:custDataLst>
              <p:tags r:id="rId3"/>
            </p:custDataLst>
          </p:nvPr>
        </p:nvGrpSpPr>
        <p:grpSpPr>
          <a:xfrm rot="12120000" flipH="1">
            <a:off x="71914" y="-106680"/>
            <a:ext cx="744855" cy="1060450"/>
            <a:chOff x="6521" y="4219"/>
            <a:chExt cx="1564" cy="1670"/>
          </a:xfrm>
        </p:grpSpPr>
        <p:sp>
          <p:nvSpPr>
            <p:cNvPr id="37" name="椭圆 36"/>
            <p:cNvSpPr/>
            <p:nvPr userDrawn="1">
              <p:custDataLst>
                <p:tags r:id="rId4"/>
              </p:custDataLst>
            </p:nvPr>
          </p:nvSpPr>
          <p:spPr bwMode="auto">
            <a:xfrm>
              <a:off x="6521" y="4219"/>
              <a:ext cx="1317" cy="1317"/>
            </a:xfrm>
            <a:prstGeom prst="ellipse">
              <a:avLst/>
            </a:prstGeom>
            <a:solidFill>
              <a:schemeClr val="accent1">
                <a:lumMod val="20000"/>
                <a:lumOff val="8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40" name="椭圆 39"/>
            <p:cNvSpPr/>
            <p:nvPr userDrawn="1">
              <p:custDataLst>
                <p:tags r:id="rId5"/>
              </p:custDataLst>
            </p:nvPr>
          </p:nvSpPr>
          <p:spPr bwMode="auto">
            <a:xfrm>
              <a:off x="7663" y="5467"/>
              <a:ext cx="423" cy="423"/>
            </a:xfrm>
            <a:prstGeom prst="ellipse">
              <a:avLst/>
            </a:prstGeom>
            <a:noFill/>
            <a:ln w="38100">
              <a:solidFill>
                <a:schemeClr val="accent1"/>
              </a:solidFill>
            </a:ln>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dirty="0">
                <a:solidFill>
                  <a:schemeClr val="dk1"/>
                </a:solidFill>
                <a:sym typeface="+mn-lt"/>
              </a:endParaRPr>
            </a:p>
          </p:txBody>
        </p:sp>
        <p:sp>
          <p:nvSpPr>
            <p:cNvPr id="41" name="任意多边形 21"/>
            <p:cNvSpPr/>
            <p:nvPr userDrawn="1">
              <p:custDataLst>
                <p:tags r:id="rId6"/>
              </p:custDataLst>
            </p:nvPr>
          </p:nvSpPr>
          <p:spPr bwMode="auto">
            <a:xfrm>
              <a:off x="6611" y="4347"/>
              <a:ext cx="1362" cy="1360"/>
            </a:xfrm>
            <a:custGeom>
              <a:avLst/>
              <a:gdLst>
                <a:gd name="T0" fmla="*/ 458 w 916"/>
                <a:gd name="T1" fmla="*/ 916 h 916"/>
                <a:gd name="T2" fmla="*/ 0 w 916"/>
                <a:gd name="T3" fmla="*/ 458 h 916"/>
                <a:gd name="T4" fmla="*/ 458 w 916"/>
                <a:gd name="T5" fmla="*/ 0 h 916"/>
                <a:gd name="T6" fmla="*/ 916 w 916"/>
                <a:gd name="T7" fmla="*/ 458 h 916"/>
                <a:gd name="T8" fmla="*/ 458 w 916"/>
                <a:gd name="T9" fmla="*/ 916 h 916"/>
                <a:gd name="T10" fmla="*/ 458 w 916"/>
                <a:gd name="T11" fmla="*/ 20 h 916"/>
                <a:gd name="T12" fmla="*/ 20 w 916"/>
                <a:gd name="T13" fmla="*/ 458 h 916"/>
                <a:gd name="T14" fmla="*/ 458 w 916"/>
                <a:gd name="T15" fmla="*/ 896 h 916"/>
                <a:gd name="T16" fmla="*/ 896 w 916"/>
                <a:gd name="T17" fmla="*/ 458 h 916"/>
                <a:gd name="T18" fmla="*/ 458 w 916"/>
                <a:gd name="T19" fmla="*/ 2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6" h="916">
                  <a:moveTo>
                    <a:pt x="458" y="916"/>
                  </a:moveTo>
                  <a:cubicBezTo>
                    <a:pt x="205" y="916"/>
                    <a:pt x="0" y="711"/>
                    <a:pt x="0" y="458"/>
                  </a:cubicBezTo>
                  <a:cubicBezTo>
                    <a:pt x="0" y="205"/>
                    <a:pt x="205" y="0"/>
                    <a:pt x="458" y="0"/>
                  </a:cubicBezTo>
                  <a:cubicBezTo>
                    <a:pt x="711" y="0"/>
                    <a:pt x="916" y="205"/>
                    <a:pt x="916" y="458"/>
                  </a:cubicBezTo>
                  <a:cubicBezTo>
                    <a:pt x="916" y="711"/>
                    <a:pt x="711" y="916"/>
                    <a:pt x="458" y="916"/>
                  </a:cubicBezTo>
                  <a:close/>
                  <a:moveTo>
                    <a:pt x="458" y="20"/>
                  </a:moveTo>
                  <a:cubicBezTo>
                    <a:pt x="216" y="20"/>
                    <a:pt x="20" y="216"/>
                    <a:pt x="20" y="458"/>
                  </a:cubicBezTo>
                  <a:cubicBezTo>
                    <a:pt x="20" y="700"/>
                    <a:pt x="216" y="896"/>
                    <a:pt x="458" y="896"/>
                  </a:cubicBezTo>
                  <a:cubicBezTo>
                    <a:pt x="700" y="896"/>
                    <a:pt x="896" y="700"/>
                    <a:pt x="896" y="458"/>
                  </a:cubicBezTo>
                  <a:cubicBezTo>
                    <a:pt x="896" y="216"/>
                    <a:pt x="700" y="20"/>
                    <a:pt x="458" y="20"/>
                  </a:cubicBezTo>
                  <a:close/>
                </a:path>
              </a:pathLst>
            </a:custGeom>
            <a:solidFill>
              <a:schemeClr val="accent2">
                <a:lumMod val="75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grpSp>
      <p:grpSp>
        <p:nvGrpSpPr>
          <p:cNvPr id="35" name="组合 34"/>
          <p:cNvGrpSpPr/>
          <p:nvPr userDrawn="1">
            <p:custDataLst>
              <p:tags r:id="rId7"/>
            </p:custDataLst>
          </p:nvPr>
        </p:nvGrpSpPr>
        <p:grpSpPr>
          <a:xfrm>
            <a:off x="8375333" y="5837555"/>
            <a:ext cx="745808" cy="991870"/>
            <a:chOff x="7291" y="4630"/>
            <a:chExt cx="1566" cy="1562"/>
          </a:xfrm>
        </p:grpSpPr>
        <p:sp>
          <p:nvSpPr>
            <p:cNvPr id="31" name="椭圆 30"/>
            <p:cNvSpPr/>
            <p:nvPr userDrawn="1">
              <p:custDataLst>
                <p:tags r:id="rId8"/>
              </p:custDataLst>
            </p:nvPr>
          </p:nvSpPr>
          <p:spPr bwMode="auto">
            <a:xfrm>
              <a:off x="8073" y="5408"/>
              <a:ext cx="785" cy="785"/>
            </a:xfrm>
            <a:prstGeom prst="ellipse">
              <a:avLst/>
            </a:prstGeom>
            <a:solidFill>
              <a:schemeClr val="accent4"/>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32" name="任意多边形 42"/>
            <p:cNvSpPr/>
            <p:nvPr userDrawn="1">
              <p:custDataLst>
                <p:tags r:id="rId9"/>
              </p:custDataLst>
            </p:nvPr>
          </p:nvSpPr>
          <p:spPr bwMode="auto">
            <a:xfrm>
              <a:off x="7988" y="5309"/>
              <a:ext cx="828" cy="826"/>
            </a:xfrm>
            <a:custGeom>
              <a:avLst/>
              <a:gdLst>
                <a:gd name="T0" fmla="*/ 202 w 404"/>
                <a:gd name="T1" fmla="*/ 404 h 404"/>
                <a:gd name="T2" fmla="*/ 0 w 404"/>
                <a:gd name="T3" fmla="*/ 202 h 404"/>
                <a:gd name="T4" fmla="*/ 202 w 404"/>
                <a:gd name="T5" fmla="*/ 0 h 404"/>
                <a:gd name="T6" fmla="*/ 404 w 404"/>
                <a:gd name="T7" fmla="*/ 202 h 404"/>
                <a:gd name="T8" fmla="*/ 202 w 404"/>
                <a:gd name="T9" fmla="*/ 404 h 404"/>
                <a:gd name="T10" fmla="*/ 202 w 404"/>
                <a:gd name="T11" fmla="*/ 20 h 404"/>
                <a:gd name="T12" fmla="*/ 20 w 404"/>
                <a:gd name="T13" fmla="*/ 202 h 404"/>
                <a:gd name="T14" fmla="*/ 202 w 404"/>
                <a:gd name="T15" fmla="*/ 384 h 404"/>
                <a:gd name="T16" fmla="*/ 384 w 404"/>
                <a:gd name="T17" fmla="*/ 202 h 404"/>
                <a:gd name="T18" fmla="*/ 202 w 404"/>
                <a:gd name="T19" fmla="*/ 2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4" h="404">
                  <a:moveTo>
                    <a:pt x="202" y="404"/>
                  </a:moveTo>
                  <a:cubicBezTo>
                    <a:pt x="91" y="404"/>
                    <a:pt x="0" y="313"/>
                    <a:pt x="0" y="202"/>
                  </a:cubicBezTo>
                  <a:cubicBezTo>
                    <a:pt x="0" y="91"/>
                    <a:pt x="91" y="0"/>
                    <a:pt x="202" y="0"/>
                  </a:cubicBezTo>
                  <a:cubicBezTo>
                    <a:pt x="313" y="0"/>
                    <a:pt x="404" y="91"/>
                    <a:pt x="404" y="202"/>
                  </a:cubicBezTo>
                  <a:cubicBezTo>
                    <a:pt x="404" y="313"/>
                    <a:pt x="313" y="404"/>
                    <a:pt x="202" y="404"/>
                  </a:cubicBezTo>
                  <a:close/>
                  <a:moveTo>
                    <a:pt x="202" y="20"/>
                  </a:moveTo>
                  <a:cubicBezTo>
                    <a:pt x="102" y="20"/>
                    <a:pt x="20" y="102"/>
                    <a:pt x="20" y="202"/>
                  </a:cubicBezTo>
                  <a:cubicBezTo>
                    <a:pt x="20" y="302"/>
                    <a:pt x="102" y="384"/>
                    <a:pt x="202" y="384"/>
                  </a:cubicBezTo>
                  <a:cubicBezTo>
                    <a:pt x="302" y="384"/>
                    <a:pt x="384" y="302"/>
                    <a:pt x="384" y="202"/>
                  </a:cubicBezTo>
                  <a:cubicBezTo>
                    <a:pt x="384" y="102"/>
                    <a:pt x="302" y="20"/>
                    <a:pt x="202" y="20"/>
                  </a:cubicBezTo>
                  <a:close/>
                </a:path>
              </a:pathLst>
            </a:custGeom>
            <a:solidFill>
              <a:schemeClr val="accent6">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34" name="任意多边形 21"/>
            <p:cNvSpPr/>
            <p:nvPr userDrawn="1">
              <p:custDataLst>
                <p:tags r:id="rId10"/>
              </p:custDataLst>
            </p:nvPr>
          </p:nvSpPr>
          <p:spPr bwMode="auto">
            <a:xfrm>
              <a:off x="7291" y="4630"/>
              <a:ext cx="1186" cy="1185"/>
            </a:xfrm>
            <a:custGeom>
              <a:avLst/>
              <a:gdLst>
                <a:gd name="T0" fmla="*/ 458 w 916"/>
                <a:gd name="T1" fmla="*/ 916 h 916"/>
                <a:gd name="T2" fmla="*/ 0 w 916"/>
                <a:gd name="T3" fmla="*/ 458 h 916"/>
                <a:gd name="T4" fmla="*/ 458 w 916"/>
                <a:gd name="T5" fmla="*/ 0 h 916"/>
                <a:gd name="T6" fmla="*/ 916 w 916"/>
                <a:gd name="T7" fmla="*/ 458 h 916"/>
                <a:gd name="T8" fmla="*/ 458 w 916"/>
                <a:gd name="T9" fmla="*/ 916 h 916"/>
                <a:gd name="T10" fmla="*/ 458 w 916"/>
                <a:gd name="T11" fmla="*/ 20 h 916"/>
                <a:gd name="T12" fmla="*/ 20 w 916"/>
                <a:gd name="T13" fmla="*/ 458 h 916"/>
                <a:gd name="T14" fmla="*/ 458 w 916"/>
                <a:gd name="T15" fmla="*/ 896 h 916"/>
                <a:gd name="T16" fmla="*/ 896 w 916"/>
                <a:gd name="T17" fmla="*/ 458 h 916"/>
                <a:gd name="T18" fmla="*/ 458 w 916"/>
                <a:gd name="T19" fmla="*/ 2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6" h="916">
                  <a:moveTo>
                    <a:pt x="458" y="916"/>
                  </a:moveTo>
                  <a:cubicBezTo>
                    <a:pt x="205" y="916"/>
                    <a:pt x="0" y="711"/>
                    <a:pt x="0" y="458"/>
                  </a:cubicBezTo>
                  <a:cubicBezTo>
                    <a:pt x="0" y="205"/>
                    <a:pt x="205" y="0"/>
                    <a:pt x="458" y="0"/>
                  </a:cubicBezTo>
                  <a:cubicBezTo>
                    <a:pt x="711" y="0"/>
                    <a:pt x="916" y="205"/>
                    <a:pt x="916" y="458"/>
                  </a:cubicBezTo>
                  <a:cubicBezTo>
                    <a:pt x="916" y="711"/>
                    <a:pt x="711" y="916"/>
                    <a:pt x="458" y="916"/>
                  </a:cubicBezTo>
                  <a:close/>
                  <a:moveTo>
                    <a:pt x="458" y="20"/>
                  </a:moveTo>
                  <a:cubicBezTo>
                    <a:pt x="216" y="20"/>
                    <a:pt x="20" y="216"/>
                    <a:pt x="20" y="458"/>
                  </a:cubicBezTo>
                  <a:cubicBezTo>
                    <a:pt x="20" y="700"/>
                    <a:pt x="216" y="896"/>
                    <a:pt x="458" y="896"/>
                  </a:cubicBezTo>
                  <a:cubicBezTo>
                    <a:pt x="700" y="896"/>
                    <a:pt x="896" y="700"/>
                    <a:pt x="896" y="458"/>
                  </a:cubicBezTo>
                  <a:cubicBezTo>
                    <a:pt x="896" y="216"/>
                    <a:pt x="700" y="20"/>
                    <a:pt x="458" y="20"/>
                  </a:cubicBezTo>
                  <a:close/>
                </a:path>
              </a:pathLst>
            </a:custGeom>
            <a:solidFill>
              <a:schemeClr val="accent2"/>
            </a:solidFill>
            <a:ln>
              <a:noFill/>
            </a:ln>
          </p:spPr>
          <p:txBody>
            <a:bodyPr vert="horz" wrap="square" lIns="91440" tIns="45720" rIns="91440" bIns="45720" numCol="1" anchor="t" anchorCtr="0" compatLnSpc="1"/>
            <a:p>
              <a:pPr>
                <a:lnSpc>
                  <a:spcPct val="130000"/>
                </a:lnSpc>
              </a:pPr>
              <a:endParaRPr lang="zh-CN" altLang="en-US">
                <a:sym typeface="+mn-lt"/>
              </a:endParaRPr>
            </a:p>
          </p:txBody>
        </p:sp>
      </p:grpSp>
      <p:sp>
        <p:nvSpPr>
          <p:cNvPr id="2" name="标题 1"/>
          <p:cNvSpPr>
            <a:spLocks noGrp="1"/>
          </p:cNvSpPr>
          <p:nvPr>
            <p:ph type="title" hasCustomPrompt="1"/>
            <p:custDataLst>
              <p:tags r:id="rId11"/>
            </p:custDataLst>
          </p:nvPr>
        </p:nvSpPr>
        <p:spPr>
          <a:xfrm>
            <a:off x="437400" y="770400"/>
            <a:ext cx="297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440100" y="1764000"/>
            <a:ext cx="29673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6"/>
            </p:custDataLst>
          </p:nvPr>
        </p:nvSpPr>
        <p:spPr>
          <a:xfrm>
            <a:off x="3825900" y="769938"/>
            <a:ext cx="486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p:cNvGrpSpPr/>
          <p:nvPr userDrawn="1">
            <p:custDataLst>
              <p:tags r:id="rId3"/>
            </p:custDataLst>
          </p:nvPr>
        </p:nvGrpSpPr>
        <p:grpSpPr>
          <a:xfrm>
            <a:off x="8286274" y="45085"/>
            <a:ext cx="836771" cy="1304290"/>
            <a:chOff x="655" y="3945"/>
            <a:chExt cx="4618" cy="5399"/>
          </a:xfrm>
        </p:grpSpPr>
        <p:sp>
          <p:nvSpPr>
            <p:cNvPr id="6" name="任意多边形 16"/>
            <p:cNvSpPr/>
            <p:nvPr userDrawn="1">
              <p:custDataLst>
                <p:tags r:id="rId4"/>
              </p:custDataLst>
            </p:nvPr>
          </p:nvSpPr>
          <p:spPr bwMode="auto">
            <a:xfrm>
              <a:off x="2954" y="5586"/>
              <a:ext cx="1160" cy="2886"/>
            </a:xfrm>
            <a:custGeom>
              <a:avLst/>
              <a:gdLst>
                <a:gd name="T0" fmla="*/ 0 w 162"/>
                <a:gd name="T1" fmla="*/ 0 h 403"/>
                <a:gd name="T2" fmla="*/ 121 w 162"/>
                <a:gd name="T3" fmla="*/ 403 h 403"/>
                <a:gd name="T4" fmla="*/ 162 w 162"/>
                <a:gd name="T5" fmla="*/ 403 h 403"/>
                <a:gd name="T6" fmla="*/ 81 w 162"/>
                <a:gd name="T7" fmla="*/ 0 h 403"/>
                <a:gd name="T8" fmla="*/ 0 w 162"/>
                <a:gd name="T9" fmla="*/ 0 h 403"/>
              </a:gdLst>
              <a:ahLst/>
              <a:cxnLst>
                <a:cxn ang="0">
                  <a:pos x="T0" y="T1"/>
                </a:cxn>
                <a:cxn ang="0">
                  <a:pos x="T2" y="T3"/>
                </a:cxn>
                <a:cxn ang="0">
                  <a:pos x="T4" y="T5"/>
                </a:cxn>
                <a:cxn ang="0">
                  <a:pos x="T6" y="T7"/>
                </a:cxn>
                <a:cxn ang="0">
                  <a:pos x="T8" y="T9"/>
                </a:cxn>
              </a:cxnLst>
              <a:rect l="0" t="0" r="r" b="b"/>
              <a:pathLst>
                <a:path w="162" h="403">
                  <a:moveTo>
                    <a:pt x="0" y="0"/>
                  </a:moveTo>
                  <a:lnTo>
                    <a:pt x="121" y="403"/>
                  </a:lnTo>
                  <a:lnTo>
                    <a:pt x="162" y="403"/>
                  </a:lnTo>
                  <a:lnTo>
                    <a:pt x="8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9" name="任意多边形 18"/>
            <p:cNvSpPr/>
            <p:nvPr userDrawn="1">
              <p:custDataLst>
                <p:tags r:id="rId5"/>
              </p:custDataLst>
            </p:nvPr>
          </p:nvSpPr>
          <p:spPr bwMode="auto">
            <a:xfrm>
              <a:off x="1823" y="5586"/>
              <a:ext cx="1153" cy="2886"/>
            </a:xfrm>
            <a:custGeom>
              <a:avLst/>
              <a:gdLst>
                <a:gd name="T0" fmla="*/ 161 w 161"/>
                <a:gd name="T1" fmla="*/ 0 h 403"/>
                <a:gd name="T2" fmla="*/ 40 w 161"/>
                <a:gd name="T3" fmla="*/ 403 h 403"/>
                <a:gd name="T4" fmla="*/ 0 w 161"/>
                <a:gd name="T5" fmla="*/ 403 h 403"/>
                <a:gd name="T6" fmla="*/ 81 w 161"/>
                <a:gd name="T7" fmla="*/ 0 h 403"/>
                <a:gd name="T8" fmla="*/ 161 w 161"/>
                <a:gd name="T9" fmla="*/ 0 h 403"/>
              </a:gdLst>
              <a:ahLst/>
              <a:cxnLst>
                <a:cxn ang="0">
                  <a:pos x="T0" y="T1"/>
                </a:cxn>
                <a:cxn ang="0">
                  <a:pos x="T2" y="T3"/>
                </a:cxn>
                <a:cxn ang="0">
                  <a:pos x="T4" y="T5"/>
                </a:cxn>
                <a:cxn ang="0">
                  <a:pos x="T6" y="T7"/>
                </a:cxn>
                <a:cxn ang="0">
                  <a:pos x="T8" y="T9"/>
                </a:cxn>
              </a:cxnLst>
              <a:rect l="0" t="0" r="r" b="b"/>
              <a:pathLst>
                <a:path w="161" h="403">
                  <a:moveTo>
                    <a:pt x="161" y="0"/>
                  </a:moveTo>
                  <a:lnTo>
                    <a:pt x="40" y="403"/>
                  </a:lnTo>
                  <a:lnTo>
                    <a:pt x="0" y="403"/>
                  </a:lnTo>
                  <a:lnTo>
                    <a:pt x="81" y="0"/>
                  </a:ln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44" name="任意多边形 16"/>
            <p:cNvSpPr/>
            <p:nvPr userDrawn="1">
              <p:custDataLst>
                <p:tags r:id="rId6"/>
              </p:custDataLst>
            </p:nvPr>
          </p:nvSpPr>
          <p:spPr bwMode="auto">
            <a:xfrm>
              <a:off x="3154" y="6458"/>
              <a:ext cx="1160" cy="2886"/>
            </a:xfrm>
            <a:custGeom>
              <a:avLst/>
              <a:gdLst>
                <a:gd name="T0" fmla="*/ 0 w 162"/>
                <a:gd name="T1" fmla="*/ 0 h 403"/>
                <a:gd name="T2" fmla="*/ 121 w 162"/>
                <a:gd name="T3" fmla="*/ 403 h 403"/>
                <a:gd name="T4" fmla="*/ 162 w 162"/>
                <a:gd name="T5" fmla="*/ 403 h 403"/>
                <a:gd name="T6" fmla="*/ 81 w 162"/>
                <a:gd name="T7" fmla="*/ 0 h 403"/>
                <a:gd name="T8" fmla="*/ 0 w 162"/>
                <a:gd name="T9" fmla="*/ 0 h 403"/>
              </a:gdLst>
              <a:ahLst/>
              <a:cxnLst>
                <a:cxn ang="0">
                  <a:pos x="T0" y="T1"/>
                </a:cxn>
                <a:cxn ang="0">
                  <a:pos x="T2" y="T3"/>
                </a:cxn>
                <a:cxn ang="0">
                  <a:pos x="T4" y="T5"/>
                </a:cxn>
                <a:cxn ang="0">
                  <a:pos x="T6" y="T7"/>
                </a:cxn>
                <a:cxn ang="0">
                  <a:pos x="T8" y="T9"/>
                </a:cxn>
              </a:cxnLst>
              <a:rect l="0" t="0" r="r" b="b"/>
              <a:pathLst>
                <a:path w="162" h="403">
                  <a:moveTo>
                    <a:pt x="0" y="0"/>
                  </a:moveTo>
                  <a:lnTo>
                    <a:pt x="121" y="403"/>
                  </a:lnTo>
                  <a:lnTo>
                    <a:pt x="162" y="403"/>
                  </a:lnTo>
                  <a:lnTo>
                    <a:pt x="8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45" name="任意多边形 17"/>
            <p:cNvSpPr/>
            <p:nvPr userDrawn="1">
              <p:custDataLst>
                <p:tags r:id="rId7"/>
              </p:custDataLst>
            </p:nvPr>
          </p:nvSpPr>
          <p:spPr bwMode="auto">
            <a:xfrm>
              <a:off x="2882" y="6208"/>
              <a:ext cx="1289" cy="2986"/>
            </a:xfrm>
            <a:custGeom>
              <a:avLst/>
              <a:gdLst>
                <a:gd name="T0" fmla="*/ 180 w 180"/>
                <a:gd name="T1" fmla="*/ 417 h 417"/>
                <a:gd name="T2" fmla="*/ 126 w 180"/>
                <a:gd name="T3" fmla="*/ 417 h 417"/>
                <a:gd name="T4" fmla="*/ 0 w 180"/>
                <a:gd name="T5" fmla="*/ 0 h 417"/>
                <a:gd name="T6" fmla="*/ 97 w 180"/>
                <a:gd name="T7" fmla="*/ 0 h 417"/>
                <a:gd name="T8" fmla="*/ 180 w 180"/>
                <a:gd name="T9" fmla="*/ 417 h 417"/>
                <a:gd name="T10" fmla="*/ 136 w 180"/>
                <a:gd name="T11" fmla="*/ 403 h 417"/>
                <a:gd name="T12" fmla="*/ 163 w 180"/>
                <a:gd name="T13" fmla="*/ 403 h 417"/>
                <a:gd name="T14" fmla="*/ 85 w 180"/>
                <a:gd name="T15" fmla="*/ 14 h 417"/>
                <a:gd name="T16" fmla="*/ 19 w 180"/>
                <a:gd name="T17" fmla="*/ 14 h 417"/>
                <a:gd name="T18" fmla="*/ 136 w 180"/>
                <a:gd name="T19" fmla="*/ 40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417">
                  <a:moveTo>
                    <a:pt x="180" y="417"/>
                  </a:moveTo>
                  <a:lnTo>
                    <a:pt x="126" y="417"/>
                  </a:lnTo>
                  <a:lnTo>
                    <a:pt x="0" y="0"/>
                  </a:lnTo>
                  <a:lnTo>
                    <a:pt x="97" y="0"/>
                  </a:lnTo>
                  <a:lnTo>
                    <a:pt x="180" y="417"/>
                  </a:lnTo>
                  <a:close/>
                  <a:moveTo>
                    <a:pt x="136" y="403"/>
                  </a:moveTo>
                  <a:lnTo>
                    <a:pt x="163" y="403"/>
                  </a:lnTo>
                  <a:lnTo>
                    <a:pt x="85" y="14"/>
                  </a:lnTo>
                  <a:lnTo>
                    <a:pt x="19" y="14"/>
                  </a:lnTo>
                  <a:lnTo>
                    <a:pt x="136" y="403"/>
                  </a:lnTo>
                  <a:close/>
                </a:path>
              </a:pathLst>
            </a:custGeom>
            <a:solidFill>
              <a:schemeClr val="accent3">
                <a:lumMod val="60000"/>
                <a:lumOff val="4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46" name="任意多边形 18"/>
            <p:cNvSpPr/>
            <p:nvPr userDrawn="1">
              <p:custDataLst>
                <p:tags r:id="rId8"/>
              </p:custDataLst>
            </p:nvPr>
          </p:nvSpPr>
          <p:spPr bwMode="auto">
            <a:xfrm>
              <a:off x="2023" y="6458"/>
              <a:ext cx="1153" cy="2886"/>
            </a:xfrm>
            <a:custGeom>
              <a:avLst/>
              <a:gdLst>
                <a:gd name="T0" fmla="*/ 161 w 161"/>
                <a:gd name="T1" fmla="*/ 0 h 403"/>
                <a:gd name="T2" fmla="*/ 40 w 161"/>
                <a:gd name="T3" fmla="*/ 403 h 403"/>
                <a:gd name="T4" fmla="*/ 0 w 161"/>
                <a:gd name="T5" fmla="*/ 403 h 403"/>
                <a:gd name="T6" fmla="*/ 81 w 161"/>
                <a:gd name="T7" fmla="*/ 0 h 403"/>
                <a:gd name="T8" fmla="*/ 161 w 161"/>
                <a:gd name="T9" fmla="*/ 0 h 403"/>
              </a:gdLst>
              <a:ahLst/>
              <a:cxnLst>
                <a:cxn ang="0">
                  <a:pos x="T0" y="T1"/>
                </a:cxn>
                <a:cxn ang="0">
                  <a:pos x="T2" y="T3"/>
                </a:cxn>
                <a:cxn ang="0">
                  <a:pos x="T4" y="T5"/>
                </a:cxn>
                <a:cxn ang="0">
                  <a:pos x="T6" y="T7"/>
                </a:cxn>
                <a:cxn ang="0">
                  <a:pos x="T8" y="T9"/>
                </a:cxn>
              </a:cxnLst>
              <a:rect l="0" t="0" r="r" b="b"/>
              <a:pathLst>
                <a:path w="161" h="403">
                  <a:moveTo>
                    <a:pt x="161" y="0"/>
                  </a:moveTo>
                  <a:lnTo>
                    <a:pt x="40" y="403"/>
                  </a:lnTo>
                  <a:lnTo>
                    <a:pt x="0" y="403"/>
                  </a:lnTo>
                  <a:lnTo>
                    <a:pt x="81" y="0"/>
                  </a:ln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47" name="任意多边形 19"/>
            <p:cNvSpPr/>
            <p:nvPr userDrawn="1">
              <p:custDataLst>
                <p:tags r:id="rId9"/>
              </p:custDataLst>
            </p:nvPr>
          </p:nvSpPr>
          <p:spPr bwMode="auto">
            <a:xfrm>
              <a:off x="1758" y="6208"/>
              <a:ext cx="1289" cy="2986"/>
            </a:xfrm>
            <a:custGeom>
              <a:avLst/>
              <a:gdLst>
                <a:gd name="T0" fmla="*/ 55 w 180"/>
                <a:gd name="T1" fmla="*/ 417 h 417"/>
                <a:gd name="T2" fmla="*/ 0 w 180"/>
                <a:gd name="T3" fmla="*/ 417 h 417"/>
                <a:gd name="T4" fmla="*/ 84 w 180"/>
                <a:gd name="T5" fmla="*/ 0 h 417"/>
                <a:gd name="T6" fmla="*/ 180 w 180"/>
                <a:gd name="T7" fmla="*/ 0 h 417"/>
                <a:gd name="T8" fmla="*/ 55 w 180"/>
                <a:gd name="T9" fmla="*/ 417 h 417"/>
                <a:gd name="T10" fmla="*/ 17 w 180"/>
                <a:gd name="T11" fmla="*/ 403 h 417"/>
                <a:gd name="T12" fmla="*/ 44 w 180"/>
                <a:gd name="T13" fmla="*/ 403 h 417"/>
                <a:gd name="T14" fmla="*/ 161 w 180"/>
                <a:gd name="T15" fmla="*/ 14 h 417"/>
                <a:gd name="T16" fmla="*/ 95 w 180"/>
                <a:gd name="T17" fmla="*/ 14 h 417"/>
                <a:gd name="T18" fmla="*/ 17 w 180"/>
                <a:gd name="T19" fmla="*/ 40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417">
                  <a:moveTo>
                    <a:pt x="55" y="417"/>
                  </a:moveTo>
                  <a:lnTo>
                    <a:pt x="0" y="417"/>
                  </a:lnTo>
                  <a:lnTo>
                    <a:pt x="84" y="0"/>
                  </a:lnTo>
                  <a:lnTo>
                    <a:pt x="180" y="0"/>
                  </a:lnTo>
                  <a:lnTo>
                    <a:pt x="55" y="417"/>
                  </a:lnTo>
                  <a:close/>
                  <a:moveTo>
                    <a:pt x="17" y="403"/>
                  </a:moveTo>
                  <a:lnTo>
                    <a:pt x="44" y="403"/>
                  </a:lnTo>
                  <a:lnTo>
                    <a:pt x="161" y="14"/>
                  </a:lnTo>
                  <a:lnTo>
                    <a:pt x="95" y="14"/>
                  </a:lnTo>
                  <a:lnTo>
                    <a:pt x="17" y="403"/>
                  </a:lnTo>
                  <a:close/>
                </a:path>
              </a:pathLst>
            </a:custGeom>
            <a:solidFill>
              <a:schemeClr val="accent3">
                <a:lumMod val="60000"/>
                <a:lumOff val="4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48" name="椭圆 47"/>
            <p:cNvSpPr/>
            <p:nvPr userDrawn="1">
              <p:custDataLst>
                <p:tags r:id="rId10"/>
              </p:custDataLst>
            </p:nvPr>
          </p:nvSpPr>
          <p:spPr bwMode="auto">
            <a:xfrm>
              <a:off x="706" y="3995"/>
              <a:ext cx="4519" cy="4511"/>
            </a:xfrm>
            <a:prstGeom prst="ellipse">
              <a:avLst/>
            </a:prstGeom>
            <a:solidFill>
              <a:srgbClr val="BCE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49" name="任意多边形 21"/>
            <p:cNvSpPr/>
            <p:nvPr userDrawn="1">
              <p:custDataLst>
                <p:tags r:id="rId11"/>
              </p:custDataLst>
            </p:nvPr>
          </p:nvSpPr>
          <p:spPr bwMode="auto">
            <a:xfrm>
              <a:off x="655" y="3945"/>
              <a:ext cx="4619" cy="4612"/>
            </a:xfrm>
            <a:custGeom>
              <a:avLst/>
              <a:gdLst>
                <a:gd name="T0" fmla="*/ 458 w 916"/>
                <a:gd name="T1" fmla="*/ 916 h 916"/>
                <a:gd name="T2" fmla="*/ 0 w 916"/>
                <a:gd name="T3" fmla="*/ 458 h 916"/>
                <a:gd name="T4" fmla="*/ 458 w 916"/>
                <a:gd name="T5" fmla="*/ 0 h 916"/>
                <a:gd name="T6" fmla="*/ 916 w 916"/>
                <a:gd name="T7" fmla="*/ 458 h 916"/>
                <a:gd name="T8" fmla="*/ 458 w 916"/>
                <a:gd name="T9" fmla="*/ 916 h 916"/>
                <a:gd name="T10" fmla="*/ 458 w 916"/>
                <a:gd name="T11" fmla="*/ 20 h 916"/>
                <a:gd name="T12" fmla="*/ 20 w 916"/>
                <a:gd name="T13" fmla="*/ 458 h 916"/>
                <a:gd name="T14" fmla="*/ 458 w 916"/>
                <a:gd name="T15" fmla="*/ 896 h 916"/>
                <a:gd name="T16" fmla="*/ 896 w 916"/>
                <a:gd name="T17" fmla="*/ 458 h 916"/>
                <a:gd name="T18" fmla="*/ 458 w 916"/>
                <a:gd name="T19" fmla="*/ 2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6" h="916">
                  <a:moveTo>
                    <a:pt x="458" y="916"/>
                  </a:moveTo>
                  <a:cubicBezTo>
                    <a:pt x="205" y="916"/>
                    <a:pt x="0" y="711"/>
                    <a:pt x="0" y="458"/>
                  </a:cubicBezTo>
                  <a:cubicBezTo>
                    <a:pt x="0" y="205"/>
                    <a:pt x="205" y="0"/>
                    <a:pt x="458" y="0"/>
                  </a:cubicBezTo>
                  <a:cubicBezTo>
                    <a:pt x="711" y="0"/>
                    <a:pt x="916" y="205"/>
                    <a:pt x="916" y="458"/>
                  </a:cubicBezTo>
                  <a:cubicBezTo>
                    <a:pt x="916" y="711"/>
                    <a:pt x="711" y="916"/>
                    <a:pt x="458" y="916"/>
                  </a:cubicBezTo>
                  <a:close/>
                  <a:moveTo>
                    <a:pt x="458" y="20"/>
                  </a:moveTo>
                  <a:cubicBezTo>
                    <a:pt x="216" y="20"/>
                    <a:pt x="20" y="216"/>
                    <a:pt x="20" y="458"/>
                  </a:cubicBezTo>
                  <a:cubicBezTo>
                    <a:pt x="20" y="700"/>
                    <a:pt x="216" y="896"/>
                    <a:pt x="458" y="896"/>
                  </a:cubicBezTo>
                  <a:cubicBezTo>
                    <a:pt x="700" y="896"/>
                    <a:pt x="896" y="700"/>
                    <a:pt x="896" y="458"/>
                  </a:cubicBezTo>
                  <a:cubicBezTo>
                    <a:pt x="896" y="216"/>
                    <a:pt x="700" y="20"/>
                    <a:pt x="458" y="20"/>
                  </a:cubicBezTo>
                  <a:close/>
                </a:path>
              </a:pathLst>
            </a:custGeom>
            <a:solidFill>
              <a:schemeClr val="accent2">
                <a:lumMod val="75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0" name="椭圆 49"/>
            <p:cNvSpPr/>
            <p:nvPr userDrawn="1">
              <p:custDataLst>
                <p:tags r:id="rId12"/>
              </p:custDataLst>
            </p:nvPr>
          </p:nvSpPr>
          <p:spPr bwMode="auto">
            <a:xfrm>
              <a:off x="1081" y="4371"/>
              <a:ext cx="3767" cy="3759"/>
            </a:xfrm>
            <a:prstGeom prst="ellipse">
              <a:avLst/>
            </a:prstGeom>
            <a:solidFill>
              <a:schemeClr val="accent2">
                <a:lumMod val="75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1" name="任意多边形 44"/>
            <p:cNvSpPr/>
            <p:nvPr userDrawn="1">
              <p:custDataLst>
                <p:tags r:id="rId13"/>
              </p:custDataLst>
            </p:nvPr>
          </p:nvSpPr>
          <p:spPr bwMode="auto">
            <a:xfrm>
              <a:off x="1023" y="4313"/>
              <a:ext cx="3884" cy="3876"/>
            </a:xfrm>
            <a:custGeom>
              <a:avLst/>
              <a:gdLst>
                <a:gd name="T0" fmla="*/ 330 w 660"/>
                <a:gd name="T1" fmla="*/ 660 h 660"/>
                <a:gd name="T2" fmla="*/ 0 w 660"/>
                <a:gd name="T3" fmla="*/ 330 h 660"/>
                <a:gd name="T4" fmla="*/ 330 w 660"/>
                <a:gd name="T5" fmla="*/ 0 h 660"/>
                <a:gd name="T6" fmla="*/ 660 w 660"/>
                <a:gd name="T7" fmla="*/ 330 h 660"/>
                <a:gd name="T8" fmla="*/ 330 w 660"/>
                <a:gd name="T9" fmla="*/ 660 h 660"/>
                <a:gd name="T10" fmla="*/ 330 w 660"/>
                <a:gd name="T11" fmla="*/ 20 h 660"/>
                <a:gd name="T12" fmla="*/ 20 w 660"/>
                <a:gd name="T13" fmla="*/ 330 h 660"/>
                <a:gd name="T14" fmla="*/ 330 w 660"/>
                <a:gd name="T15" fmla="*/ 640 h 660"/>
                <a:gd name="T16" fmla="*/ 640 w 660"/>
                <a:gd name="T17" fmla="*/ 330 h 660"/>
                <a:gd name="T18" fmla="*/ 330 w 660"/>
                <a:gd name="T19" fmla="*/ 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0" h="660">
                  <a:moveTo>
                    <a:pt x="330" y="660"/>
                  </a:moveTo>
                  <a:cubicBezTo>
                    <a:pt x="148" y="660"/>
                    <a:pt x="0" y="512"/>
                    <a:pt x="0" y="330"/>
                  </a:cubicBezTo>
                  <a:cubicBezTo>
                    <a:pt x="0" y="148"/>
                    <a:pt x="148" y="0"/>
                    <a:pt x="330" y="0"/>
                  </a:cubicBezTo>
                  <a:cubicBezTo>
                    <a:pt x="512" y="0"/>
                    <a:pt x="660" y="148"/>
                    <a:pt x="660" y="330"/>
                  </a:cubicBezTo>
                  <a:cubicBezTo>
                    <a:pt x="660" y="512"/>
                    <a:pt x="512" y="660"/>
                    <a:pt x="330" y="660"/>
                  </a:cubicBezTo>
                  <a:close/>
                  <a:moveTo>
                    <a:pt x="330" y="20"/>
                  </a:moveTo>
                  <a:cubicBezTo>
                    <a:pt x="159" y="20"/>
                    <a:pt x="20" y="159"/>
                    <a:pt x="20" y="330"/>
                  </a:cubicBezTo>
                  <a:cubicBezTo>
                    <a:pt x="20" y="501"/>
                    <a:pt x="159" y="640"/>
                    <a:pt x="330" y="640"/>
                  </a:cubicBezTo>
                  <a:cubicBezTo>
                    <a:pt x="501" y="640"/>
                    <a:pt x="640" y="501"/>
                    <a:pt x="640" y="330"/>
                  </a:cubicBezTo>
                  <a:cubicBezTo>
                    <a:pt x="640" y="159"/>
                    <a:pt x="501" y="20"/>
                    <a:pt x="330" y="20"/>
                  </a:cubicBezTo>
                  <a:close/>
                </a:path>
              </a:pathLst>
            </a:custGeom>
            <a:solidFill>
              <a:schemeClr val="accent2">
                <a:lumMod val="75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2" name="椭圆 51"/>
            <p:cNvSpPr/>
            <p:nvPr userDrawn="1">
              <p:custDataLst>
                <p:tags r:id="rId14"/>
              </p:custDataLst>
            </p:nvPr>
          </p:nvSpPr>
          <p:spPr bwMode="auto">
            <a:xfrm>
              <a:off x="1443" y="4723"/>
              <a:ext cx="3054" cy="3054"/>
            </a:xfrm>
            <a:prstGeom prst="ellipse">
              <a:avLst/>
            </a:prstGeom>
            <a:solidFill>
              <a:schemeClr val="accent1">
                <a:lumMod val="20000"/>
                <a:lumOff val="8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3" name="任意多边形 42"/>
            <p:cNvSpPr/>
            <p:nvPr userDrawn="1">
              <p:custDataLst>
                <p:tags r:id="rId15"/>
              </p:custDataLst>
            </p:nvPr>
          </p:nvSpPr>
          <p:spPr bwMode="auto">
            <a:xfrm>
              <a:off x="1353" y="4644"/>
              <a:ext cx="3224" cy="3213"/>
            </a:xfrm>
            <a:custGeom>
              <a:avLst/>
              <a:gdLst>
                <a:gd name="T0" fmla="*/ 202 w 404"/>
                <a:gd name="T1" fmla="*/ 404 h 404"/>
                <a:gd name="T2" fmla="*/ 0 w 404"/>
                <a:gd name="T3" fmla="*/ 202 h 404"/>
                <a:gd name="T4" fmla="*/ 202 w 404"/>
                <a:gd name="T5" fmla="*/ 0 h 404"/>
                <a:gd name="T6" fmla="*/ 404 w 404"/>
                <a:gd name="T7" fmla="*/ 202 h 404"/>
                <a:gd name="T8" fmla="*/ 202 w 404"/>
                <a:gd name="T9" fmla="*/ 404 h 404"/>
                <a:gd name="T10" fmla="*/ 202 w 404"/>
                <a:gd name="T11" fmla="*/ 20 h 404"/>
                <a:gd name="T12" fmla="*/ 20 w 404"/>
                <a:gd name="T13" fmla="*/ 202 h 404"/>
                <a:gd name="T14" fmla="*/ 202 w 404"/>
                <a:gd name="T15" fmla="*/ 384 h 404"/>
                <a:gd name="T16" fmla="*/ 384 w 404"/>
                <a:gd name="T17" fmla="*/ 202 h 404"/>
                <a:gd name="T18" fmla="*/ 202 w 404"/>
                <a:gd name="T19" fmla="*/ 2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4" h="404">
                  <a:moveTo>
                    <a:pt x="202" y="404"/>
                  </a:moveTo>
                  <a:cubicBezTo>
                    <a:pt x="91" y="404"/>
                    <a:pt x="0" y="313"/>
                    <a:pt x="0" y="202"/>
                  </a:cubicBezTo>
                  <a:cubicBezTo>
                    <a:pt x="0" y="91"/>
                    <a:pt x="91" y="0"/>
                    <a:pt x="202" y="0"/>
                  </a:cubicBezTo>
                  <a:cubicBezTo>
                    <a:pt x="313" y="0"/>
                    <a:pt x="404" y="91"/>
                    <a:pt x="404" y="202"/>
                  </a:cubicBezTo>
                  <a:cubicBezTo>
                    <a:pt x="404" y="313"/>
                    <a:pt x="313" y="404"/>
                    <a:pt x="202" y="404"/>
                  </a:cubicBezTo>
                  <a:close/>
                  <a:moveTo>
                    <a:pt x="202" y="20"/>
                  </a:moveTo>
                  <a:cubicBezTo>
                    <a:pt x="102" y="20"/>
                    <a:pt x="20" y="102"/>
                    <a:pt x="20" y="202"/>
                  </a:cubicBezTo>
                  <a:cubicBezTo>
                    <a:pt x="20" y="302"/>
                    <a:pt x="102" y="384"/>
                    <a:pt x="202" y="384"/>
                  </a:cubicBezTo>
                  <a:cubicBezTo>
                    <a:pt x="302" y="384"/>
                    <a:pt x="384" y="302"/>
                    <a:pt x="384" y="202"/>
                  </a:cubicBezTo>
                  <a:cubicBezTo>
                    <a:pt x="384" y="102"/>
                    <a:pt x="302" y="20"/>
                    <a:pt x="202" y="20"/>
                  </a:cubicBezTo>
                  <a:close/>
                </a:path>
              </a:pathLst>
            </a:cu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4" name="矩形 53"/>
            <p:cNvSpPr/>
            <p:nvPr userDrawn="1">
              <p:custDataLst>
                <p:tags r:id="rId16"/>
              </p:custDataLst>
            </p:nvPr>
          </p:nvSpPr>
          <p:spPr bwMode="auto">
            <a:xfrm>
              <a:off x="2202" y="8778"/>
              <a:ext cx="1525" cy="100"/>
            </a:xfrm>
            <a:prstGeom prst="rect">
              <a:avLst/>
            </a:prstGeom>
            <a:solidFill>
              <a:schemeClr val="accent3">
                <a:lumMod val="60000"/>
                <a:lumOff val="4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5" name="椭圆 54"/>
            <p:cNvSpPr/>
            <p:nvPr userDrawn="1">
              <p:custDataLst>
                <p:tags r:id="rId17"/>
              </p:custDataLst>
            </p:nvPr>
          </p:nvSpPr>
          <p:spPr bwMode="auto">
            <a:xfrm>
              <a:off x="2576" y="5858"/>
              <a:ext cx="785" cy="78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56" name="任意多边形 37"/>
            <p:cNvSpPr/>
            <p:nvPr userDrawn="1">
              <p:custDataLst>
                <p:tags r:id="rId18"/>
              </p:custDataLst>
            </p:nvPr>
          </p:nvSpPr>
          <p:spPr bwMode="auto">
            <a:xfrm>
              <a:off x="2515" y="5797"/>
              <a:ext cx="907" cy="907"/>
            </a:xfrm>
            <a:custGeom>
              <a:avLst/>
              <a:gdLst>
                <a:gd name="T0" fmla="*/ 74 w 148"/>
                <a:gd name="T1" fmla="*/ 148 h 148"/>
                <a:gd name="T2" fmla="*/ 0 w 148"/>
                <a:gd name="T3" fmla="*/ 74 h 148"/>
                <a:gd name="T4" fmla="*/ 74 w 148"/>
                <a:gd name="T5" fmla="*/ 0 h 148"/>
                <a:gd name="T6" fmla="*/ 148 w 148"/>
                <a:gd name="T7" fmla="*/ 74 h 148"/>
                <a:gd name="T8" fmla="*/ 74 w 148"/>
                <a:gd name="T9" fmla="*/ 148 h 148"/>
                <a:gd name="T10" fmla="*/ 74 w 148"/>
                <a:gd name="T11" fmla="*/ 20 h 148"/>
                <a:gd name="T12" fmla="*/ 20 w 148"/>
                <a:gd name="T13" fmla="*/ 74 h 148"/>
                <a:gd name="T14" fmla="*/ 74 w 148"/>
                <a:gd name="T15" fmla="*/ 128 h 148"/>
                <a:gd name="T16" fmla="*/ 128 w 148"/>
                <a:gd name="T17" fmla="*/ 74 h 148"/>
                <a:gd name="T18" fmla="*/ 74 w 148"/>
                <a:gd name="T19" fmla="*/ 2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8">
                  <a:moveTo>
                    <a:pt x="74" y="148"/>
                  </a:moveTo>
                  <a:cubicBezTo>
                    <a:pt x="33" y="148"/>
                    <a:pt x="0" y="115"/>
                    <a:pt x="0" y="74"/>
                  </a:cubicBezTo>
                  <a:cubicBezTo>
                    <a:pt x="0" y="33"/>
                    <a:pt x="33" y="0"/>
                    <a:pt x="74" y="0"/>
                  </a:cubicBezTo>
                  <a:cubicBezTo>
                    <a:pt x="115" y="0"/>
                    <a:pt x="148" y="33"/>
                    <a:pt x="148" y="74"/>
                  </a:cubicBezTo>
                  <a:cubicBezTo>
                    <a:pt x="148" y="115"/>
                    <a:pt x="115" y="148"/>
                    <a:pt x="74" y="148"/>
                  </a:cubicBezTo>
                  <a:close/>
                  <a:moveTo>
                    <a:pt x="74" y="20"/>
                  </a:moveTo>
                  <a:cubicBezTo>
                    <a:pt x="44" y="20"/>
                    <a:pt x="20" y="44"/>
                    <a:pt x="20" y="74"/>
                  </a:cubicBezTo>
                  <a:cubicBezTo>
                    <a:pt x="20" y="104"/>
                    <a:pt x="44" y="128"/>
                    <a:pt x="74" y="128"/>
                  </a:cubicBezTo>
                  <a:cubicBezTo>
                    <a:pt x="104" y="128"/>
                    <a:pt x="128" y="104"/>
                    <a:pt x="128" y="74"/>
                  </a:cubicBezTo>
                  <a:cubicBezTo>
                    <a:pt x="128" y="44"/>
                    <a:pt x="104" y="20"/>
                    <a:pt x="74" y="20"/>
                  </a:cubicBezTo>
                  <a:close/>
                </a:path>
              </a:pathLst>
            </a:cu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64" name="椭圆 63"/>
            <p:cNvSpPr/>
            <p:nvPr userDrawn="1">
              <p:custDataLst>
                <p:tags r:id="rId19"/>
              </p:custDataLst>
            </p:nvPr>
          </p:nvSpPr>
          <p:spPr bwMode="auto">
            <a:xfrm>
              <a:off x="2832" y="6080"/>
              <a:ext cx="299" cy="299"/>
            </a:xfrm>
            <a:prstGeom prst="ellipse">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dirty="0">
                <a:solidFill>
                  <a:schemeClr val="dk1"/>
                </a:solidFill>
                <a:sym typeface="+mn-lt"/>
              </a:endParaRPr>
            </a:p>
          </p:txBody>
        </p:sp>
      </p:grpSp>
      <p:grpSp>
        <p:nvGrpSpPr>
          <p:cNvPr id="13" name="组合 12"/>
          <p:cNvGrpSpPr/>
          <p:nvPr userDrawn="1">
            <p:custDataLst>
              <p:tags r:id="rId20"/>
            </p:custDataLst>
          </p:nvPr>
        </p:nvGrpSpPr>
        <p:grpSpPr>
          <a:xfrm>
            <a:off x="11430" y="5786120"/>
            <a:ext cx="617220" cy="1071880"/>
            <a:chOff x="12006" y="4560"/>
            <a:chExt cx="1296" cy="1688"/>
          </a:xfrm>
        </p:grpSpPr>
        <p:sp>
          <p:nvSpPr>
            <p:cNvPr id="10" name="等腰三角形 9"/>
            <p:cNvSpPr/>
            <p:nvPr userDrawn="1">
              <p:custDataLst>
                <p:tags r:id="rId21"/>
              </p:custDataLst>
            </p:nvPr>
          </p:nvSpPr>
          <p:spPr>
            <a:xfrm>
              <a:off x="12006" y="4560"/>
              <a:ext cx="1296" cy="108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sp>
          <p:nvSpPr>
            <p:cNvPr id="11" name="等腰三角形 10"/>
            <p:cNvSpPr/>
            <p:nvPr userDrawn="1">
              <p:custDataLst>
                <p:tags r:id="rId22"/>
              </p:custDataLst>
            </p:nvPr>
          </p:nvSpPr>
          <p:spPr>
            <a:xfrm>
              <a:off x="12006" y="4860"/>
              <a:ext cx="1296" cy="108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sp>
          <p:nvSpPr>
            <p:cNvPr id="12" name="等腰三角形 11"/>
            <p:cNvSpPr/>
            <p:nvPr userDrawn="1">
              <p:custDataLst>
                <p:tags r:id="rId23"/>
              </p:custDataLst>
            </p:nvPr>
          </p:nvSpPr>
          <p:spPr>
            <a:xfrm>
              <a:off x="12006" y="5168"/>
              <a:ext cx="1296" cy="108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grpSp>
      <p:sp>
        <p:nvSpPr>
          <p:cNvPr id="2" name="标题 1"/>
          <p:cNvSpPr>
            <a:spLocks noGrp="1"/>
          </p:cNvSpPr>
          <p:nvPr>
            <p:ph type="title" hasCustomPrompt="1"/>
            <p:custDataLst>
              <p:tags r:id="rId24"/>
            </p:custDataLst>
          </p:nvPr>
        </p:nvSpPr>
        <p:spPr>
          <a:xfrm>
            <a:off x="628650" y="638810"/>
            <a:ext cx="7724299" cy="723900"/>
          </a:xfrm>
        </p:spPr>
        <p:txBody>
          <a:bodyPr anchor="ctr"/>
          <a:lstStyle>
            <a:lvl1pPr>
              <a:defRPr sz="3200" baseline="0">
                <a:solidFill>
                  <a:srgbClr val="FF0000"/>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25"/>
            </p:custDataLst>
          </p:nvPr>
        </p:nvSpPr>
        <p:spPr>
          <a:xfrm>
            <a:off x="627698" y="1362710"/>
            <a:ext cx="7858125" cy="4874260"/>
          </a:xfrm>
        </p:spPr>
        <p:txBody>
          <a:bodyPr/>
          <a:lstStyle>
            <a:lvl1pPr>
              <a:lnSpc>
                <a:spcPct val="150000"/>
              </a:lnSpc>
              <a:buFont typeface="Wingdings" panose="05000000000000000000" charset="0"/>
              <a:buChar char="Ø"/>
              <a:defRPr sz="2800" b="1" baseline="0">
                <a:solidFill>
                  <a:schemeClr val="accent1">
                    <a:lumMod val="50000"/>
                  </a:schemeClr>
                </a:solidFill>
                <a:latin typeface="Arial" panose="020B0604020202020204" pitchFamily="34" charset="0"/>
                <a:ea typeface="微软雅黑" panose="020B0503020204020204" charset="-122"/>
              </a:defRPr>
            </a:lvl1pPr>
            <a:lvl2pPr>
              <a:lnSpc>
                <a:spcPct val="150000"/>
              </a:lnSpc>
              <a:buFont typeface="Wingdings" panose="05000000000000000000" charset="0"/>
              <a:buChar char="n"/>
              <a:defRPr sz="2400" b="1" baseline="0">
                <a:solidFill>
                  <a:schemeClr val="tx1"/>
                </a:solidFill>
                <a:latin typeface="Arial" panose="020B0604020202020204" pitchFamily="34" charset="0"/>
                <a:ea typeface="微软雅黑" panose="020B0503020204020204" charset="-122"/>
              </a:defRPr>
            </a:lvl2pPr>
            <a:lvl3pPr marL="1371600" indent="-457200">
              <a:lnSpc>
                <a:spcPct val="150000"/>
              </a:lnSpc>
              <a:buFont typeface="+mj-lt"/>
              <a:buAutoNum type="arabicPeriod"/>
              <a:defRPr sz="2000" b="1" baseline="0">
                <a:solidFill>
                  <a:schemeClr val="tx1"/>
                </a:solidFill>
                <a:latin typeface="Arial" panose="020B0604020202020204" pitchFamily="34" charset="0"/>
                <a:ea typeface="微软雅黑" panose="020B0503020204020204" charset="-122"/>
              </a:defRPr>
            </a:lvl3pPr>
            <a:lvl4pPr>
              <a:lnSpc>
                <a:spcPct val="150000"/>
              </a:lnSpc>
              <a:defRPr sz="1800" b="1" baseline="0">
                <a:solidFill>
                  <a:schemeClr val="tx1"/>
                </a:solidFill>
                <a:latin typeface="Arial" panose="020B0604020202020204" pitchFamily="34" charset="0"/>
                <a:ea typeface="微软雅黑" panose="020B0503020204020204" charset="-122"/>
              </a:defRPr>
            </a:lvl4pPr>
            <a:lvl5pPr>
              <a:lnSpc>
                <a:spcPct val="150000"/>
              </a:lnSpc>
              <a:defRPr sz="1800" b="1" baseline="0">
                <a:solidFill>
                  <a:schemeClr val="tx1"/>
                </a:solidFill>
                <a:latin typeface="Arial" panose="020B0604020202020204" pitchFamily="34" charset="0"/>
                <a:ea typeface="微软雅黑" panose="020B0503020204020204" charset="-122"/>
              </a:defRPr>
            </a:lvl5pPr>
          </a:lstStyle>
          <a:p>
            <a:pPr lvl="0"/>
            <a:r>
              <a:rPr lang="en-US" altLang="zh-CN" dirty="0"/>
              <a:t> </a:t>
            </a:r>
            <a:r>
              <a:rPr lang="zh-CN" altLang="en-US" dirty="0"/>
              <a:t>单击此处编辑母版文本样式</a:t>
            </a:r>
            <a:endParaRPr lang="zh-CN" altLang="en-US" dirty="0"/>
          </a:p>
          <a:p>
            <a:pPr lvl="1"/>
            <a:r>
              <a:rPr lang="en-US" altLang="zh-CN" dirty="0"/>
              <a:t> </a:t>
            </a:r>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2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7"/>
            </p:custDataLst>
          </p:nvPr>
        </p:nvSpPr>
        <p:spPr/>
        <p:txBody>
          <a:bodyPr/>
          <a:lstStyle/>
          <a:p>
            <a:endParaRPr lang="zh-CN" altLang="en-US" dirty="0"/>
          </a:p>
        </p:txBody>
      </p:sp>
      <p:sp>
        <p:nvSpPr>
          <p:cNvPr id="5" name="灯片编号占位符 4"/>
          <p:cNvSpPr>
            <a:spLocks noGrp="1"/>
          </p:cNvSpPr>
          <p:nvPr>
            <p:ph type="sldNum" sz="quarter" idx="12"/>
            <p:custDataLst>
              <p:tags r:id="rId28"/>
            </p:custDataLst>
          </p:nvPr>
        </p:nvSpPr>
        <p:spPr/>
        <p:txBody>
          <a:bodyPr/>
          <a:lstStyle/>
          <a:p>
            <a:fld id="{49AE70B2-8BF9-45C0-BB95-33D1B9D3A854}" type="slidenum">
              <a:rPr lang="zh-CN" altLang="en-US" smtClean="0"/>
            </a:fld>
            <a:endParaRPr lang="zh-CN" altLang="en-US" dirty="0"/>
          </a:p>
        </p:txBody>
      </p:sp>
      <p:cxnSp>
        <p:nvCxnSpPr>
          <p:cNvPr id="14" name="直接连接符 13"/>
          <p:cNvCxnSpPr/>
          <p:nvPr/>
        </p:nvCxnSpPr>
        <p:spPr>
          <a:xfrm>
            <a:off x="635794" y="1363980"/>
            <a:ext cx="7860030"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6" name="任意多边形: 形状 8"/>
          <p:cNvSpPr/>
          <p:nvPr userDrawn="1">
            <p:custDataLst>
              <p:tags r:id="rId3"/>
            </p:custDataLst>
          </p:nvPr>
        </p:nvSpPr>
        <p:spPr>
          <a:xfrm>
            <a:off x="0" y="5516555"/>
            <a:ext cx="9144000" cy="1341445"/>
          </a:xfrm>
          <a:custGeom>
            <a:avLst/>
            <a:gdLst>
              <a:gd name="connsiteX0" fmla="*/ 6731609 w 12192000"/>
              <a:gd name="connsiteY0" fmla="*/ 10 h 1341445"/>
              <a:gd name="connsiteX1" fmla="*/ 7709765 w 12192000"/>
              <a:gd name="connsiteY1" fmla="*/ 263783 h 1341445"/>
              <a:gd name="connsiteX2" fmla="*/ 8621977 w 12192000"/>
              <a:gd name="connsiteY2" fmla="*/ 10 h 1341445"/>
              <a:gd name="connsiteX3" fmla="*/ 9666075 w 12192000"/>
              <a:gd name="connsiteY3" fmla="*/ 263783 h 1341445"/>
              <a:gd name="connsiteX4" fmla="*/ 10567296 w 12192000"/>
              <a:gd name="connsiteY4" fmla="*/ 10 h 1341445"/>
              <a:gd name="connsiteX5" fmla="*/ 11556442 w 12192000"/>
              <a:gd name="connsiteY5" fmla="*/ 274773 h 1341445"/>
              <a:gd name="connsiteX6" fmla="*/ 12158110 w 12192000"/>
              <a:gd name="connsiteY6" fmla="*/ 79279 h 1341445"/>
              <a:gd name="connsiteX7" fmla="*/ 12192000 w 12192000"/>
              <a:gd name="connsiteY7" fmla="*/ 65325 h 1341445"/>
              <a:gd name="connsiteX8" fmla="*/ 12192000 w 12192000"/>
              <a:gd name="connsiteY8" fmla="*/ 1341445 h 1341445"/>
              <a:gd name="connsiteX9" fmla="*/ 0 w 12192000"/>
              <a:gd name="connsiteY9" fmla="*/ 1341445 h 1341445"/>
              <a:gd name="connsiteX10" fmla="*/ 0 w 12192000"/>
              <a:gd name="connsiteY10" fmla="*/ 365203 h 1341445"/>
              <a:gd name="connsiteX11" fmla="*/ 2388 w 12192000"/>
              <a:gd name="connsiteY11" fmla="*/ 365203 h 1341445"/>
              <a:gd name="connsiteX12" fmla="*/ 0 w 12192000"/>
              <a:gd name="connsiteY12" fmla="*/ 289995 h 1341445"/>
              <a:gd name="connsiteX13" fmla="*/ 890232 w 12192000"/>
              <a:gd name="connsiteY13" fmla="*/ 15232 h 1341445"/>
              <a:gd name="connsiteX14" fmla="*/ 1868387 w 12192000"/>
              <a:gd name="connsiteY14" fmla="*/ 279004 h 1341445"/>
              <a:gd name="connsiteX15" fmla="*/ 2780599 w 12192000"/>
              <a:gd name="connsiteY15" fmla="*/ 15232 h 1341445"/>
              <a:gd name="connsiteX16" fmla="*/ 3824697 w 12192000"/>
              <a:gd name="connsiteY16" fmla="*/ 279004 h 1341445"/>
              <a:gd name="connsiteX17" fmla="*/ 4725920 w 12192000"/>
              <a:gd name="connsiteY17" fmla="*/ 15232 h 1341445"/>
              <a:gd name="connsiteX18" fmla="*/ 5715066 w 12192000"/>
              <a:gd name="connsiteY18" fmla="*/ 289995 h 1341445"/>
              <a:gd name="connsiteX19" fmla="*/ 5839145 w 12192000"/>
              <a:gd name="connsiteY19" fmla="*/ 275973 h 1341445"/>
              <a:gd name="connsiteX20" fmla="*/ 5892257 w 12192000"/>
              <a:gd name="connsiteY20" fmla="*/ 261091 h 1341445"/>
              <a:gd name="connsiteX21" fmla="*/ 6082612 w 12192000"/>
              <a:gd name="connsiteY21" fmla="*/ 172144 h 1341445"/>
              <a:gd name="connsiteX22" fmla="*/ 6508065 w 12192000"/>
              <a:gd name="connsiteY22" fmla="*/ 23900 h 1341445"/>
              <a:gd name="connsiteX23" fmla="*/ 6519064 w 12192000"/>
              <a:gd name="connsiteY23" fmla="*/ 22165 h 1341445"/>
              <a:gd name="connsiteX24" fmla="*/ 6561973 w 12192000"/>
              <a:gd name="connsiteY24" fmla="*/ 11526 h 1341445"/>
              <a:gd name="connsiteX25" fmla="*/ 6598355 w 12192000"/>
              <a:gd name="connsiteY25" fmla="*/ 9647 h 1341445"/>
              <a:gd name="connsiteX26" fmla="*/ 6618319 w 12192000"/>
              <a:gd name="connsiteY26" fmla="*/ 6495 h 1341445"/>
              <a:gd name="connsiteX27" fmla="*/ 6731609 w 12192000"/>
              <a:gd name="connsiteY27" fmla="*/ 10 h 134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1341445">
                <a:moveTo>
                  <a:pt x="6731609" y="10"/>
                </a:moveTo>
                <a:cubicBezTo>
                  <a:pt x="7038427" y="-1363"/>
                  <a:pt x="7394703" y="263783"/>
                  <a:pt x="7709765" y="263783"/>
                </a:cubicBezTo>
                <a:cubicBezTo>
                  <a:pt x="8024826" y="263783"/>
                  <a:pt x="8295924" y="10"/>
                  <a:pt x="8621977" y="10"/>
                </a:cubicBezTo>
                <a:cubicBezTo>
                  <a:pt x="8948028" y="10"/>
                  <a:pt x="9341855" y="263783"/>
                  <a:pt x="9666075" y="263783"/>
                </a:cubicBezTo>
                <a:cubicBezTo>
                  <a:pt x="9990294" y="263783"/>
                  <a:pt x="10252235" y="-1821"/>
                  <a:pt x="10567296" y="10"/>
                </a:cubicBezTo>
                <a:cubicBezTo>
                  <a:pt x="10882358" y="1841"/>
                  <a:pt x="11237717" y="274773"/>
                  <a:pt x="11556442" y="274773"/>
                </a:cubicBezTo>
                <a:cubicBezTo>
                  <a:pt x="11743195" y="274773"/>
                  <a:pt x="11968624" y="161890"/>
                  <a:pt x="12158110" y="79279"/>
                </a:cubicBezTo>
                <a:lnTo>
                  <a:pt x="12192000" y="65325"/>
                </a:lnTo>
                <a:lnTo>
                  <a:pt x="12192000" y="1341445"/>
                </a:lnTo>
                <a:lnTo>
                  <a:pt x="0" y="1341445"/>
                </a:lnTo>
                <a:lnTo>
                  <a:pt x="0" y="365203"/>
                </a:lnTo>
                <a:lnTo>
                  <a:pt x="2388" y="365203"/>
                </a:lnTo>
                <a:lnTo>
                  <a:pt x="0" y="289995"/>
                </a:lnTo>
                <a:cubicBezTo>
                  <a:pt x="289417" y="153529"/>
                  <a:pt x="578834" y="17063"/>
                  <a:pt x="890232" y="15232"/>
                </a:cubicBezTo>
                <a:cubicBezTo>
                  <a:pt x="1201629" y="13399"/>
                  <a:pt x="1553326" y="279004"/>
                  <a:pt x="1868387" y="279004"/>
                </a:cubicBezTo>
                <a:cubicBezTo>
                  <a:pt x="2183448" y="279004"/>
                  <a:pt x="2454548" y="15232"/>
                  <a:pt x="2780599" y="15232"/>
                </a:cubicBezTo>
                <a:cubicBezTo>
                  <a:pt x="3106651" y="15232"/>
                  <a:pt x="3500478" y="279004"/>
                  <a:pt x="3824697" y="279004"/>
                </a:cubicBezTo>
                <a:cubicBezTo>
                  <a:pt x="4148917" y="279004"/>
                  <a:pt x="4410859" y="13400"/>
                  <a:pt x="4725920" y="15232"/>
                </a:cubicBezTo>
                <a:cubicBezTo>
                  <a:pt x="5040981" y="17063"/>
                  <a:pt x="5396342" y="289995"/>
                  <a:pt x="5715066" y="289995"/>
                </a:cubicBezTo>
                <a:cubicBezTo>
                  <a:pt x="5754907" y="289995"/>
                  <a:pt x="5796507" y="284858"/>
                  <a:pt x="5839145" y="275973"/>
                </a:cubicBezTo>
                <a:lnTo>
                  <a:pt x="5892257" y="261091"/>
                </a:lnTo>
                <a:lnTo>
                  <a:pt x="6082612" y="172144"/>
                </a:lnTo>
                <a:cubicBezTo>
                  <a:pt x="6223571" y="108562"/>
                  <a:pt x="6362756" y="53709"/>
                  <a:pt x="6508065" y="23900"/>
                </a:cubicBezTo>
                <a:lnTo>
                  <a:pt x="6519064" y="22165"/>
                </a:lnTo>
                <a:lnTo>
                  <a:pt x="6561973" y="11526"/>
                </a:lnTo>
                <a:lnTo>
                  <a:pt x="6598355" y="9647"/>
                </a:lnTo>
                <a:lnTo>
                  <a:pt x="6618319" y="6495"/>
                </a:lnTo>
                <a:cubicBezTo>
                  <a:pt x="6655534" y="2429"/>
                  <a:pt x="6693257" y="182"/>
                  <a:pt x="6731609" y="1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2" name="标题 1"/>
          <p:cNvSpPr>
            <a:spLocks noGrp="1"/>
          </p:cNvSpPr>
          <p:nvPr>
            <p:ph type="title"/>
            <p:custDataLst>
              <p:tags r:id="rId4"/>
            </p:custDataLst>
          </p:nvPr>
        </p:nvSpPr>
        <p:spPr>
          <a:xfrm>
            <a:off x="459000" y="781200"/>
            <a:ext cx="82323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459000" y="1659600"/>
            <a:ext cx="8231981"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459581" y="2808000"/>
            <a:ext cx="82242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3"/>
            </p:custDataLst>
          </p:nvPr>
        </p:nvGrpSpPr>
        <p:grpSpPr>
          <a:xfrm>
            <a:off x="13335" y="0"/>
            <a:ext cx="738664" cy="934085"/>
            <a:chOff x="2189" y="6173"/>
            <a:chExt cx="1082" cy="1026"/>
          </a:xfrm>
        </p:grpSpPr>
        <p:sp>
          <p:nvSpPr>
            <p:cNvPr id="6" name="椭圆 5"/>
            <p:cNvSpPr/>
            <p:nvPr userDrawn="1">
              <p:custDataLst>
                <p:tags r:id="rId4"/>
              </p:custDataLst>
            </p:nvPr>
          </p:nvSpPr>
          <p:spPr>
            <a:xfrm>
              <a:off x="2189" y="6173"/>
              <a:ext cx="907" cy="907"/>
            </a:xfrm>
            <a:prstGeom prst="ellipse">
              <a:avLst/>
            </a:prstGeom>
            <a:gradFill>
              <a:gsLst>
                <a:gs pos="0">
                  <a:schemeClr val="accent1"/>
                </a:gs>
                <a:gs pos="96000">
                  <a:schemeClr val="accent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r>
                <a:rPr lang="en-US" altLang="zh-CN" sz="2400" b="1" dirty="0">
                  <a:solidFill>
                    <a:schemeClr val="bg1"/>
                  </a:solidFill>
                </a:rPr>
                <a:t> </a:t>
              </a:r>
              <a:endParaRPr lang="en-US" altLang="zh-CN" sz="2400" b="1" dirty="0">
                <a:solidFill>
                  <a:schemeClr val="bg1"/>
                </a:solidFill>
              </a:endParaRPr>
            </a:p>
          </p:txBody>
        </p:sp>
        <p:sp>
          <p:nvSpPr>
            <p:cNvPr id="10" name="椭圆 9"/>
            <p:cNvSpPr/>
            <p:nvPr userDrawn="1">
              <p:custDataLst>
                <p:tags r:id="rId5"/>
              </p:custDataLst>
            </p:nvPr>
          </p:nvSpPr>
          <p:spPr>
            <a:xfrm>
              <a:off x="2365" y="6293"/>
              <a:ext cx="907" cy="907"/>
            </a:xfrm>
            <a:prstGeom prst="ellipse">
              <a:avLst/>
            </a:prstGeom>
            <a:noFill/>
            <a:ln w="19050">
              <a:solidFill>
                <a:schemeClr val="accent1"/>
              </a:solidFill>
              <a:prstDash val="sysDot"/>
            </a:ln>
            <a:effectLst/>
            <a:extLst>
              <a:ext uri="{909E8E84-426E-40DD-AFC4-6F175D3DCCD1}">
                <a14:hiddenFill xmlns:a14="http://schemas.microsoft.com/office/drawing/2010/main">
                  <a:gradFill>
                    <a:gsLst>
                      <a:gs pos="0">
                        <a:schemeClr val="accent1"/>
                      </a:gs>
                      <a:gs pos="96000">
                        <a:schemeClr val="accent2">
                          <a:lumMod val="20000"/>
                          <a:lumOff val="80000"/>
                        </a:schemeClr>
                      </a:gs>
                    </a:gsLst>
                    <a:lin ang="19800000"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endParaRPr lang="en-US" altLang="zh-CN" sz="2400" b="1" dirty="0">
                <a:solidFill>
                  <a:schemeClr val="bg1"/>
                </a:solidFill>
              </a:endParaRPr>
            </a:p>
          </p:txBody>
        </p:sp>
      </p:grpSp>
      <p:grpSp>
        <p:nvGrpSpPr>
          <p:cNvPr id="13" name="组合 12"/>
          <p:cNvGrpSpPr/>
          <p:nvPr userDrawn="1">
            <p:custDataLst>
              <p:tags r:id="rId6"/>
            </p:custDataLst>
          </p:nvPr>
        </p:nvGrpSpPr>
        <p:grpSpPr>
          <a:xfrm>
            <a:off x="8525351" y="5786120"/>
            <a:ext cx="617220" cy="1071880"/>
            <a:chOff x="12006" y="4560"/>
            <a:chExt cx="1296" cy="1688"/>
          </a:xfrm>
        </p:grpSpPr>
        <p:sp>
          <p:nvSpPr>
            <p:cNvPr id="14" name="等腰三角形 13"/>
            <p:cNvSpPr/>
            <p:nvPr userDrawn="1">
              <p:custDataLst>
                <p:tags r:id="rId7"/>
              </p:custDataLst>
            </p:nvPr>
          </p:nvSpPr>
          <p:spPr>
            <a:xfrm>
              <a:off x="12006" y="4560"/>
              <a:ext cx="1296" cy="108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sp>
          <p:nvSpPr>
            <p:cNvPr id="15" name="等腰三角形 14"/>
            <p:cNvSpPr/>
            <p:nvPr userDrawn="1">
              <p:custDataLst>
                <p:tags r:id="rId8"/>
              </p:custDataLst>
            </p:nvPr>
          </p:nvSpPr>
          <p:spPr>
            <a:xfrm>
              <a:off x="12006" y="4860"/>
              <a:ext cx="1296" cy="108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sp>
          <p:nvSpPr>
            <p:cNvPr id="16" name="等腰三角形 15"/>
            <p:cNvSpPr/>
            <p:nvPr userDrawn="1">
              <p:custDataLst>
                <p:tags r:id="rId9"/>
              </p:custDataLst>
            </p:nvPr>
          </p:nvSpPr>
          <p:spPr>
            <a:xfrm>
              <a:off x="12006" y="5168"/>
              <a:ext cx="1296" cy="108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grpSp>
      <p:sp>
        <p:nvSpPr>
          <p:cNvPr id="2" name="标题 1"/>
          <p:cNvSpPr>
            <a:spLocks noGrp="1"/>
          </p:cNvSpPr>
          <p:nvPr>
            <p:ph type="title"/>
            <p:custDataLst>
              <p:tags r:id="rId10"/>
            </p:custDataLst>
          </p:nvPr>
        </p:nvSpPr>
        <p:spPr>
          <a:xfrm>
            <a:off x="453600" y="669600"/>
            <a:ext cx="82323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453628" y="1681200"/>
            <a:ext cx="82431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445500" y="5180400"/>
            <a:ext cx="82512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35" name="组合 34"/>
          <p:cNvGrpSpPr/>
          <p:nvPr userDrawn="1">
            <p:custDataLst>
              <p:tags r:id="rId3"/>
            </p:custDataLst>
          </p:nvPr>
        </p:nvGrpSpPr>
        <p:grpSpPr>
          <a:xfrm flipH="1">
            <a:off x="42863" y="5837555"/>
            <a:ext cx="745808" cy="991870"/>
            <a:chOff x="7291" y="4630"/>
            <a:chExt cx="1566" cy="1562"/>
          </a:xfrm>
        </p:grpSpPr>
        <p:sp>
          <p:nvSpPr>
            <p:cNvPr id="31" name="椭圆 30"/>
            <p:cNvSpPr/>
            <p:nvPr userDrawn="1">
              <p:custDataLst>
                <p:tags r:id="rId4"/>
              </p:custDataLst>
            </p:nvPr>
          </p:nvSpPr>
          <p:spPr bwMode="auto">
            <a:xfrm>
              <a:off x="8073" y="5408"/>
              <a:ext cx="785" cy="785"/>
            </a:xfrm>
            <a:prstGeom prst="ellipse">
              <a:avLst/>
            </a:prstGeom>
            <a:solidFill>
              <a:schemeClr val="accent4"/>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32" name="任意多边形 42"/>
            <p:cNvSpPr/>
            <p:nvPr userDrawn="1">
              <p:custDataLst>
                <p:tags r:id="rId5"/>
              </p:custDataLst>
            </p:nvPr>
          </p:nvSpPr>
          <p:spPr bwMode="auto">
            <a:xfrm>
              <a:off x="7988" y="5309"/>
              <a:ext cx="828" cy="826"/>
            </a:xfrm>
            <a:custGeom>
              <a:avLst/>
              <a:gdLst>
                <a:gd name="T0" fmla="*/ 202 w 404"/>
                <a:gd name="T1" fmla="*/ 404 h 404"/>
                <a:gd name="T2" fmla="*/ 0 w 404"/>
                <a:gd name="T3" fmla="*/ 202 h 404"/>
                <a:gd name="T4" fmla="*/ 202 w 404"/>
                <a:gd name="T5" fmla="*/ 0 h 404"/>
                <a:gd name="T6" fmla="*/ 404 w 404"/>
                <a:gd name="T7" fmla="*/ 202 h 404"/>
                <a:gd name="T8" fmla="*/ 202 w 404"/>
                <a:gd name="T9" fmla="*/ 404 h 404"/>
                <a:gd name="T10" fmla="*/ 202 w 404"/>
                <a:gd name="T11" fmla="*/ 20 h 404"/>
                <a:gd name="T12" fmla="*/ 20 w 404"/>
                <a:gd name="T13" fmla="*/ 202 h 404"/>
                <a:gd name="T14" fmla="*/ 202 w 404"/>
                <a:gd name="T15" fmla="*/ 384 h 404"/>
                <a:gd name="T16" fmla="*/ 384 w 404"/>
                <a:gd name="T17" fmla="*/ 202 h 404"/>
                <a:gd name="T18" fmla="*/ 202 w 404"/>
                <a:gd name="T19" fmla="*/ 2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4" h="404">
                  <a:moveTo>
                    <a:pt x="202" y="404"/>
                  </a:moveTo>
                  <a:cubicBezTo>
                    <a:pt x="91" y="404"/>
                    <a:pt x="0" y="313"/>
                    <a:pt x="0" y="202"/>
                  </a:cubicBezTo>
                  <a:cubicBezTo>
                    <a:pt x="0" y="91"/>
                    <a:pt x="91" y="0"/>
                    <a:pt x="202" y="0"/>
                  </a:cubicBezTo>
                  <a:cubicBezTo>
                    <a:pt x="313" y="0"/>
                    <a:pt x="404" y="91"/>
                    <a:pt x="404" y="202"/>
                  </a:cubicBezTo>
                  <a:cubicBezTo>
                    <a:pt x="404" y="313"/>
                    <a:pt x="313" y="404"/>
                    <a:pt x="202" y="404"/>
                  </a:cubicBezTo>
                  <a:close/>
                  <a:moveTo>
                    <a:pt x="202" y="20"/>
                  </a:moveTo>
                  <a:cubicBezTo>
                    <a:pt x="102" y="20"/>
                    <a:pt x="20" y="102"/>
                    <a:pt x="20" y="202"/>
                  </a:cubicBezTo>
                  <a:cubicBezTo>
                    <a:pt x="20" y="302"/>
                    <a:pt x="102" y="384"/>
                    <a:pt x="202" y="384"/>
                  </a:cubicBezTo>
                  <a:cubicBezTo>
                    <a:pt x="302" y="384"/>
                    <a:pt x="384" y="302"/>
                    <a:pt x="384" y="202"/>
                  </a:cubicBezTo>
                  <a:cubicBezTo>
                    <a:pt x="384" y="102"/>
                    <a:pt x="302" y="20"/>
                    <a:pt x="202" y="20"/>
                  </a:cubicBezTo>
                  <a:close/>
                </a:path>
              </a:pathLst>
            </a:custGeom>
            <a:solidFill>
              <a:schemeClr val="accent6">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34" name="任意多边形 21"/>
            <p:cNvSpPr/>
            <p:nvPr userDrawn="1">
              <p:custDataLst>
                <p:tags r:id="rId6"/>
              </p:custDataLst>
            </p:nvPr>
          </p:nvSpPr>
          <p:spPr bwMode="auto">
            <a:xfrm>
              <a:off x="7291" y="4630"/>
              <a:ext cx="1186" cy="1185"/>
            </a:xfrm>
            <a:custGeom>
              <a:avLst/>
              <a:gdLst>
                <a:gd name="T0" fmla="*/ 458 w 916"/>
                <a:gd name="T1" fmla="*/ 916 h 916"/>
                <a:gd name="T2" fmla="*/ 0 w 916"/>
                <a:gd name="T3" fmla="*/ 458 h 916"/>
                <a:gd name="T4" fmla="*/ 458 w 916"/>
                <a:gd name="T5" fmla="*/ 0 h 916"/>
                <a:gd name="T6" fmla="*/ 916 w 916"/>
                <a:gd name="T7" fmla="*/ 458 h 916"/>
                <a:gd name="T8" fmla="*/ 458 w 916"/>
                <a:gd name="T9" fmla="*/ 916 h 916"/>
                <a:gd name="T10" fmla="*/ 458 w 916"/>
                <a:gd name="T11" fmla="*/ 20 h 916"/>
                <a:gd name="T12" fmla="*/ 20 w 916"/>
                <a:gd name="T13" fmla="*/ 458 h 916"/>
                <a:gd name="T14" fmla="*/ 458 w 916"/>
                <a:gd name="T15" fmla="*/ 896 h 916"/>
                <a:gd name="T16" fmla="*/ 896 w 916"/>
                <a:gd name="T17" fmla="*/ 458 h 916"/>
                <a:gd name="T18" fmla="*/ 458 w 916"/>
                <a:gd name="T19" fmla="*/ 2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6" h="916">
                  <a:moveTo>
                    <a:pt x="458" y="916"/>
                  </a:moveTo>
                  <a:cubicBezTo>
                    <a:pt x="205" y="916"/>
                    <a:pt x="0" y="711"/>
                    <a:pt x="0" y="458"/>
                  </a:cubicBezTo>
                  <a:cubicBezTo>
                    <a:pt x="0" y="205"/>
                    <a:pt x="205" y="0"/>
                    <a:pt x="458" y="0"/>
                  </a:cubicBezTo>
                  <a:cubicBezTo>
                    <a:pt x="711" y="0"/>
                    <a:pt x="916" y="205"/>
                    <a:pt x="916" y="458"/>
                  </a:cubicBezTo>
                  <a:cubicBezTo>
                    <a:pt x="916" y="711"/>
                    <a:pt x="711" y="916"/>
                    <a:pt x="458" y="916"/>
                  </a:cubicBezTo>
                  <a:close/>
                  <a:moveTo>
                    <a:pt x="458" y="20"/>
                  </a:moveTo>
                  <a:cubicBezTo>
                    <a:pt x="216" y="20"/>
                    <a:pt x="20" y="216"/>
                    <a:pt x="20" y="458"/>
                  </a:cubicBezTo>
                  <a:cubicBezTo>
                    <a:pt x="20" y="700"/>
                    <a:pt x="216" y="896"/>
                    <a:pt x="458" y="896"/>
                  </a:cubicBezTo>
                  <a:cubicBezTo>
                    <a:pt x="700" y="896"/>
                    <a:pt x="896" y="700"/>
                    <a:pt x="896" y="458"/>
                  </a:cubicBezTo>
                  <a:cubicBezTo>
                    <a:pt x="896" y="216"/>
                    <a:pt x="700" y="20"/>
                    <a:pt x="458" y="20"/>
                  </a:cubicBezTo>
                  <a:close/>
                </a:path>
              </a:pathLst>
            </a:custGeom>
            <a:solidFill>
              <a:schemeClr val="accent2"/>
            </a:solidFill>
            <a:ln>
              <a:noFill/>
            </a:ln>
          </p:spPr>
          <p:txBody>
            <a:bodyPr vert="horz" wrap="square" lIns="91440" tIns="45720" rIns="91440" bIns="45720" numCol="1" anchor="t" anchorCtr="0" compatLnSpc="1"/>
            <a:p>
              <a:pPr>
                <a:lnSpc>
                  <a:spcPct val="130000"/>
                </a:lnSpc>
              </a:pPr>
              <a:endParaRPr lang="zh-CN" altLang="en-US">
                <a:sym typeface="+mn-lt"/>
              </a:endParaRPr>
            </a:p>
          </p:txBody>
        </p:sp>
      </p:grpSp>
      <p:grpSp>
        <p:nvGrpSpPr>
          <p:cNvPr id="43" name="组合 42"/>
          <p:cNvGrpSpPr/>
          <p:nvPr userDrawn="1">
            <p:custDataLst>
              <p:tags r:id="rId7"/>
            </p:custDataLst>
          </p:nvPr>
        </p:nvGrpSpPr>
        <p:grpSpPr>
          <a:xfrm>
            <a:off x="8358664" y="78105"/>
            <a:ext cx="744855" cy="1060450"/>
            <a:chOff x="6521" y="4219"/>
            <a:chExt cx="1564" cy="1670"/>
          </a:xfrm>
        </p:grpSpPr>
        <p:sp>
          <p:nvSpPr>
            <p:cNvPr id="37" name="椭圆 36"/>
            <p:cNvSpPr/>
            <p:nvPr userDrawn="1">
              <p:custDataLst>
                <p:tags r:id="rId8"/>
              </p:custDataLst>
            </p:nvPr>
          </p:nvSpPr>
          <p:spPr bwMode="auto">
            <a:xfrm>
              <a:off x="6521" y="4219"/>
              <a:ext cx="1317" cy="1317"/>
            </a:xfrm>
            <a:prstGeom prst="ellipse">
              <a:avLst/>
            </a:prstGeom>
            <a:solidFill>
              <a:schemeClr val="accent1">
                <a:lumMod val="20000"/>
                <a:lumOff val="8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40" name="椭圆 39"/>
            <p:cNvSpPr/>
            <p:nvPr userDrawn="1">
              <p:custDataLst>
                <p:tags r:id="rId9"/>
              </p:custDataLst>
            </p:nvPr>
          </p:nvSpPr>
          <p:spPr bwMode="auto">
            <a:xfrm>
              <a:off x="7663" y="5467"/>
              <a:ext cx="423" cy="423"/>
            </a:xfrm>
            <a:prstGeom prst="ellipse">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dirty="0">
                <a:solidFill>
                  <a:schemeClr val="dk1"/>
                </a:solidFill>
                <a:sym typeface="+mn-lt"/>
              </a:endParaRPr>
            </a:p>
          </p:txBody>
        </p:sp>
        <p:sp>
          <p:nvSpPr>
            <p:cNvPr id="41" name="任意多边形 21"/>
            <p:cNvSpPr/>
            <p:nvPr userDrawn="1">
              <p:custDataLst>
                <p:tags r:id="rId10"/>
              </p:custDataLst>
            </p:nvPr>
          </p:nvSpPr>
          <p:spPr bwMode="auto">
            <a:xfrm>
              <a:off x="6611" y="4347"/>
              <a:ext cx="1362" cy="1360"/>
            </a:xfrm>
            <a:custGeom>
              <a:avLst/>
              <a:gdLst>
                <a:gd name="T0" fmla="*/ 458 w 916"/>
                <a:gd name="T1" fmla="*/ 916 h 916"/>
                <a:gd name="T2" fmla="*/ 0 w 916"/>
                <a:gd name="T3" fmla="*/ 458 h 916"/>
                <a:gd name="T4" fmla="*/ 458 w 916"/>
                <a:gd name="T5" fmla="*/ 0 h 916"/>
                <a:gd name="T6" fmla="*/ 916 w 916"/>
                <a:gd name="T7" fmla="*/ 458 h 916"/>
                <a:gd name="T8" fmla="*/ 458 w 916"/>
                <a:gd name="T9" fmla="*/ 916 h 916"/>
                <a:gd name="T10" fmla="*/ 458 w 916"/>
                <a:gd name="T11" fmla="*/ 20 h 916"/>
                <a:gd name="T12" fmla="*/ 20 w 916"/>
                <a:gd name="T13" fmla="*/ 458 h 916"/>
                <a:gd name="T14" fmla="*/ 458 w 916"/>
                <a:gd name="T15" fmla="*/ 896 h 916"/>
                <a:gd name="T16" fmla="*/ 896 w 916"/>
                <a:gd name="T17" fmla="*/ 458 h 916"/>
                <a:gd name="T18" fmla="*/ 458 w 916"/>
                <a:gd name="T19" fmla="*/ 2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6" h="916">
                  <a:moveTo>
                    <a:pt x="458" y="916"/>
                  </a:moveTo>
                  <a:cubicBezTo>
                    <a:pt x="205" y="916"/>
                    <a:pt x="0" y="711"/>
                    <a:pt x="0" y="458"/>
                  </a:cubicBezTo>
                  <a:cubicBezTo>
                    <a:pt x="0" y="205"/>
                    <a:pt x="205" y="0"/>
                    <a:pt x="458" y="0"/>
                  </a:cubicBezTo>
                  <a:cubicBezTo>
                    <a:pt x="711" y="0"/>
                    <a:pt x="916" y="205"/>
                    <a:pt x="916" y="458"/>
                  </a:cubicBezTo>
                  <a:cubicBezTo>
                    <a:pt x="916" y="711"/>
                    <a:pt x="711" y="916"/>
                    <a:pt x="458" y="916"/>
                  </a:cubicBezTo>
                  <a:close/>
                  <a:moveTo>
                    <a:pt x="458" y="20"/>
                  </a:moveTo>
                  <a:cubicBezTo>
                    <a:pt x="216" y="20"/>
                    <a:pt x="20" y="216"/>
                    <a:pt x="20" y="458"/>
                  </a:cubicBezTo>
                  <a:cubicBezTo>
                    <a:pt x="20" y="700"/>
                    <a:pt x="216" y="896"/>
                    <a:pt x="458" y="896"/>
                  </a:cubicBezTo>
                  <a:cubicBezTo>
                    <a:pt x="700" y="896"/>
                    <a:pt x="896" y="700"/>
                    <a:pt x="896" y="458"/>
                  </a:cubicBezTo>
                  <a:cubicBezTo>
                    <a:pt x="896" y="216"/>
                    <a:pt x="700" y="20"/>
                    <a:pt x="458" y="20"/>
                  </a:cubicBezTo>
                  <a:close/>
                </a:path>
              </a:pathLst>
            </a:custGeom>
            <a:solidFill>
              <a:schemeClr val="accent2">
                <a:lumMod val="75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grpSp>
      <p:sp>
        <p:nvSpPr>
          <p:cNvPr id="2" name="标题 1"/>
          <p:cNvSpPr>
            <a:spLocks noGrp="1"/>
          </p:cNvSpPr>
          <p:nvPr>
            <p:ph type="title"/>
            <p:custDataLst>
              <p:tags r:id="rId11"/>
            </p:custDataLst>
          </p:nvPr>
        </p:nvSpPr>
        <p:spPr>
          <a:xfrm>
            <a:off x="434700" y="237600"/>
            <a:ext cx="82782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5"/>
            </p:custDataLst>
          </p:nvPr>
        </p:nvSpPr>
        <p:spPr>
          <a:xfrm>
            <a:off x="434700" y="1663200"/>
            <a:ext cx="40068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6"/>
            </p:custDataLst>
          </p:nvPr>
        </p:nvSpPr>
        <p:spPr>
          <a:xfrm>
            <a:off x="4681800" y="1663200"/>
            <a:ext cx="40257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7"/>
            </p:custDataLst>
          </p:nvPr>
        </p:nvSpPr>
        <p:spPr>
          <a:xfrm>
            <a:off x="429300" y="4816800"/>
            <a:ext cx="40068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8"/>
            </p:custDataLst>
          </p:nvPr>
        </p:nvSpPr>
        <p:spPr>
          <a:xfrm>
            <a:off x="4689900" y="4813200"/>
            <a:ext cx="40257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9144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69" name="组合 68"/>
          <p:cNvGrpSpPr/>
          <p:nvPr userDrawn="1">
            <p:custDataLst>
              <p:tags r:id="rId3"/>
            </p:custDataLst>
          </p:nvPr>
        </p:nvGrpSpPr>
        <p:grpSpPr>
          <a:xfrm>
            <a:off x="8191024" y="5357495"/>
            <a:ext cx="950595" cy="1481455"/>
            <a:chOff x="655" y="3945"/>
            <a:chExt cx="4618" cy="5399"/>
          </a:xfrm>
        </p:grpSpPr>
        <p:sp>
          <p:nvSpPr>
            <p:cNvPr id="6" name="任意多边形 16"/>
            <p:cNvSpPr/>
            <p:nvPr userDrawn="1">
              <p:custDataLst>
                <p:tags r:id="rId4"/>
              </p:custDataLst>
            </p:nvPr>
          </p:nvSpPr>
          <p:spPr bwMode="auto">
            <a:xfrm>
              <a:off x="2954" y="5586"/>
              <a:ext cx="1160" cy="2886"/>
            </a:xfrm>
            <a:custGeom>
              <a:avLst/>
              <a:gdLst>
                <a:gd name="T0" fmla="*/ 0 w 162"/>
                <a:gd name="T1" fmla="*/ 0 h 403"/>
                <a:gd name="T2" fmla="*/ 121 w 162"/>
                <a:gd name="T3" fmla="*/ 403 h 403"/>
                <a:gd name="T4" fmla="*/ 162 w 162"/>
                <a:gd name="T5" fmla="*/ 403 h 403"/>
                <a:gd name="T6" fmla="*/ 81 w 162"/>
                <a:gd name="T7" fmla="*/ 0 h 403"/>
                <a:gd name="T8" fmla="*/ 0 w 162"/>
                <a:gd name="T9" fmla="*/ 0 h 403"/>
              </a:gdLst>
              <a:ahLst/>
              <a:cxnLst>
                <a:cxn ang="0">
                  <a:pos x="T0" y="T1"/>
                </a:cxn>
                <a:cxn ang="0">
                  <a:pos x="T2" y="T3"/>
                </a:cxn>
                <a:cxn ang="0">
                  <a:pos x="T4" y="T5"/>
                </a:cxn>
                <a:cxn ang="0">
                  <a:pos x="T6" y="T7"/>
                </a:cxn>
                <a:cxn ang="0">
                  <a:pos x="T8" y="T9"/>
                </a:cxn>
              </a:cxnLst>
              <a:rect l="0" t="0" r="r" b="b"/>
              <a:pathLst>
                <a:path w="162" h="403">
                  <a:moveTo>
                    <a:pt x="0" y="0"/>
                  </a:moveTo>
                  <a:lnTo>
                    <a:pt x="121" y="403"/>
                  </a:lnTo>
                  <a:lnTo>
                    <a:pt x="162" y="403"/>
                  </a:lnTo>
                  <a:lnTo>
                    <a:pt x="8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9" name="任意多边形 18"/>
            <p:cNvSpPr/>
            <p:nvPr userDrawn="1">
              <p:custDataLst>
                <p:tags r:id="rId5"/>
              </p:custDataLst>
            </p:nvPr>
          </p:nvSpPr>
          <p:spPr bwMode="auto">
            <a:xfrm>
              <a:off x="1823" y="5586"/>
              <a:ext cx="1153" cy="2886"/>
            </a:xfrm>
            <a:custGeom>
              <a:avLst/>
              <a:gdLst>
                <a:gd name="T0" fmla="*/ 161 w 161"/>
                <a:gd name="T1" fmla="*/ 0 h 403"/>
                <a:gd name="T2" fmla="*/ 40 w 161"/>
                <a:gd name="T3" fmla="*/ 403 h 403"/>
                <a:gd name="T4" fmla="*/ 0 w 161"/>
                <a:gd name="T5" fmla="*/ 403 h 403"/>
                <a:gd name="T6" fmla="*/ 81 w 161"/>
                <a:gd name="T7" fmla="*/ 0 h 403"/>
                <a:gd name="T8" fmla="*/ 161 w 161"/>
                <a:gd name="T9" fmla="*/ 0 h 403"/>
              </a:gdLst>
              <a:ahLst/>
              <a:cxnLst>
                <a:cxn ang="0">
                  <a:pos x="T0" y="T1"/>
                </a:cxn>
                <a:cxn ang="0">
                  <a:pos x="T2" y="T3"/>
                </a:cxn>
                <a:cxn ang="0">
                  <a:pos x="T4" y="T5"/>
                </a:cxn>
                <a:cxn ang="0">
                  <a:pos x="T6" y="T7"/>
                </a:cxn>
                <a:cxn ang="0">
                  <a:pos x="T8" y="T9"/>
                </a:cxn>
              </a:cxnLst>
              <a:rect l="0" t="0" r="r" b="b"/>
              <a:pathLst>
                <a:path w="161" h="403">
                  <a:moveTo>
                    <a:pt x="161" y="0"/>
                  </a:moveTo>
                  <a:lnTo>
                    <a:pt x="40" y="403"/>
                  </a:lnTo>
                  <a:lnTo>
                    <a:pt x="0" y="403"/>
                  </a:lnTo>
                  <a:lnTo>
                    <a:pt x="81" y="0"/>
                  </a:ln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44" name="任意多边形 16"/>
            <p:cNvSpPr/>
            <p:nvPr userDrawn="1">
              <p:custDataLst>
                <p:tags r:id="rId6"/>
              </p:custDataLst>
            </p:nvPr>
          </p:nvSpPr>
          <p:spPr bwMode="auto">
            <a:xfrm>
              <a:off x="3154" y="6458"/>
              <a:ext cx="1160" cy="2886"/>
            </a:xfrm>
            <a:custGeom>
              <a:avLst/>
              <a:gdLst>
                <a:gd name="T0" fmla="*/ 0 w 162"/>
                <a:gd name="T1" fmla="*/ 0 h 403"/>
                <a:gd name="T2" fmla="*/ 121 w 162"/>
                <a:gd name="T3" fmla="*/ 403 h 403"/>
                <a:gd name="T4" fmla="*/ 162 w 162"/>
                <a:gd name="T5" fmla="*/ 403 h 403"/>
                <a:gd name="T6" fmla="*/ 81 w 162"/>
                <a:gd name="T7" fmla="*/ 0 h 403"/>
                <a:gd name="T8" fmla="*/ 0 w 162"/>
                <a:gd name="T9" fmla="*/ 0 h 403"/>
              </a:gdLst>
              <a:ahLst/>
              <a:cxnLst>
                <a:cxn ang="0">
                  <a:pos x="T0" y="T1"/>
                </a:cxn>
                <a:cxn ang="0">
                  <a:pos x="T2" y="T3"/>
                </a:cxn>
                <a:cxn ang="0">
                  <a:pos x="T4" y="T5"/>
                </a:cxn>
                <a:cxn ang="0">
                  <a:pos x="T6" y="T7"/>
                </a:cxn>
                <a:cxn ang="0">
                  <a:pos x="T8" y="T9"/>
                </a:cxn>
              </a:cxnLst>
              <a:rect l="0" t="0" r="r" b="b"/>
              <a:pathLst>
                <a:path w="162" h="403">
                  <a:moveTo>
                    <a:pt x="0" y="0"/>
                  </a:moveTo>
                  <a:lnTo>
                    <a:pt x="121" y="403"/>
                  </a:lnTo>
                  <a:lnTo>
                    <a:pt x="162" y="403"/>
                  </a:lnTo>
                  <a:lnTo>
                    <a:pt x="8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45" name="任意多边形 17"/>
            <p:cNvSpPr/>
            <p:nvPr userDrawn="1">
              <p:custDataLst>
                <p:tags r:id="rId7"/>
              </p:custDataLst>
            </p:nvPr>
          </p:nvSpPr>
          <p:spPr bwMode="auto">
            <a:xfrm>
              <a:off x="2882" y="6208"/>
              <a:ext cx="1289" cy="2986"/>
            </a:xfrm>
            <a:custGeom>
              <a:avLst/>
              <a:gdLst>
                <a:gd name="T0" fmla="*/ 180 w 180"/>
                <a:gd name="T1" fmla="*/ 417 h 417"/>
                <a:gd name="T2" fmla="*/ 126 w 180"/>
                <a:gd name="T3" fmla="*/ 417 h 417"/>
                <a:gd name="T4" fmla="*/ 0 w 180"/>
                <a:gd name="T5" fmla="*/ 0 h 417"/>
                <a:gd name="T6" fmla="*/ 97 w 180"/>
                <a:gd name="T7" fmla="*/ 0 h 417"/>
                <a:gd name="T8" fmla="*/ 180 w 180"/>
                <a:gd name="T9" fmla="*/ 417 h 417"/>
                <a:gd name="T10" fmla="*/ 136 w 180"/>
                <a:gd name="T11" fmla="*/ 403 h 417"/>
                <a:gd name="T12" fmla="*/ 163 w 180"/>
                <a:gd name="T13" fmla="*/ 403 h 417"/>
                <a:gd name="T14" fmla="*/ 85 w 180"/>
                <a:gd name="T15" fmla="*/ 14 h 417"/>
                <a:gd name="T16" fmla="*/ 19 w 180"/>
                <a:gd name="T17" fmla="*/ 14 h 417"/>
                <a:gd name="T18" fmla="*/ 136 w 180"/>
                <a:gd name="T19" fmla="*/ 40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417">
                  <a:moveTo>
                    <a:pt x="180" y="417"/>
                  </a:moveTo>
                  <a:lnTo>
                    <a:pt x="126" y="417"/>
                  </a:lnTo>
                  <a:lnTo>
                    <a:pt x="0" y="0"/>
                  </a:lnTo>
                  <a:lnTo>
                    <a:pt x="97" y="0"/>
                  </a:lnTo>
                  <a:lnTo>
                    <a:pt x="180" y="417"/>
                  </a:lnTo>
                  <a:close/>
                  <a:moveTo>
                    <a:pt x="136" y="403"/>
                  </a:moveTo>
                  <a:lnTo>
                    <a:pt x="163" y="403"/>
                  </a:lnTo>
                  <a:lnTo>
                    <a:pt x="85" y="14"/>
                  </a:lnTo>
                  <a:lnTo>
                    <a:pt x="19" y="14"/>
                  </a:lnTo>
                  <a:lnTo>
                    <a:pt x="136" y="403"/>
                  </a:lnTo>
                  <a:close/>
                </a:path>
              </a:pathLst>
            </a:custGeom>
            <a:solidFill>
              <a:schemeClr val="accent3">
                <a:lumMod val="60000"/>
                <a:lumOff val="4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46" name="任意多边形 18"/>
            <p:cNvSpPr/>
            <p:nvPr userDrawn="1">
              <p:custDataLst>
                <p:tags r:id="rId8"/>
              </p:custDataLst>
            </p:nvPr>
          </p:nvSpPr>
          <p:spPr bwMode="auto">
            <a:xfrm>
              <a:off x="2023" y="6458"/>
              <a:ext cx="1153" cy="2886"/>
            </a:xfrm>
            <a:custGeom>
              <a:avLst/>
              <a:gdLst>
                <a:gd name="T0" fmla="*/ 161 w 161"/>
                <a:gd name="T1" fmla="*/ 0 h 403"/>
                <a:gd name="T2" fmla="*/ 40 w 161"/>
                <a:gd name="T3" fmla="*/ 403 h 403"/>
                <a:gd name="T4" fmla="*/ 0 w 161"/>
                <a:gd name="T5" fmla="*/ 403 h 403"/>
                <a:gd name="T6" fmla="*/ 81 w 161"/>
                <a:gd name="T7" fmla="*/ 0 h 403"/>
                <a:gd name="T8" fmla="*/ 161 w 161"/>
                <a:gd name="T9" fmla="*/ 0 h 403"/>
              </a:gdLst>
              <a:ahLst/>
              <a:cxnLst>
                <a:cxn ang="0">
                  <a:pos x="T0" y="T1"/>
                </a:cxn>
                <a:cxn ang="0">
                  <a:pos x="T2" y="T3"/>
                </a:cxn>
                <a:cxn ang="0">
                  <a:pos x="T4" y="T5"/>
                </a:cxn>
                <a:cxn ang="0">
                  <a:pos x="T6" y="T7"/>
                </a:cxn>
                <a:cxn ang="0">
                  <a:pos x="T8" y="T9"/>
                </a:cxn>
              </a:cxnLst>
              <a:rect l="0" t="0" r="r" b="b"/>
              <a:pathLst>
                <a:path w="161" h="403">
                  <a:moveTo>
                    <a:pt x="161" y="0"/>
                  </a:moveTo>
                  <a:lnTo>
                    <a:pt x="40" y="403"/>
                  </a:lnTo>
                  <a:lnTo>
                    <a:pt x="0" y="403"/>
                  </a:lnTo>
                  <a:lnTo>
                    <a:pt x="81" y="0"/>
                  </a:ln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47" name="任意多边形 19"/>
            <p:cNvSpPr/>
            <p:nvPr userDrawn="1">
              <p:custDataLst>
                <p:tags r:id="rId9"/>
              </p:custDataLst>
            </p:nvPr>
          </p:nvSpPr>
          <p:spPr bwMode="auto">
            <a:xfrm>
              <a:off x="1758" y="6208"/>
              <a:ext cx="1289" cy="2986"/>
            </a:xfrm>
            <a:custGeom>
              <a:avLst/>
              <a:gdLst>
                <a:gd name="T0" fmla="*/ 55 w 180"/>
                <a:gd name="T1" fmla="*/ 417 h 417"/>
                <a:gd name="T2" fmla="*/ 0 w 180"/>
                <a:gd name="T3" fmla="*/ 417 h 417"/>
                <a:gd name="T4" fmla="*/ 84 w 180"/>
                <a:gd name="T5" fmla="*/ 0 h 417"/>
                <a:gd name="T6" fmla="*/ 180 w 180"/>
                <a:gd name="T7" fmla="*/ 0 h 417"/>
                <a:gd name="T8" fmla="*/ 55 w 180"/>
                <a:gd name="T9" fmla="*/ 417 h 417"/>
                <a:gd name="T10" fmla="*/ 17 w 180"/>
                <a:gd name="T11" fmla="*/ 403 h 417"/>
                <a:gd name="T12" fmla="*/ 44 w 180"/>
                <a:gd name="T13" fmla="*/ 403 h 417"/>
                <a:gd name="T14" fmla="*/ 161 w 180"/>
                <a:gd name="T15" fmla="*/ 14 h 417"/>
                <a:gd name="T16" fmla="*/ 95 w 180"/>
                <a:gd name="T17" fmla="*/ 14 h 417"/>
                <a:gd name="T18" fmla="*/ 17 w 180"/>
                <a:gd name="T19" fmla="*/ 40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417">
                  <a:moveTo>
                    <a:pt x="55" y="417"/>
                  </a:moveTo>
                  <a:lnTo>
                    <a:pt x="0" y="417"/>
                  </a:lnTo>
                  <a:lnTo>
                    <a:pt x="84" y="0"/>
                  </a:lnTo>
                  <a:lnTo>
                    <a:pt x="180" y="0"/>
                  </a:lnTo>
                  <a:lnTo>
                    <a:pt x="55" y="417"/>
                  </a:lnTo>
                  <a:close/>
                  <a:moveTo>
                    <a:pt x="17" y="403"/>
                  </a:moveTo>
                  <a:lnTo>
                    <a:pt x="44" y="403"/>
                  </a:lnTo>
                  <a:lnTo>
                    <a:pt x="161" y="14"/>
                  </a:lnTo>
                  <a:lnTo>
                    <a:pt x="95" y="14"/>
                  </a:lnTo>
                  <a:lnTo>
                    <a:pt x="17" y="403"/>
                  </a:lnTo>
                  <a:close/>
                </a:path>
              </a:pathLst>
            </a:custGeom>
            <a:solidFill>
              <a:schemeClr val="accent3">
                <a:lumMod val="60000"/>
                <a:lumOff val="4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48" name="椭圆 47"/>
            <p:cNvSpPr/>
            <p:nvPr userDrawn="1">
              <p:custDataLst>
                <p:tags r:id="rId10"/>
              </p:custDataLst>
            </p:nvPr>
          </p:nvSpPr>
          <p:spPr bwMode="auto">
            <a:xfrm>
              <a:off x="706" y="3995"/>
              <a:ext cx="4519" cy="4511"/>
            </a:xfrm>
            <a:prstGeom prst="ellipse">
              <a:avLst/>
            </a:prstGeom>
            <a:solidFill>
              <a:srgbClr val="BCE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49" name="任意多边形 21"/>
            <p:cNvSpPr/>
            <p:nvPr userDrawn="1">
              <p:custDataLst>
                <p:tags r:id="rId11"/>
              </p:custDataLst>
            </p:nvPr>
          </p:nvSpPr>
          <p:spPr bwMode="auto">
            <a:xfrm>
              <a:off x="655" y="3945"/>
              <a:ext cx="4619" cy="4612"/>
            </a:xfrm>
            <a:custGeom>
              <a:avLst/>
              <a:gdLst>
                <a:gd name="T0" fmla="*/ 458 w 916"/>
                <a:gd name="T1" fmla="*/ 916 h 916"/>
                <a:gd name="T2" fmla="*/ 0 w 916"/>
                <a:gd name="T3" fmla="*/ 458 h 916"/>
                <a:gd name="T4" fmla="*/ 458 w 916"/>
                <a:gd name="T5" fmla="*/ 0 h 916"/>
                <a:gd name="T6" fmla="*/ 916 w 916"/>
                <a:gd name="T7" fmla="*/ 458 h 916"/>
                <a:gd name="T8" fmla="*/ 458 w 916"/>
                <a:gd name="T9" fmla="*/ 916 h 916"/>
                <a:gd name="T10" fmla="*/ 458 w 916"/>
                <a:gd name="T11" fmla="*/ 20 h 916"/>
                <a:gd name="T12" fmla="*/ 20 w 916"/>
                <a:gd name="T13" fmla="*/ 458 h 916"/>
                <a:gd name="T14" fmla="*/ 458 w 916"/>
                <a:gd name="T15" fmla="*/ 896 h 916"/>
                <a:gd name="T16" fmla="*/ 896 w 916"/>
                <a:gd name="T17" fmla="*/ 458 h 916"/>
                <a:gd name="T18" fmla="*/ 458 w 916"/>
                <a:gd name="T19" fmla="*/ 2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6" h="916">
                  <a:moveTo>
                    <a:pt x="458" y="916"/>
                  </a:moveTo>
                  <a:cubicBezTo>
                    <a:pt x="205" y="916"/>
                    <a:pt x="0" y="711"/>
                    <a:pt x="0" y="458"/>
                  </a:cubicBezTo>
                  <a:cubicBezTo>
                    <a:pt x="0" y="205"/>
                    <a:pt x="205" y="0"/>
                    <a:pt x="458" y="0"/>
                  </a:cubicBezTo>
                  <a:cubicBezTo>
                    <a:pt x="711" y="0"/>
                    <a:pt x="916" y="205"/>
                    <a:pt x="916" y="458"/>
                  </a:cubicBezTo>
                  <a:cubicBezTo>
                    <a:pt x="916" y="711"/>
                    <a:pt x="711" y="916"/>
                    <a:pt x="458" y="916"/>
                  </a:cubicBezTo>
                  <a:close/>
                  <a:moveTo>
                    <a:pt x="458" y="20"/>
                  </a:moveTo>
                  <a:cubicBezTo>
                    <a:pt x="216" y="20"/>
                    <a:pt x="20" y="216"/>
                    <a:pt x="20" y="458"/>
                  </a:cubicBezTo>
                  <a:cubicBezTo>
                    <a:pt x="20" y="700"/>
                    <a:pt x="216" y="896"/>
                    <a:pt x="458" y="896"/>
                  </a:cubicBezTo>
                  <a:cubicBezTo>
                    <a:pt x="700" y="896"/>
                    <a:pt x="896" y="700"/>
                    <a:pt x="896" y="458"/>
                  </a:cubicBezTo>
                  <a:cubicBezTo>
                    <a:pt x="896" y="216"/>
                    <a:pt x="700" y="20"/>
                    <a:pt x="458" y="20"/>
                  </a:cubicBezTo>
                  <a:close/>
                </a:path>
              </a:pathLst>
            </a:custGeom>
            <a:solidFill>
              <a:schemeClr val="accent2">
                <a:lumMod val="75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0" name="椭圆 49"/>
            <p:cNvSpPr/>
            <p:nvPr userDrawn="1">
              <p:custDataLst>
                <p:tags r:id="rId12"/>
              </p:custDataLst>
            </p:nvPr>
          </p:nvSpPr>
          <p:spPr bwMode="auto">
            <a:xfrm>
              <a:off x="1081" y="4371"/>
              <a:ext cx="3767" cy="3759"/>
            </a:xfrm>
            <a:prstGeom prst="ellipse">
              <a:avLst/>
            </a:prstGeom>
            <a:solidFill>
              <a:schemeClr val="accent2">
                <a:lumMod val="75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1" name="任意多边形 44"/>
            <p:cNvSpPr/>
            <p:nvPr userDrawn="1">
              <p:custDataLst>
                <p:tags r:id="rId13"/>
              </p:custDataLst>
            </p:nvPr>
          </p:nvSpPr>
          <p:spPr bwMode="auto">
            <a:xfrm>
              <a:off x="1023" y="4313"/>
              <a:ext cx="3884" cy="3876"/>
            </a:xfrm>
            <a:custGeom>
              <a:avLst/>
              <a:gdLst>
                <a:gd name="T0" fmla="*/ 330 w 660"/>
                <a:gd name="T1" fmla="*/ 660 h 660"/>
                <a:gd name="T2" fmla="*/ 0 w 660"/>
                <a:gd name="T3" fmla="*/ 330 h 660"/>
                <a:gd name="T4" fmla="*/ 330 w 660"/>
                <a:gd name="T5" fmla="*/ 0 h 660"/>
                <a:gd name="T6" fmla="*/ 660 w 660"/>
                <a:gd name="T7" fmla="*/ 330 h 660"/>
                <a:gd name="T8" fmla="*/ 330 w 660"/>
                <a:gd name="T9" fmla="*/ 660 h 660"/>
                <a:gd name="T10" fmla="*/ 330 w 660"/>
                <a:gd name="T11" fmla="*/ 20 h 660"/>
                <a:gd name="T12" fmla="*/ 20 w 660"/>
                <a:gd name="T13" fmla="*/ 330 h 660"/>
                <a:gd name="T14" fmla="*/ 330 w 660"/>
                <a:gd name="T15" fmla="*/ 640 h 660"/>
                <a:gd name="T16" fmla="*/ 640 w 660"/>
                <a:gd name="T17" fmla="*/ 330 h 660"/>
                <a:gd name="T18" fmla="*/ 330 w 660"/>
                <a:gd name="T19" fmla="*/ 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0" h="660">
                  <a:moveTo>
                    <a:pt x="330" y="660"/>
                  </a:moveTo>
                  <a:cubicBezTo>
                    <a:pt x="148" y="660"/>
                    <a:pt x="0" y="512"/>
                    <a:pt x="0" y="330"/>
                  </a:cubicBezTo>
                  <a:cubicBezTo>
                    <a:pt x="0" y="148"/>
                    <a:pt x="148" y="0"/>
                    <a:pt x="330" y="0"/>
                  </a:cubicBezTo>
                  <a:cubicBezTo>
                    <a:pt x="512" y="0"/>
                    <a:pt x="660" y="148"/>
                    <a:pt x="660" y="330"/>
                  </a:cubicBezTo>
                  <a:cubicBezTo>
                    <a:pt x="660" y="512"/>
                    <a:pt x="512" y="660"/>
                    <a:pt x="330" y="660"/>
                  </a:cubicBezTo>
                  <a:close/>
                  <a:moveTo>
                    <a:pt x="330" y="20"/>
                  </a:moveTo>
                  <a:cubicBezTo>
                    <a:pt x="159" y="20"/>
                    <a:pt x="20" y="159"/>
                    <a:pt x="20" y="330"/>
                  </a:cubicBezTo>
                  <a:cubicBezTo>
                    <a:pt x="20" y="501"/>
                    <a:pt x="159" y="640"/>
                    <a:pt x="330" y="640"/>
                  </a:cubicBezTo>
                  <a:cubicBezTo>
                    <a:pt x="501" y="640"/>
                    <a:pt x="640" y="501"/>
                    <a:pt x="640" y="330"/>
                  </a:cubicBezTo>
                  <a:cubicBezTo>
                    <a:pt x="640" y="159"/>
                    <a:pt x="501" y="20"/>
                    <a:pt x="330" y="20"/>
                  </a:cubicBezTo>
                  <a:close/>
                </a:path>
              </a:pathLst>
            </a:custGeom>
            <a:solidFill>
              <a:schemeClr val="accent2">
                <a:lumMod val="75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2" name="椭圆 51"/>
            <p:cNvSpPr/>
            <p:nvPr userDrawn="1">
              <p:custDataLst>
                <p:tags r:id="rId14"/>
              </p:custDataLst>
            </p:nvPr>
          </p:nvSpPr>
          <p:spPr bwMode="auto">
            <a:xfrm>
              <a:off x="1443" y="4723"/>
              <a:ext cx="3054" cy="3054"/>
            </a:xfrm>
            <a:prstGeom prst="ellipse">
              <a:avLst/>
            </a:prstGeom>
            <a:solidFill>
              <a:schemeClr val="accent1">
                <a:lumMod val="20000"/>
                <a:lumOff val="8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3" name="任意多边形 42"/>
            <p:cNvSpPr/>
            <p:nvPr userDrawn="1">
              <p:custDataLst>
                <p:tags r:id="rId15"/>
              </p:custDataLst>
            </p:nvPr>
          </p:nvSpPr>
          <p:spPr bwMode="auto">
            <a:xfrm>
              <a:off x="1353" y="4644"/>
              <a:ext cx="3224" cy="3213"/>
            </a:xfrm>
            <a:custGeom>
              <a:avLst/>
              <a:gdLst>
                <a:gd name="T0" fmla="*/ 202 w 404"/>
                <a:gd name="T1" fmla="*/ 404 h 404"/>
                <a:gd name="T2" fmla="*/ 0 w 404"/>
                <a:gd name="T3" fmla="*/ 202 h 404"/>
                <a:gd name="T4" fmla="*/ 202 w 404"/>
                <a:gd name="T5" fmla="*/ 0 h 404"/>
                <a:gd name="T6" fmla="*/ 404 w 404"/>
                <a:gd name="T7" fmla="*/ 202 h 404"/>
                <a:gd name="T8" fmla="*/ 202 w 404"/>
                <a:gd name="T9" fmla="*/ 404 h 404"/>
                <a:gd name="T10" fmla="*/ 202 w 404"/>
                <a:gd name="T11" fmla="*/ 20 h 404"/>
                <a:gd name="T12" fmla="*/ 20 w 404"/>
                <a:gd name="T13" fmla="*/ 202 h 404"/>
                <a:gd name="T14" fmla="*/ 202 w 404"/>
                <a:gd name="T15" fmla="*/ 384 h 404"/>
                <a:gd name="T16" fmla="*/ 384 w 404"/>
                <a:gd name="T17" fmla="*/ 202 h 404"/>
                <a:gd name="T18" fmla="*/ 202 w 404"/>
                <a:gd name="T19" fmla="*/ 2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4" h="404">
                  <a:moveTo>
                    <a:pt x="202" y="404"/>
                  </a:moveTo>
                  <a:cubicBezTo>
                    <a:pt x="91" y="404"/>
                    <a:pt x="0" y="313"/>
                    <a:pt x="0" y="202"/>
                  </a:cubicBezTo>
                  <a:cubicBezTo>
                    <a:pt x="0" y="91"/>
                    <a:pt x="91" y="0"/>
                    <a:pt x="202" y="0"/>
                  </a:cubicBezTo>
                  <a:cubicBezTo>
                    <a:pt x="313" y="0"/>
                    <a:pt x="404" y="91"/>
                    <a:pt x="404" y="202"/>
                  </a:cubicBezTo>
                  <a:cubicBezTo>
                    <a:pt x="404" y="313"/>
                    <a:pt x="313" y="404"/>
                    <a:pt x="202" y="404"/>
                  </a:cubicBezTo>
                  <a:close/>
                  <a:moveTo>
                    <a:pt x="202" y="20"/>
                  </a:moveTo>
                  <a:cubicBezTo>
                    <a:pt x="102" y="20"/>
                    <a:pt x="20" y="102"/>
                    <a:pt x="20" y="202"/>
                  </a:cubicBezTo>
                  <a:cubicBezTo>
                    <a:pt x="20" y="302"/>
                    <a:pt x="102" y="384"/>
                    <a:pt x="202" y="384"/>
                  </a:cubicBezTo>
                  <a:cubicBezTo>
                    <a:pt x="302" y="384"/>
                    <a:pt x="384" y="302"/>
                    <a:pt x="384" y="202"/>
                  </a:cubicBezTo>
                  <a:cubicBezTo>
                    <a:pt x="384" y="102"/>
                    <a:pt x="302" y="20"/>
                    <a:pt x="202" y="20"/>
                  </a:cubicBezTo>
                  <a:close/>
                </a:path>
              </a:pathLst>
            </a:cu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4" name="矩形 53"/>
            <p:cNvSpPr/>
            <p:nvPr userDrawn="1">
              <p:custDataLst>
                <p:tags r:id="rId16"/>
              </p:custDataLst>
            </p:nvPr>
          </p:nvSpPr>
          <p:spPr bwMode="auto">
            <a:xfrm>
              <a:off x="2202" y="8778"/>
              <a:ext cx="1525" cy="100"/>
            </a:xfrm>
            <a:prstGeom prst="rect">
              <a:avLst/>
            </a:prstGeom>
            <a:solidFill>
              <a:schemeClr val="accent3">
                <a:lumMod val="60000"/>
                <a:lumOff val="4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55" name="椭圆 54"/>
            <p:cNvSpPr/>
            <p:nvPr userDrawn="1">
              <p:custDataLst>
                <p:tags r:id="rId17"/>
              </p:custDataLst>
            </p:nvPr>
          </p:nvSpPr>
          <p:spPr bwMode="auto">
            <a:xfrm>
              <a:off x="2576" y="5858"/>
              <a:ext cx="785" cy="78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a:lnSpc>
                  <a:spcPct val="130000"/>
                </a:lnSpc>
              </a:pPr>
              <a:endParaRPr lang="zh-CN" altLang="en-US">
                <a:sym typeface="+mn-lt"/>
              </a:endParaRPr>
            </a:p>
          </p:txBody>
        </p:sp>
        <p:sp>
          <p:nvSpPr>
            <p:cNvPr id="56" name="任意多边形 37"/>
            <p:cNvSpPr/>
            <p:nvPr userDrawn="1">
              <p:custDataLst>
                <p:tags r:id="rId18"/>
              </p:custDataLst>
            </p:nvPr>
          </p:nvSpPr>
          <p:spPr bwMode="auto">
            <a:xfrm>
              <a:off x="2515" y="5797"/>
              <a:ext cx="907" cy="907"/>
            </a:xfrm>
            <a:custGeom>
              <a:avLst/>
              <a:gdLst>
                <a:gd name="T0" fmla="*/ 74 w 148"/>
                <a:gd name="T1" fmla="*/ 148 h 148"/>
                <a:gd name="T2" fmla="*/ 0 w 148"/>
                <a:gd name="T3" fmla="*/ 74 h 148"/>
                <a:gd name="T4" fmla="*/ 74 w 148"/>
                <a:gd name="T5" fmla="*/ 0 h 148"/>
                <a:gd name="T6" fmla="*/ 148 w 148"/>
                <a:gd name="T7" fmla="*/ 74 h 148"/>
                <a:gd name="T8" fmla="*/ 74 w 148"/>
                <a:gd name="T9" fmla="*/ 148 h 148"/>
                <a:gd name="T10" fmla="*/ 74 w 148"/>
                <a:gd name="T11" fmla="*/ 20 h 148"/>
                <a:gd name="T12" fmla="*/ 20 w 148"/>
                <a:gd name="T13" fmla="*/ 74 h 148"/>
                <a:gd name="T14" fmla="*/ 74 w 148"/>
                <a:gd name="T15" fmla="*/ 128 h 148"/>
                <a:gd name="T16" fmla="*/ 128 w 148"/>
                <a:gd name="T17" fmla="*/ 74 h 148"/>
                <a:gd name="T18" fmla="*/ 74 w 148"/>
                <a:gd name="T19" fmla="*/ 2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8">
                  <a:moveTo>
                    <a:pt x="74" y="148"/>
                  </a:moveTo>
                  <a:cubicBezTo>
                    <a:pt x="33" y="148"/>
                    <a:pt x="0" y="115"/>
                    <a:pt x="0" y="74"/>
                  </a:cubicBezTo>
                  <a:cubicBezTo>
                    <a:pt x="0" y="33"/>
                    <a:pt x="33" y="0"/>
                    <a:pt x="74" y="0"/>
                  </a:cubicBezTo>
                  <a:cubicBezTo>
                    <a:pt x="115" y="0"/>
                    <a:pt x="148" y="33"/>
                    <a:pt x="148" y="74"/>
                  </a:cubicBezTo>
                  <a:cubicBezTo>
                    <a:pt x="148" y="115"/>
                    <a:pt x="115" y="148"/>
                    <a:pt x="74" y="148"/>
                  </a:cubicBezTo>
                  <a:close/>
                  <a:moveTo>
                    <a:pt x="74" y="20"/>
                  </a:moveTo>
                  <a:cubicBezTo>
                    <a:pt x="44" y="20"/>
                    <a:pt x="20" y="44"/>
                    <a:pt x="20" y="74"/>
                  </a:cubicBezTo>
                  <a:cubicBezTo>
                    <a:pt x="20" y="104"/>
                    <a:pt x="44" y="128"/>
                    <a:pt x="74" y="128"/>
                  </a:cubicBezTo>
                  <a:cubicBezTo>
                    <a:pt x="104" y="128"/>
                    <a:pt x="128" y="104"/>
                    <a:pt x="128" y="74"/>
                  </a:cubicBezTo>
                  <a:cubicBezTo>
                    <a:pt x="128" y="44"/>
                    <a:pt x="104" y="20"/>
                    <a:pt x="74" y="20"/>
                  </a:cubicBezTo>
                  <a:close/>
                </a:path>
              </a:pathLst>
            </a:cu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64" name="椭圆 63"/>
            <p:cNvSpPr/>
            <p:nvPr userDrawn="1">
              <p:custDataLst>
                <p:tags r:id="rId19"/>
              </p:custDataLst>
            </p:nvPr>
          </p:nvSpPr>
          <p:spPr bwMode="auto">
            <a:xfrm>
              <a:off x="2832" y="6080"/>
              <a:ext cx="299" cy="299"/>
            </a:xfrm>
            <a:prstGeom prst="ellipse">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p>
              <a:pPr algn="ctr">
                <a:lnSpc>
                  <a:spcPct val="130000"/>
                </a:lnSpc>
              </a:pPr>
              <a:endParaRPr lang="zh-CN" altLang="en-US" dirty="0">
                <a:solidFill>
                  <a:schemeClr val="dk1"/>
                </a:solidFill>
                <a:sym typeface="+mn-lt"/>
              </a:endParaRPr>
            </a:p>
          </p:txBody>
        </p:sp>
      </p:grpSp>
      <p:grpSp>
        <p:nvGrpSpPr>
          <p:cNvPr id="34" name="组合 33"/>
          <p:cNvGrpSpPr/>
          <p:nvPr userDrawn="1">
            <p:custDataLst>
              <p:tags r:id="rId20"/>
            </p:custDataLst>
          </p:nvPr>
        </p:nvGrpSpPr>
        <p:grpSpPr>
          <a:xfrm flipH="1" flipV="1">
            <a:off x="76200" y="330200"/>
            <a:ext cx="1161574" cy="283845"/>
            <a:chOff x="2968" y="5221"/>
            <a:chExt cx="3903" cy="716"/>
          </a:xfrm>
        </p:grpSpPr>
        <p:sp>
          <p:nvSpPr>
            <p:cNvPr id="27" name="矩形 26"/>
            <p:cNvSpPr/>
            <p:nvPr userDrawn="1">
              <p:custDataLst>
                <p:tags r:id="rId21"/>
              </p:custDataLst>
            </p:nvPr>
          </p:nvSpPr>
          <p:spPr bwMode="auto">
            <a:xfrm>
              <a:off x="2968" y="5528"/>
              <a:ext cx="3867" cy="100"/>
            </a:xfrm>
            <a:prstGeom prst="rect">
              <a:avLst/>
            </a:pr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28" name="任意多边形 29"/>
            <p:cNvSpPr/>
            <p:nvPr userDrawn="1">
              <p:custDataLst>
                <p:tags r:id="rId22"/>
              </p:custDataLst>
            </p:nvPr>
          </p:nvSpPr>
          <p:spPr bwMode="auto">
            <a:xfrm>
              <a:off x="6477" y="5221"/>
              <a:ext cx="394" cy="394"/>
            </a:xfrm>
            <a:custGeom>
              <a:avLst/>
              <a:gdLst>
                <a:gd name="T0" fmla="*/ 10 w 55"/>
                <a:gd name="T1" fmla="*/ 55 h 55"/>
                <a:gd name="T2" fmla="*/ 0 w 55"/>
                <a:gd name="T3" fmla="*/ 45 h 55"/>
                <a:gd name="T4" fmla="*/ 45 w 55"/>
                <a:gd name="T5" fmla="*/ 0 h 55"/>
                <a:gd name="T6" fmla="*/ 55 w 55"/>
                <a:gd name="T7" fmla="*/ 10 h 55"/>
                <a:gd name="T8" fmla="*/ 10 w 55"/>
                <a:gd name="T9" fmla="*/ 55 h 55"/>
              </a:gdLst>
              <a:ahLst/>
              <a:cxnLst>
                <a:cxn ang="0">
                  <a:pos x="T0" y="T1"/>
                </a:cxn>
                <a:cxn ang="0">
                  <a:pos x="T2" y="T3"/>
                </a:cxn>
                <a:cxn ang="0">
                  <a:pos x="T4" y="T5"/>
                </a:cxn>
                <a:cxn ang="0">
                  <a:pos x="T6" y="T7"/>
                </a:cxn>
                <a:cxn ang="0">
                  <a:pos x="T8" y="T9"/>
                </a:cxn>
              </a:cxnLst>
              <a:rect l="0" t="0" r="r" b="b"/>
              <a:pathLst>
                <a:path w="55" h="55">
                  <a:moveTo>
                    <a:pt x="10" y="55"/>
                  </a:moveTo>
                  <a:lnTo>
                    <a:pt x="0" y="45"/>
                  </a:lnTo>
                  <a:lnTo>
                    <a:pt x="45" y="0"/>
                  </a:lnTo>
                  <a:lnTo>
                    <a:pt x="55" y="10"/>
                  </a:lnTo>
                  <a:lnTo>
                    <a:pt x="10" y="55"/>
                  </a:lnTo>
                  <a:close/>
                </a:path>
              </a:pathLst>
            </a:cu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29" name="任意多边形 30"/>
            <p:cNvSpPr/>
            <p:nvPr userDrawn="1">
              <p:custDataLst>
                <p:tags r:id="rId23"/>
              </p:custDataLst>
            </p:nvPr>
          </p:nvSpPr>
          <p:spPr bwMode="auto">
            <a:xfrm>
              <a:off x="6155" y="5221"/>
              <a:ext cx="394" cy="394"/>
            </a:xfrm>
            <a:custGeom>
              <a:avLst/>
              <a:gdLst>
                <a:gd name="T0" fmla="*/ 10 w 55"/>
                <a:gd name="T1" fmla="*/ 55 h 55"/>
                <a:gd name="T2" fmla="*/ 0 w 55"/>
                <a:gd name="T3" fmla="*/ 45 h 55"/>
                <a:gd name="T4" fmla="*/ 45 w 55"/>
                <a:gd name="T5" fmla="*/ 0 h 55"/>
                <a:gd name="T6" fmla="*/ 55 w 55"/>
                <a:gd name="T7" fmla="*/ 10 h 55"/>
                <a:gd name="T8" fmla="*/ 10 w 55"/>
                <a:gd name="T9" fmla="*/ 55 h 55"/>
              </a:gdLst>
              <a:ahLst/>
              <a:cxnLst>
                <a:cxn ang="0">
                  <a:pos x="T0" y="T1"/>
                </a:cxn>
                <a:cxn ang="0">
                  <a:pos x="T2" y="T3"/>
                </a:cxn>
                <a:cxn ang="0">
                  <a:pos x="T4" y="T5"/>
                </a:cxn>
                <a:cxn ang="0">
                  <a:pos x="T6" y="T7"/>
                </a:cxn>
                <a:cxn ang="0">
                  <a:pos x="T8" y="T9"/>
                </a:cxn>
              </a:cxnLst>
              <a:rect l="0" t="0" r="r" b="b"/>
              <a:pathLst>
                <a:path w="55" h="55">
                  <a:moveTo>
                    <a:pt x="10" y="55"/>
                  </a:moveTo>
                  <a:lnTo>
                    <a:pt x="0" y="45"/>
                  </a:lnTo>
                  <a:lnTo>
                    <a:pt x="45" y="0"/>
                  </a:lnTo>
                  <a:lnTo>
                    <a:pt x="55" y="10"/>
                  </a:lnTo>
                  <a:lnTo>
                    <a:pt x="10" y="55"/>
                  </a:lnTo>
                  <a:close/>
                </a:path>
              </a:pathLst>
            </a:cu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30" name="任意多边形 31"/>
            <p:cNvSpPr/>
            <p:nvPr userDrawn="1">
              <p:custDataLst>
                <p:tags r:id="rId24"/>
              </p:custDataLst>
            </p:nvPr>
          </p:nvSpPr>
          <p:spPr bwMode="auto">
            <a:xfrm>
              <a:off x="5833" y="5221"/>
              <a:ext cx="394" cy="394"/>
            </a:xfrm>
            <a:custGeom>
              <a:avLst/>
              <a:gdLst>
                <a:gd name="T0" fmla="*/ 10 w 55"/>
                <a:gd name="T1" fmla="*/ 55 h 55"/>
                <a:gd name="T2" fmla="*/ 0 w 55"/>
                <a:gd name="T3" fmla="*/ 45 h 55"/>
                <a:gd name="T4" fmla="*/ 45 w 55"/>
                <a:gd name="T5" fmla="*/ 0 h 55"/>
                <a:gd name="T6" fmla="*/ 55 w 55"/>
                <a:gd name="T7" fmla="*/ 10 h 55"/>
                <a:gd name="T8" fmla="*/ 10 w 55"/>
                <a:gd name="T9" fmla="*/ 55 h 55"/>
              </a:gdLst>
              <a:ahLst/>
              <a:cxnLst>
                <a:cxn ang="0">
                  <a:pos x="T0" y="T1"/>
                </a:cxn>
                <a:cxn ang="0">
                  <a:pos x="T2" y="T3"/>
                </a:cxn>
                <a:cxn ang="0">
                  <a:pos x="T4" y="T5"/>
                </a:cxn>
                <a:cxn ang="0">
                  <a:pos x="T6" y="T7"/>
                </a:cxn>
                <a:cxn ang="0">
                  <a:pos x="T8" y="T9"/>
                </a:cxn>
              </a:cxnLst>
              <a:rect l="0" t="0" r="r" b="b"/>
              <a:pathLst>
                <a:path w="55" h="55">
                  <a:moveTo>
                    <a:pt x="10" y="55"/>
                  </a:moveTo>
                  <a:lnTo>
                    <a:pt x="0" y="45"/>
                  </a:lnTo>
                  <a:lnTo>
                    <a:pt x="45" y="0"/>
                  </a:lnTo>
                  <a:lnTo>
                    <a:pt x="55" y="10"/>
                  </a:lnTo>
                  <a:lnTo>
                    <a:pt x="10" y="55"/>
                  </a:lnTo>
                  <a:close/>
                </a:path>
              </a:pathLst>
            </a:cu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31" name="任意多边形 32"/>
            <p:cNvSpPr/>
            <p:nvPr userDrawn="1">
              <p:custDataLst>
                <p:tags r:id="rId25"/>
              </p:custDataLst>
            </p:nvPr>
          </p:nvSpPr>
          <p:spPr bwMode="auto">
            <a:xfrm>
              <a:off x="6477" y="5543"/>
              <a:ext cx="394" cy="394"/>
            </a:xfrm>
            <a:custGeom>
              <a:avLst/>
              <a:gdLst>
                <a:gd name="T0" fmla="*/ 45 w 55"/>
                <a:gd name="T1" fmla="*/ 55 h 55"/>
                <a:gd name="T2" fmla="*/ 0 w 55"/>
                <a:gd name="T3" fmla="*/ 10 h 55"/>
                <a:gd name="T4" fmla="*/ 10 w 55"/>
                <a:gd name="T5" fmla="*/ 0 h 55"/>
                <a:gd name="T6" fmla="*/ 55 w 55"/>
                <a:gd name="T7" fmla="*/ 45 h 55"/>
                <a:gd name="T8" fmla="*/ 45 w 55"/>
                <a:gd name="T9" fmla="*/ 55 h 55"/>
              </a:gdLst>
              <a:ahLst/>
              <a:cxnLst>
                <a:cxn ang="0">
                  <a:pos x="T0" y="T1"/>
                </a:cxn>
                <a:cxn ang="0">
                  <a:pos x="T2" y="T3"/>
                </a:cxn>
                <a:cxn ang="0">
                  <a:pos x="T4" y="T5"/>
                </a:cxn>
                <a:cxn ang="0">
                  <a:pos x="T6" y="T7"/>
                </a:cxn>
                <a:cxn ang="0">
                  <a:pos x="T8" y="T9"/>
                </a:cxn>
              </a:cxnLst>
              <a:rect l="0" t="0" r="r" b="b"/>
              <a:pathLst>
                <a:path w="55" h="55">
                  <a:moveTo>
                    <a:pt x="45" y="55"/>
                  </a:moveTo>
                  <a:lnTo>
                    <a:pt x="0" y="10"/>
                  </a:lnTo>
                  <a:lnTo>
                    <a:pt x="10" y="0"/>
                  </a:lnTo>
                  <a:lnTo>
                    <a:pt x="55" y="45"/>
                  </a:lnTo>
                  <a:lnTo>
                    <a:pt x="45" y="55"/>
                  </a:lnTo>
                  <a:close/>
                </a:path>
              </a:pathLst>
            </a:cu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32" name="任意多边形 33"/>
            <p:cNvSpPr/>
            <p:nvPr userDrawn="1">
              <p:custDataLst>
                <p:tags r:id="rId26"/>
              </p:custDataLst>
            </p:nvPr>
          </p:nvSpPr>
          <p:spPr bwMode="auto">
            <a:xfrm>
              <a:off x="6155" y="5543"/>
              <a:ext cx="394" cy="394"/>
            </a:xfrm>
            <a:custGeom>
              <a:avLst/>
              <a:gdLst>
                <a:gd name="T0" fmla="*/ 45 w 55"/>
                <a:gd name="T1" fmla="*/ 55 h 55"/>
                <a:gd name="T2" fmla="*/ 0 w 55"/>
                <a:gd name="T3" fmla="*/ 10 h 55"/>
                <a:gd name="T4" fmla="*/ 10 w 55"/>
                <a:gd name="T5" fmla="*/ 0 h 55"/>
                <a:gd name="T6" fmla="*/ 55 w 55"/>
                <a:gd name="T7" fmla="*/ 45 h 55"/>
                <a:gd name="T8" fmla="*/ 45 w 55"/>
                <a:gd name="T9" fmla="*/ 55 h 55"/>
              </a:gdLst>
              <a:ahLst/>
              <a:cxnLst>
                <a:cxn ang="0">
                  <a:pos x="T0" y="T1"/>
                </a:cxn>
                <a:cxn ang="0">
                  <a:pos x="T2" y="T3"/>
                </a:cxn>
                <a:cxn ang="0">
                  <a:pos x="T4" y="T5"/>
                </a:cxn>
                <a:cxn ang="0">
                  <a:pos x="T6" y="T7"/>
                </a:cxn>
                <a:cxn ang="0">
                  <a:pos x="T8" y="T9"/>
                </a:cxn>
              </a:cxnLst>
              <a:rect l="0" t="0" r="r" b="b"/>
              <a:pathLst>
                <a:path w="55" h="55">
                  <a:moveTo>
                    <a:pt x="45" y="55"/>
                  </a:moveTo>
                  <a:lnTo>
                    <a:pt x="0" y="10"/>
                  </a:lnTo>
                  <a:lnTo>
                    <a:pt x="10" y="0"/>
                  </a:lnTo>
                  <a:lnTo>
                    <a:pt x="55" y="45"/>
                  </a:lnTo>
                  <a:lnTo>
                    <a:pt x="45" y="55"/>
                  </a:lnTo>
                  <a:close/>
                </a:path>
              </a:pathLst>
            </a:cu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sp>
          <p:nvSpPr>
            <p:cNvPr id="33" name="任意多边形 34"/>
            <p:cNvSpPr/>
            <p:nvPr userDrawn="1">
              <p:custDataLst>
                <p:tags r:id="rId27"/>
              </p:custDataLst>
            </p:nvPr>
          </p:nvSpPr>
          <p:spPr bwMode="auto">
            <a:xfrm>
              <a:off x="5833" y="5543"/>
              <a:ext cx="394" cy="394"/>
            </a:xfrm>
            <a:custGeom>
              <a:avLst/>
              <a:gdLst>
                <a:gd name="T0" fmla="*/ 45 w 55"/>
                <a:gd name="T1" fmla="*/ 55 h 55"/>
                <a:gd name="T2" fmla="*/ 0 w 55"/>
                <a:gd name="T3" fmla="*/ 10 h 55"/>
                <a:gd name="T4" fmla="*/ 10 w 55"/>
                <a:gd name="T5" fmla="*/ 0 h 55"/>
                <a:gd name="T6" fmla="*/ 55 w 55"/>
                <a:gd name="T7" fmla="*/ 45 h 55"/>
                <a:gd name="T8" fmla="*/ 45 w 55"/>
                <a:gd name="T9" fmla="*/ 55 h 55"/>
              </a:gdLst>
              <a:ahLst/>
              <a:cxnLst>
                <a:cxn ang="0">
                  <a:pos x="T0" y="T1"/>
                </a:cxn>
                <a:cxn ang="0">
                  <a:pos x="T2" y="T3"/>
                </a:cxn>
                <a:cxn ang="0">
                  <a:pos x="T4" y="T5"/>
                </a:cxn>
                <a:cxn ang="0">
                  <a:pos x="T6" y="T7"/>
                </a:cxn>
                <a:cxn ang="0">
                  <a:pos x="T8" y="T9"/>
                </a:cxn>
              </a:cxnLst>
              <a:rect l="0" t="0" r="r" b="b"/>
              <a:pathLst>
                <a:path w="55" h="55">
                  <a:moveTo>
                    <a:pt x="45" y="55"/>
                  </a:moveTo>
                  <a:lnTo>
                    <a:pt x="0" y="10"/>
                  </a:lnTo>
                  <a:lnTo>
                    <a:pt x="10" y="0"/>
                  </a:lnTo>
                  <a:lnTo>
                    <a:pt x="55" y="45"/>
                  </a:lnTo>
                  <a:lnTo>
                    <a:pt x="45" y="55"/>
                  </a:lnTo>
                  <a:close/>
                </a:path>
              </a:pathLst>
            </a:custGeom>
            <a:solidFill>
              <a:schemeClr val="accent1">
                <a:lumMod val="50000"/>
              </a:schemeClr>
            </a:solidFill>
            <a:ln>
              <a:noFill/>
            </a:ln>
          </p:spPr>
          <p:txBody>
            <a:bodyPr vert="horz" wrap="square" lIns="91440" tIns="45720" rIns="91440" bIns="45720" numCol="1" anchor="t" anchorCtr="0" compatLnSpc="1"/>
            <a:p>
              <a:pPr>
                <a:lnSpc>
                  <a:spcPct val="130000"/>
                </a:lnSpc>
              </a:pPr>
              <a:endParaRPr lang="zh-CN" altLang="en-US">
                <a:sym typeface="+mn-lt"/>
              </a:endParaRPr>
            </a:p>
          </p:txBody>
        </p:sp>
      </p:grpSp>
      <p:sp>
        <p:nvSpPr>
          <p:cNvPr id="2" name="标题 1"/>
          <p:cNvSpPr>
            <a:spLocks noGrp="1"/>
          </p:cNvSpPr>
          <p:nvPr>
            <p:ph type="title" hasCustomPrompt="1"/>
            <p:custDataLst>
              <p:tags r:id="rId28"/>
            </p:custDataLst>
          </p:nvPr>
        </p:nvSpPr>
        <p:spPr>
          <a:xfrm>
            <a:off x="1142100" y="1339200"/>
            <a:ext cx="6858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2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0"/>
            </p:custDataLst>
          </p:nvPr>
        </p:nvSpPr>
        <p:spPr/>
        <p:txBody>
          <a:bodyPr/>
          <a:lstStyle/>
          <a:p>
            <a:endParaRPr lang="zh-CN" altLang="en-US" dirty="0"/>
          </a:p>
        </p:txBody>
      </p:sp>
      <p:sp>
        <p:nvSpPr>
          <p:cNvPr id="5" name="灯片编号占位符 4"/>
          <p:cNvSpPr>
            <a:spLocks noGrp="1"/>
          </p:cNvSpPr>
          <p:nvPr>
            <p:ph type="sldNum" sz="quarter" idx="12"/>
            <p:custDataLst>
              <p:tags r:id="rId31"/>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32"/>
            </p:custDataLst>
          </p:nvPr>
        </p:nvSpPr>
        <p:spPr>
          <a:xfrm>
            <a:off x="1141810" y="3862800"/>
            <a:ext cx="6858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6" name="任意多边形: 形状 8"/>
          <p:cNvSpPr/>
          <p:nvPr userDrawn="1">
            <p:custDataLst>
              <p:tags r:id="rId3"/>
            </p:custDataLst>
          </p:nvPr>
        </p:nvSpPr>
        <p:spPr>
          <a:xfrm>
            <a:off x="0" y="5516555"/>
            <a:ext cx="9144000" cy="1341445"/>
          </a:xfrm>
          <a:custGeom>
            <a:avLst/>
            <a:gdLst>
              <a:gd name="connsiteX0" fmla="*/ 6731609 w 12192000"/>
              <a:gd name="connsiteY0" fmla="*/ 10 h 1341445"/>
              <a:gd name="connsiteX1" fmla="*/ 7709765 w 12192000"/>
              <a:gd name="connsiteY1" fmla="*/ 263783 h 1341445"/>
              <a:gd name="connsiteX2" fmla="*/ 8621977 w 12192000"/>
              <a:gd name="connsiteY2" fmla="*/ 10 h 1341445"/>
              <a:gd name="connsiteX3" fmla="*/ 9666075 w 12192000"/>
              <a:gd name="connsiteY3" fmla="*/ 263783 h 1341445"/>
              <a:gd name="connsiteX4" fmla="*/ 10567296 w 12192000"/>
              <a:gd name="connsiteY4" fmla="*/ 10 h 1341445"/>
              <a:gd name="connsiteX5" fmla="*/ 11556442 w 12192000"/>
              <a:gd name="connsiteY5" fmla="*/ 274773 h 1341445"/>
              <a:gd name="connsiteX6" fmla="*/ 12158110 w 12192000"/>
              <a:gd name="connsiteY6" fmla="*/ 79279 h 1341445"/>
              <a:gd name="connsiteX7" fmla="*/ 12192000 w 12192000"/>
              <a:gd name="connsiteY7" fmla="*/ 65325 h 1341445"/>
              <a:gd name="connsiteX8" fmla="*/ 12192000 w 12192000"/>
              <a:gd name="connsiteY8" fmla="*/ 1341445 h 1341445"/>
              <a:gd name="connsiteX9" fmla="*/ 0 w 12192000"/>
              <a:gd name="connsiteY9" fmla="*/ 1341445 h 1341445"/>
              <a:gd name="connsiteX10" fmla="*/ 0 w 12192000"/>
              <a:gd name="connsiteY10" fmla="*/ 365203 h 1341445"/>
              <a:gd name="connsiteX11" fmla="*/ 2388 w 12192000"/>
              <a:gd name="connsiteY11" fmla="*/ 365203 h 1341445"/>
              <a:gd name="connsiteX12" fmla="*/ 0 w 12192000"/>
              <a:gd name="connsiteY12" fmla="*/ 289995 h 1341445"/>
              <a:gd name="connsiteX13" fmla="*/ 890232 w 12192000"/>
              <a:gd name="connsiteY13" fmla="*/ 15232 h 1341445"/>
              <a:gd name="connsiteX14" fmla="*/ 1868387 w 12192000"/>
              <a:gd name="connsiteY14" fmla="*/ 279004 h 1341445"/>
              <a:gd name="connsiteX15" fmla="*/ 2780599 w 12192000"/>
              <a:gd name="connsiteY15" fmla="*/ 15232 h 1341445"/>
              <a:gd name="connsiteX16" fmla="*/ 3824697 w 12192000"/>
              <a:gd name="connsiteY16" fmla="*/ 279004 h 1341445"/>
              <a:gd name="connsiteX17" fmla="*/ 4725920 w 12192000"/>
              <a:gd name="connsiteY17" fmla="*/ 15232 h 1341445"/>
              <a:gd name="connsiteX18" fmla="*/ 5715066 w 12192000"/>
              <a:gd name="connsiteY18" fmla="*/ 289995 h 1341445"/>
              <a:gd name="connsiteX19" fmla="*/ 5839145 w 12192000"/>
              <a:gd name="connsiteY19" fmla="*/ 275973 h 1341445"/>
              <a:gd name="connsiteX20" fmla="*/ 5892257 w 12192000"/>
              <a:gd name="connsiteY20" fmla="*/ 261091 h 1341445"/>
              <a:gd name="connsiteX21" fmla="*/ 6082612 w 12192000"/>
              <a:gd name="connsiteY21" fmla="*/ 172144 h 1341445"/>
              <a:gd name="connsiteX22" fmla="*/ 6508065 w 12192000"/>
              <a:gd name="connsiteY22" fmla="*/ 23900 h 1341445"/>
              <a:gd name="connsiteX23" fmla="*/ 6519064 w 12192000"/>
              <a:gd name="connsiteY23" fmla="*/ 22165 h 1341445"/>
              <a:gd name="connsiteX24" fmla="*/ 6561973 w 12192000"/>
              <a:gd name="connsiteY24" fmla="*/ 11526 h 1341445"/>
              <a:gd name="connsiteX25" fmla="*/ 6598355 w 12192000"/>
              <a:gd name="connsiteY25" fmla="*/ 9647 h 1341445"/>
              <a:gd name="connsiteX26" fmla="*/ 6618319 w 12192000"/>
              <a:gd name="connsiteY26" fmla="*/ 6495 h 1341445"/>
              <a:gd name="connsiteX27" fmla="*/ 6731609 w 12192000"/>
              <a:gd name="connsiteY27" fmla="*/ 10 h 134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1341445">
                <a:moveTo>
                  <a:pt x="6731609" y="10"/>
                </a:moveTo>
                <a:cubicBezTo>
                  <a:pt x="7038427" y="-1363"/>
                  <a:pt x="7394703" y="263783"/>
                  <a:pt x="7709765" y="263783"/>
                </a:cubicBezTo>
                <a:cubicBezTo>
                  <a:pt x="8024826" y="263783"/>
                  <a:pt x="8295924" y="10"/>
                  <a:pt x="8621977" y="10"/>
                </a:cubicBezTo>
                <a:cubicBezTo>
                  <a:pt x="8948028" y="10"/>
                  <a:pt x="9341855" y="263783"/>
                  <a:pt x="9666075" y="263783"/>
                </a:cubicBezTo>
                <a:cubicBezTo>
                  <a:pt x="9990294" y="263783"/>
                  <a:pt x="10252235" y="-1821"/>
                  <a:pt x="10567296" y="10"/>
                </a:cubicBezTo>
                <a:cubicBezTo>
                  <a:pt x="10882358" y="1841"/>
                  <a:pt x="11237717" y="274773"/>
                  <a:pt x="11556442" y="274773"/>
                </a:cubicBezTo>
                <a:cubicBezTo>
                  <a:pt x="11743195" y="274773"/>
                  <a:pt x="11968624" y="161890"/>
                  <a:pt x="12158110" y="79279"/>
                </a:cubicBezTo>
                <a:lnTo>
                  <a:pt x="12192000" y="65325"/>
                </a:lnTo>
                <a:lnTo>
                  <a:pt x="12192000" y="1341445"/>
                </a:lnTo>
                <a:lnTo>
                  <a:pt x="0" y="1341445"/>
                </a:lnTo>
                <a:lnTo>
                  <a:pt x="0" y="365203"/>
                </a:lnTo>
                <a:lnTo>
                  <a:pt x="2388" y="365203"/>
                </a:lnTo>
                <a:lnTo>
                  <a:pt x="0" y="289995"/>
                </a:lnTo>
                <a:cubicBezTo>
                  <a:pt x="289417" y="153529"/>
                  <a:pt x="578834" y="17063"/>
                  <a:pt x="890232" y="15232"/>
                </a:cubicBezTo>
                <a:cubicBezTo>
                  <a:pt x="1201629" y="13399"/>
                  <a:pt x="1553326" y="279004"/>
                  <a:pt x="1868387" y="279004"/>
                </a:cubicBezTo>
                <a:cubicBezTo>
                  <a:pt x="2183448" y="279004"/>
                  <a:pt x="2454548" y="15232"/>
                  <a:pt x="2780599" y="15232"/>
                </a:cubicBezTo>
                <a:cubicBezTo>
                  <a:pt x="3106651" y="15232"/>
                  <a:pt x="3500478" y="279004"/>
                  <a:pt x="3824697" y="279004"/>
                </a:cubicBezTo>
                <a:cubicBezTo>
                  <a:pt x="4148917" y="279004"/>
                  <a:pt x="4410859" y="13400"/>
                  <a:pt x="4725920" y="15232"/>
                </a:cubicBezTo>
                <a:cubicBezTo>
                  <a:pt x="5040981" y="17063"/>
                  <a:pt x="5396342" y="289995"/>
                  <a:pt x="5715066" y="289995"/>
                </a:cubicBezTo>
                <a:cubicBezTo>
                  <a:pt x="5754907" y="289995"/>
                  <a:pt x="5796507" y="284858"/>
                  <a:pt x="5839145" y="275973"/>
                </a:cubicBezTo>
                <a:lnTo>
                  <a:pt x="5892257" y="261091"/>
                </a:lnTo>
                <a:lnTo>
                  <a:pt x="6082612" y="172144"/>
                </a:lnTo>
                <a:cubicBezTo>
                  <a:pt x="6223571" y="108562"/>
                  <a:pt x="6362756" y="53709"/>
                  <a:pt x="6508065" y="23900"/>
                </a:cubicBezTo>
                <a:lnTo>
                  <a:pt x="6519064" y="22165"/>
                </a:lnTo>
                <a:lnTo>
                  <a:pt x="6561973" y="11526"/>
                </a:lnTo>
                <a:lnTo>
                  <a:pt x="6598355" y="9647"/>
                </a:lnTo>
                <a:lnTo>
                  <a:pt x="6618319" y="6495"/>
                </a:lnTo>
                <a:cubicBezTo>
                  <a:pt x="6655534" y="2429"/>
                  <a:pt x="6693257" y="182"/>
                  <a:pt x="6731609" y="1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2" name="标题 1"/>
          <p:cNvSpPr>
            <a:spLocks noGrp="1"/>
          </p:cNvSpPr>
          <p:nvPr>
            <p:ph type="title"/>
            <p:custDataLst>
              <p:tags r:id="rId4"/>
            </p:custDataLst>
          </p:nvPr>
        </p:nvSpPr>
        <p:spPr>
          <a:xfrm>
            <a:off x="459000" y="781200"/>
            <a:ext cx="8232300" cy="626400"/>
          </a:xfrm>
        </p:spPr>
        <p:txBody>
          <a:bodyPr anchor="ctr"/>
          <a:lstStyle>
            <a:lvl1pPr algn="ctr">
              <a:defRPr sz="3600" b="1" baseline="0">
                <a:solidFill>
                  <a:srgbClr val="C00000"/>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8"/>
            </p:custDataLst>
          </p:nvPr>
        </p:nvSpPr>
        <p:spPr>
          <a:xfrm>
            <a:off x="459581" y="1607185"/>
            <a:ext cx="8224361" cy="4631690"/>
          </a:xfrm>
        </p:spPr>
        <p:txBody>
          <a:bodyPr/>
          <a:lstStyle>
            <a:lvl1pPr marL="514350" indent="-514350">
              <a:lnSpc>
                <a:spcPct val="150000"/>
              </a:lnSpc>
              <a:buFont typeface="+mj-lt"/>
              <a:buAutoNum type="arabicPeriod"/>
              <a:defRPr sz="3200" b="1" baseline="0">
                <a:solidFill>
                  <a:schemeClr val="tx1"/>
                </a:solidFill>
                <a:latin typeface="Arial" panose="020B0604020202020204" pitchFamily="34" charset="0"/>
                <a:ea typeface="微软雅黑" panose="020B0503020204020204" charset="-122"/>
              </a:defRPr>
            </a:lvl1pPr>
            <a:lvl2pPr marL="971550" indent="-514350">
              <a:lnSpc>
                <a:spcPct val="150000"/>
              </a:lnSpc>
              <a:buFont typeface="+mj-lt"/>
              <a:buAutoNum type="arabicPeriod"/>
              <a:defRPr sz="2800" b="1" baseline="0">
                <a:solidFill>
                  <a:schemeClr val="tx1"/>
                </a:solidFill>
                <a:latin typeface="Arial" panose="020B0604020202020204" pitchFamily="34" charset="0"/>
                <a:ea typeface="微软雅黑" panose="020B0503020204020204" charset="-122"/>
              </a:defRPr>
            </a:lvl2pPr>
            <a:lvl3pPr marL="1371600" indent="-457200">
              <a:lnSpc>
                <a:spcPct val="150000"/>
              </a:lnSpc>
              <a:buFont typeface="+mj-lt"/>
              <a:buAutoNum type="arabicPeriod"/>
              <a:defRPr sz="2400" b="1" baseline="0">
                <a:solidFill>
                  <a:schemeClr val="tx1"/>
                </a:solidFill>
                <a:latin typeface="Arial" panose="020B0604020202020204" pitchFamily="34" charset="0"/>
                <a:ea typeface="微软雅黑" panose="020B0503020204020204" charset="-122"/>
              </a:defRPr>
            </a:lvl3pPr>
            <a:lvl4pPr marL="1828800" indent="-457200">
              <a:lnSpc>
                <a:spcPct val="150000"/>
              </a:lnSpc>
              <a:buFont typeface="+mj-lt"/>
              <a:buAutoNum type="arabicPeriod"/>
              <a:defRPr sz="2400" b="1" baseline="0">
                <a:solidFill>
                  <a:schemeClr val="tx1"/>
                </a:solidFill>
                <a:latin typeface="Arial" panose="020B0604020202020204" pitchFamily="34" charset="0"/>
                <a:ea typeface="微软雅黑" panose="020B0503020204020204" charset="-122"/>
              </a:defRPr>
            </a:lvl4pPr>
            <a:lvl5pPr marL="2286000" indent="-457200">
              <a:lnSpc>
                <a:spcPct val="150000"/>
              </a:lnSpc>
              <a:buFont typeface="+mj-lt"/>
              <a:buAutoNum type="arabicPeriod"/>
              <a:defRPr sz="2000" b="1"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218"/>
            <a:ext cx="9144000" cy="6364224"/>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矩形 6"/>
          <p:cNvSpPr/>
          <p:nvPr userDrawn="1">
            <p:custDataLst>
              <p:tags r:id="rId7"/>
            </p:custDataLst>
          </p:nvPr>
        </p:nvSpPr>
        <p:spPr>
          <a:xfrm>
            <a:off x="0" y="0"/>
            <a:ext cx="9144000" cy="5810251"/>
          </a:xfrm>
          <a:prstGeom prst="rect">
            <a:avLst/>
          </a:prstGeom>
          <a:gradFill flip="none" rotWithShape="1">
            <a:gsLst>
              <a:gs pos="53000">
                <a:schemeClr val="accent2">
                  <a:alpha val="73000"/>
                </a:schemeClr>
              </a:gs>
              <a:gs pos="0">
                <a:schemeClr val="accent2"/>
              </a:gs>
              <a:gs pos="95000">
                <a:schemeClr val="accent1">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 name="标题 1"/>
          <p:cNvSpPr>
            <a:spLocks noGrp="1"/>
          </p:cNvSpPr>
          <p:nvPr>
            <p:ph type="title" hasCustomPrompt="1"/>
            <p:custDataLst>
              <p:tags r:id="rId8"/>
            </p:custDataLst>
          </p:nvPr>
        </p:nvSpPr>
        <p:spPr>
          <a:xfrm>
            <a:off x="3224213" y="2535249"/>
            <a:ext cx="4105275" cy="590931"/>
          </a:xfrm>
        </p:spPr>
        <p:txBody>
          <a:bodyPr wrap="square" lIns="90000" tIns="46800" rIns="90000" bIns="46800" anchor="b">
            <a:normAutofit/>
          </a:bodyPr>
          <a:lstStyle>
            <a:lvl1pPr>
              <a:defRPr sz="3600" b="1">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9"/>
            </p:custDataLst>
          </p:nvPr>
        </p:nvSpPr>
        <p:spPr>
          <a:xfrm>
            <a:off x="3224213" y="3210318"/>
            <a:ext cx="4105275" cy="790182"/>
          </a:xfrm>
        </p:spPr>
        <p:txBody>
          <a:bodyPr wrap="square" lIns="90000" tIns="46800" rIns="90000" bIns="46800">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9" name="任意多边形: 形状 8"/>
          <p:cNvSpPr/>
          <p:nvPr userDrawn="1">
            <p:custDataLst>
              <p:tags r:id="rId10"/>
            </p:custDataLst>
          </p:nvPr>
        </p:nvSpPr>
        <p:spPr>
          <a:xfrm>
            <a:off x="0" y="5516555"/>
            <a:ext cx="9144000" cy="1341445"/>
          </a:xfrm>
          <a:custGeom>
            <a:avLst/>
            <a:gdLst>
              <a:gd name="connsiteX0" fmla="*/ 6731609 w 12192000"/>
              <a:gd name="connsiteY0" fmla="*/ 10 h 1341445"/>
              <a:gd name="connsiteX1" fmla="*/ 7709765 w 12192000"/>
              <a:gd name="connsiteY1" fmla="*/ 263783 h 1341445"/>
              <a:gd name="connsiteX2" fmla="*/ 8621977 w 12192000"/>
              <a:gd name="connsiteY2" fmla="*/ 10 h 1341445"/>
              <a:gd name="connsiteX3" fmla="*/ 9666075 w 12192000"/>
              <a:gd name="connsiteY3" fmla="*/ 263783 h 1341445"/>
              <a:gd name="connsiteX4" fmla="*/ 10567296 w 12192000"/>
              <a:gd name="connsiteY4" fmla="*/ 10 h 1341445"/>
              <a:gd name="connsiteX5" fmla="*/ 11556442 w 12192000"/>
              <a:gd name="connsiteY5" fmla="*/ 274773 h 1341445"/>
              <a:gd name="connsiteX6" fmla="*/ 12158110 w 12192000"/>
              <a:gd name="connsiteY6" fmla="*/ 79279 h 1341445"/>
              <a:gd name="connsiteX7" fmla="*/ 12192000 w 12192000"/>
              <a:gd name="connsiteY7" fmla="*/ 65325 h 1341445"/>
              <a:gd name="connsiteX8" fmla="*/ 12192000 w 12192000"/>
              <a:gd name="connsiteY8" fmla="*/ 1341445 h 1341445"/>
              <a:gd name="connsiteX9" fmla="*/ 0 w 12192000"/>
              <a:gd name="connsiteY9" fmla="*/ 1341445 h 1341445"/>
              <a:gd name="connsiteX10" fmla="*/ 0 w 12192000"/>
              <a:gd name="connsiteY10" fmla="*/ 365203 h 1341445"/>
              <a:gd name="connsiteX11" fmla="*/ 2388 w 12192000"/>
              <a:gd name="connsiteY11" fmla="*/ 365203 h 1341445"/>
              <a:gd name="connsiteX12" fmla="*/ 0 w 12192000"/>
              <a:gd name="connsiteY12" fmla="*/ 289995 h 1341445"/>
              <a:gd name="connsiteX13" fmla="*/ 890232 w 12192000"/>
              <a:gd name="connsiteY13" fmla="*/ 15232 h 1341445"/>
              <a:gd name="connsiteX14" fmla="*/ 1868387 w 12192000"/>
              <a:gd name="connsiteY14" fmla="*/ 279004 h 1341445"/>
              <a:gd name="connsiteX15" fmla="*/ 2780599 w 12192000"/>
              <a:gd name="connsiteY15" fmla="*/ 15232 h 1341445"/>
              <a:gd name="connsiteX16" fmla="*/ 3824697 w 12192000"/>
              <a:gd name="connsiteY16" fmla="*/ 279004 h 1341445"/>
              <a:gd name="connsiteX17" fmla="*/ 4725920 w 12192000"/>
              <a:gd name="connsiteY17" fmla="*/ 15232 h 1341445"/>
              <a:gd name="connsiteX18" fmla="*/ 5715066 w 12192000"/>
              <a:gd name="connsiteY18" fmla="*/ 289995 h 1341445"/>
              <a:gd name="connsiteX19" fmla="*/ 5839145 w 12192000"/>
              <a:gd name="connsiteY19" fmla="*/ 275973 h 1341445"/>
              <a:gd name="connsiteX20" fmla="*/ 5892257 w 12192000"/>
              <a:gd name="connsiteY20" fmla="*/ 261091 h 1341445"/>
              <a:gd name="connsiteX21" fmla="*/ 6082612 w 12192000"/>
              <a:gd name="connsiteY21" fmla="*/ 172144 h 1341445"/>
              <a:gd name="connsiteX22" fmla="*/ 6508065 w 12192000"/>
              <a:gd name="connsiteY22" fmla="*/ 23900 h 1341445"/>
              <a:gd name="connsiteX23" fmla="*/ 6519064 w 12192000"/>
              <a:gd name="connsiteY23" fmla="*/ 22165 h 1341445"/>
              <a:gd name="connsiteX24" fmla="*/ 6561973 w 12192000"/>
              <a:gd name="connsiteY24" fmla="*/ 11526 h 1341445"/>
              <a:gd name="connsiteX25" fmla="*/ 6598355 w 12192000"/>
              <a:gd name="connsiteY25" fmla="*/ 9647 h 1341445"/>
              <a:gd name="connsiteX26" fmla="*/ 6618319 w 12192000"/>
              <a:gd name="connsiteY26" fmla="*/ 6495 h 1341445"/>
              <a:gd name="connsiteX27" fmla="*/ 6731609 w 12192000"/>
              <a:gd name="connsiteY27" fmla="*/ 10 h 134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1341445">
                <a:moveTo>
                  <a:pt x="6731609" y="10"/>
                </a:moveTo>
                <a:cubicBezTo>
                  <a:pt x="7038427" y="-1363"/>
                  <a:pt x="7394703" y="263783"/>
                  <a:pt x="7709765" y="263783"/>
                </a:cubicBezTo>
                <a:cubicBezTo>
                  <a:pt x="8024826" y="263783"/>
                  <a:pt x="8295924" y="10"/>
                  <a:pt x="8621977" y="10"/>
                </a:cubicBezTo>
                <a:cubicBezTo>
                  <a:pt x="8948028" y="10"/>
                  <a:pt x="9341855" y="263783"/>
                  <a:pt x="9666075" y="263783"/>
                </a:cubicBezTo>
                <a:cubicBezTo>
                  <a:pt x="9990294" y="263783"/>
                  <a:pt x="10252235" y="-1821"/>
                  <a:pt x="10567296" y="10"/>
                </a:cubicBezTo>
                <a:cubicBezTo>
                  <a:pt x="10882358" y="1841"/>
                  <a:pt x="11237717" y="274773"/>
                  <a:pt x="11556442" y="274773"/>
                </a:cubicBezTo>
                <a:cubicBezTo>
                  <a:pt x="11743195" y="274773"/>
                  <a:pt x="11968624" y="161890"/>
                  <a:pt x="12158110" y="79279"/>
                </a:cubicBezTo>
                <a:lnTo>
                  <a:pt x="12192000" y="65325"/>
                </a:lnTo>
                <a:lnTo>
                  <a:pt x="12192000" y="1341445"/>
                </a:lnTo>
                <a:lnTo>
                  <a:pt x="0" y="1341445"/>
                </a:lnTo>
                <a:lnTo>
                  <a:pt x="0" y="365203"/>
                </a:lnTo>
                <a:lnTo>
                  <a:pt x="2388" y="365203"/>
                </a:lnTo>
                <a:lnTo>
                  <a:pt x="0" y="289995"/>
                </a:lnTo>
                <a:cubicBezTo>
                  <a:pt x="289417" y="153529"/>
                  <a:pt x="578834" y="17063"/>
                  <a:pt x="890232" y="15232"/>
                </a:cubicBezTo>
                <a:cubicBezTo>
                  <a:pt x="1201629" y="13399"/>
                  <a:pt x="1553326" y="279004"/>
                  <a:pt x="1868387" y="279004"/>
                </a:cubicBezTo>
                <a:cubicBezTo>
                  <a:pt x="2183448" y="279004"/>
                  <a:pt x="2454548" y="15232"/>
                  <a:pt x="2780599" y="15232"/>
                </a:cubicBezTo>
                <a:cubicBezTo>
                  <a:pt x="3106651" y="15232"/>
                  <a:pt x="3500478" y="279004"/>
                  <a:pt x="3824697" y="279004"/>
                </a:cubicBezTo>
                <a:cubicBezTo>
                  <a:pt x="4148917" y="279004"/>
                  <a:pt x="4410859" y="13400"/>
                  <a:pt x="4725920" y="15232"/>
                </a:cubicBezTo>
                <a:cubicBezTo>
                  <a:pt x="5040981" y="17063"/>
                  <a:pt x="5396342" y="289995"/>
                  <a:pt x="5715066" y="289995"/>
                </a:cubicBezTo>
                <a:cubicBezTo>
                  <a:pt x="5754907" y="289995"/>
                  <a:pt x="5796507" y="284858"/>
                  <a:pt x="5839145" y="275973"/>
                </a:cubicBezTo>
                <a:lnTo>
                  <a:pt x="5892257" y="261091"/>
                </a:lnTo>
                <a:lnTo>
                  <a:pt x="6082612" y="172144"/>
                </a:lnTo>
                <a:cubicBezTo>
                  <a:pt x="6223571" y="108562"/>
                  <a:pt x="6362756" y="53709"/>
                  <a:pt x="6508065" y="23900"/>
                </a:cubicBezTo>
                <a:lnTo>
                  <a:pt x="6519064" y="22165"/>
                </a:lnTo>
                <a:lnTo>
                  <a:pt x="6561973" y="11526"/>
                </a:lnTo>
                <a:lnTo>
                  <a:pt x="6598355" y="9647"/>
                </a:lnTo>
                <a:lnTo>
                  <a:pt x="6618319" y="6495"/>
                </a:lnTo>
                <a:cubicBezTo>
                  <a:pt x="6655534" y="2429"/>
                  <a:pt x="6693257" y="182"/>
                  <a:pt x="6731609" y="1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矩形 6"/>
          <p:cNvSpPr/>
          <p:nvPr userDrawn="1">
            <p:custDataLst>
              <p:tags r:id="rId4"/>
            </p:custDataLst>
          </p:nvPr>
        </p:nvSpPr>
        <p:spPr>
          <a:xfrm>
            <a:off x="0" y="0"/>
            <a:ext cx="9144000" cy="6858000"/>
          </a:xfrm>
          <a:prstGeom prst="rect">
            <a:avLst/>
          </a:prstGeom>
          <a:gradFill flip="none" rotWithShape="1">
            <a:gsLst>
              <a:gs pos="100000">
                <a:srgbClr val="000000">
                  <a:alpha val="65000"/>
                </a:srgbClr>
              </a:gs>
              <a:gs pos="83000">
                <a:srgbClr val="000000">
                  <a:alpha val="53000"/>
                </a:srgbClr>
              </a:gs>
              <a:gs pos="32000">
                <a:srgbClr val="000000">
                  <a:alpha val="42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0" name="矩形 9"/>
          <p:cNvSpPr/>
          <p:nvPr userDrawn="1">
            <p:custDataLst>
              <p:tags r:id="rId8"/>
            </p:custDataLst>
          </p:nvPr>
        </p:nvSpPr>
        <p:spPr>
          <a:xfrm>
            <a:off x="0" y="0"/>
            <a:ext cx="9144000" cy="6858000"/>
          </a:xfrm>
          <a:prstGeom prst="rect">
            <a:avLst/>
          </a:prstGeom>
          <a:gradFill flip="none" rotWithShape="1">
            <a:gsLst>
              <a:gs pos="0">
                <a:schemeClr val="accent2">
                  <a:lumMod val="75000"/>
                </a:schemeClr>
              </a:gs>
              <a:gs pos="50000">
                <a:schemeClr val="accent2">
                  <a:alpha val="52000"/>
                </a:schemeClr>
              </a:gs>
              <a:gs pos="73000">
                <a:schemeClr val="accent2">
                  <a:alpha val="25000"/>
                </a:schemeClr>
              </a:gs>
              <a:gs pos="95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 name="标题 1"/>
          <p:cNvSpPr>
            <a:spLocks noGrp="1"/>
          </p:cNvSpPr>
          <p:nvPr>
            <p:ph type="title" hasCustomPrompt="1"/>
            <p:custDataLst>
              <p:tags r:id="rId9"/>
            </p:custDataLst>
          </p:nvPr>
        </p:nvSpPr>
        <p:spPr>
          <a:xfrm>
            <a:off x="4672013" y="2875009"/>
            <a:ext cx="3228975" cy="1006429"/>
          </a:xfrm>
        </p:spPr>
        <p:txBody>
          <a:bodyPr anchor="b" anchorCtr="0">
            <a:normAutofit/>
          </a:bodyPr>
          <a:lstStyle>
            <a:lvl1pPr>
              <a:defRPr sz="6600" b="1">
                <a:solidFill>
                  <a:schemeClr val="bg1"/>
                </a:solidFill>
              </a:defRPr>
            </a:lvl1pPr>
          </a:lstStyle>
          <a:p>
            <a:r>
              <a:rPr lang="zh-CN" altLang="en-US" dirty="0"/>
              <a:t>编辑标题</a:t>
            </a:r>
            <a:endParaRPr lang="zh-CN" altLang="en-US" dirty="0"/>
          </a:p>
        </p:txBody>
      </p:sp>
      <p:sp>
        <p:nvSpPr>
          <p:cNvPr id="11" name="内容占位符 10"/>
          <p:cNvSpPr>
            <a:spLocks noGrp="1"/>
          </p:cNvSpPr>
          <p:nvPr>
            <p:ph sz="quarter" idx="13"/>
            <p:custDataLst>
              <p:tags r:id="rId10"/>
            </p:custDataLst>
          </p:nvPr>
        </p:nvSpPr>
        <p:spPr>
          <a:xfrm>
            <a:off x="4672013" y="3981450"/>
            <a:ext cx="3228974" cy="341632"/>
          </a:xfrm>
        </p:spPr>
        <p:txBody>
          <a:bodyPr>
            <a:normAutofit/>
          </a:bodyPr>
          <a:lstStyle>
            <a:lvl1pPr marL="0" indent="0">
              <a:buNone/>
              <a:defRPr sz="1800">
                <a:solidFill>
                  <a:schemeClr val="bg1"/>
                </a:solidFill>
              </a:defRPr>
            </a:lvl1pPr>
          </a:lstStyle>
          <a:p>
            <a:pPr lvl="0"/>
            <a:r>
              <a:rPr lang="zh-CN" altLang="en-US" dirty="0"/>
              <a:t>单击此处编辑母版文本样式</a:t>
            </a:r>
            <a:endParaRPr lang="zh-CN" altLang="en-US" dirty="0"/>
          </a:p>
        </p:txBody>
      </p:sp>
      <p:sp>
        <p:nvSpPr>
          <p:cNvPr id="9" name="矩形: 圆角 8"/>
          <p:cNvSpPr/>
          <p:nvPr userDrawn="1">
            <p:custDataLst>
              <p:tags r:id="rId11"/>
            </p:custDataLst>
          </p:nvPr>
        </p:nvSpPr>
        <p:spPr>
          <a:xfrm>
            <a:off x="4755631" y="4818445"/>
            <a:ext cx="1273694" cy="455742"/>
          </a:xfrm>
          <a:prstGeom prst="roundRect">
            <a:avLst/>
          </a:prstGeom>
          <a:solidFill>
            <a:srgbClr val="FFFFFF"/>
          </a:solidFill>
          <a:ln>
            <a:noFill/>
          </a:ln>
          <a:effectLst>
            <a:outerShdw blurRad="203200" dist="88900" dir="5400000" sx="96000" sy="96000" algn="t" rotWithShape="0">
              <a:srgbClr val="0DB397">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lumMod val="50000"/>
                  <a:lumOff val="50000"/>
                </a:schemeClr>
              </a:solidFill>
            </a:endParaRPr>
          </a:p>
        </p:txBody>
      </p:sp>
      <p:sp>
        <p:nvSpPr>
          <p:cNvPr id="13" name="内容占位符 12"/>
          <p:cNvSpPr>
            <a:spLocks noGrp="1"/>
          </p:cNvSpPr>
          <p:nvPr>
            <p:ph sz="quarter" idx="14" hasCustomPrompt="1"/>
            <p:custDataLst>
              <p:tags r:id="rId12"/>
            </p:custDataLst>
          </p:nvPr>
        </p:nvSpPr>
        <p:spPr>
          <a:xfrm>
            <a:off x="4755356" y="4818063"/>
            <a:ext cx="1273969" cy="455612"/>
          </a:xfrm>
        </p:spPr>
        <p:txBody>
          <a:bodyPr anchor="ctr" anchorCtr="0">
            <a:normAutofit/>
          </a:bodyPr>
          <a:lstStyle>
            <a:lvl1pPr marL="0" indent="0" algn="ctr">
              <a:buNone/>
              <a:defRPr sz="1400">
                <a:solidFill>
                  <a:schemeClr val="tx1">
                    <a:lumMod val="50000"/>
                    <a:lumOff val="50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矩形 7"/>
          <p:cNvSpPr/>
          <p:nvPr>
            <p:custDataLst>
              <p:tags r:id="rId4"/>
            </p:custDataLst>
          </p:nvPr>
        </p:nvSpPr>
        <p:spPr>
          <a:xfrm>
            <a:off x="10953" y="0"/>
            <a:ext cx="9144001" cy="6885940"/>
          </a:xfrm>
          <a:prstGeom prst="rect">
            <a:avLst/>
          </a:prstGeom>
          <a:gradFill flip="none" rotWithShape="1">
            <a:gsLst>
              <a:gs pos="63000">
                <a:schemeClr val="accent3">
                  <a:alpha val="37000"/>
                </a:schemeClr>
              </a:gs>
              <a:gs pos="0">
                <a:schemeClr val="accent1"/>
              </a:gs>
              <a:gs pos="25000">
                <a:schemeClr val="accent1">
                  <a:alpha val="66000"/>
                </a:schemeClr>
              </a:gs>
              <a:gs pos="86000">
                <a:schemeClr val="bg2">
                  <a:lumMod val="60000"/>
                  <a:lumOff val="40000"/>
                  <a:alpha val="0"/>
                </a:schemeClr>
              </a:gs>
              <a:gs pos="100000">
                <a:schemeClr val="bg2">
                  <a:lumMod val="60000"/>
                  <a:lumOff val="40000"/>
                  <a:alpha val="0"/>
                </a:schemeClr>
              </a:gs>
            </a:gsLst>
            <a:lin ang="1614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custDataLst>
              <p:tags r:id="rId5"/>
            </p:custDataLst>
          </p:nvPr>
        </p:nvCxnSpPr>
        <p:spPr>
          <a:xfrm flipH="1">
            <a:off x="2324576" y="2534920"/>
            <a:ext cx="1427798"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flipH="1">
            <a:off x="5543074" y="2534920"/>
            <a:ext cx="1353503"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custDataLst>
              <p:tags r:id="rId7"/>
            </p:custDataLst>
          </p:nvPr>
        </p:nvSpPr>
        <p:spPr>
          <a:xfrm>
            <a:off x="3946106" y="5227713"/>
            <a:ext cx="1273694" cy="455742"/>
          </a:xfrm>
          <a:prstGeom prst="roundRect">
            <a:avLst/>
          </a:prstGeom>
          <a:solidFill>
            <a:srgbClr val="FFFFFF"/>
          </a:solidFill>
          <a:ln>
            <a:noFill/>
          </a:ln>
          <a:effectLst>
            <a:outerShdw blurRad="203200" dist="88900" dir="5400000" sx="96000" sy="96000" algn="t" rotWithShape="0">
              <a:schemeClr val="accent1">
                <a:lumMod val="50000"/>
                <a:alpha val="5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lumMod val="50000"/>
                  <a:lumOff val="50000"/>
                </a:schemeClr>
              </a:solidFill>
            </a:endParaRPr>
          </a:p>
        </p:txBody>
      </p:sp>
      <p:sp>
        <p:nvSpPr>
          <p:cNvPr id="2" name="标题 1"/>
          <p:cNvSpPr>
            <a:spLocks noGrp="1"/>
          </p:cNvSpPr>
          <p:nvPr>
            <p:ph type="ctrTitle" hasCustomPrompt="1"/>
            <p:custDataLst>
              <p:tags r:id="rId8"/>
            </p:custDataLst>
          </p:nvPr>
        </p:nvSpPr>
        <p:spPr>
          <a:xfrm>
            <a:off x="2177415" y="2860233"/>
            <a:ext cx="4866323" cy="840230"/>
          </a:xfrm>
        </p:spPr>
        <p:txBody>
          <a:bodyPr anchor="t" anchorCtr="0">
            <a:normAutofit/>
          </a:bodyPr>
          <a:lstStyle>
            <a:lvl1pPr algn="ctr">
              <a:defRPr sz="50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9"/>
            </p:custDataLst>
          </p:nvPr>
        </p:nvSpPr>
        <p:spPr>
          <a:xfrm>
            <a:off x="3752374" y="2380876"/>
            <a:ext cx="1790224" cy="341632"/>
          </a:xfrm>
        </p:spPr>
        <p:txBody>
          <a:bodyPr anchor="ctr" anchorCtr="0">
            <a:normAutofit/>
          </a:bodyPr>
          <a:lstStyle>
            <a:lvl1pPr marL="0" indent="0" algn="ctr">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218"/>
            <a:ext cx="9144000" cy="6364224"/>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矩形 6"/>
          <p:cNvSpPr/>
          <p:nvPr userDrawn="1">
            <p:custDataLst>
              <p:tags r:id="rId7"/>
            </p:custDataLst>
          </p:nvPr>
        </p:nvSpPr>
        <p:spPr>
          <a:xfrm>
            <a:off x="0" y="0"/>
            <a:ext cx="9144000" cy="5810251"/>
          </a:xfrm>
          <a:prstGeom prst="rect">
            <a:avLst/>
          </a:prstGeom>
          <a:gradFill flip="none" rotWithShape="1">
            <a:gsLst>
              <a:gs pos="53000">
                <a:schemeClr val="accent2">
                  <a:alpha val="73000"/>
                </a:schemeClr>
              </a:gs>
              <a:gs pos="0">
                <a:schemeClr val="accent2"/>
              </a:gs>
              <a:gs pos="95000">
                <a:schemeClr val="accent1">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0" name="矩形 9"/>
          <p:cNvSpPr/>
          <p:nvPr userDrawn="1">
            <p:custDataLst>
              <p:tags r:id="rId8"/>
            </p:custDataLst>
          </p:nvPr>
        </p:nvSpPr>
        <p:spPr>
          <a:xfrm>
            <a:off x="2207759" y="2643415"/>
            <a:ext cx="890588" cy="1133475"/>
          </a:xfrm>
          <a:prstGeom prst="rect">
            <a:avLst/>
          </a:prstGeom>
          <a:noFill/>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 name="标题 1"/>
          <p:cNvSpPr>
            <a:spLocks noGrp="1"/>
          </p:cNvSpPr>
          <p:nvPr>
            <p:ph type="title" hasCustomPrompt="1"/>
            <p:custDataLst>
              <p:tags r:id="rId9"/>
            </p:custDataLst>
          </p:nvPr>
        </p:nvSpPr>
        <p:spPr>
          <a:xfrm>
            <a:off x="3224213" y="2535249"/>
            <a:ext cx="4105275" cy="590931"/>
          </a:xfrm>
        </p:spPr>
        <p:txBody>
          <a:bodyPr wrap="square" lIns="90000" tIns="46800" rIns="90000" bIns="46800" anchor="b">
            <a:normAutofit/>
          </a:bodyPr>
          <a:lstStyle>
            <a:lvl1pPr>
              <a:defRPr sz="3600" b="1">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0"/>
            </p:custDataLst>
          </p:nvPr>
        </p:nvSpPr>
        <p:spPr>
          <a:xfrm>
            <a:off x="3224213" y="3210318"/>
            <a:ext cx="4105275" cy="790182"/>
          </a:xfrm>
        </p:spPr>
        <p:txBody>
          <a:bodyPr wrap="square" lIns="90000" tIns="46800" rIns="90000" bIns="46800">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9" name="任意多边形: 形状 8"/>
          <p:cNvSpPr/>
          <p:nvPr userDrawn="1">
            <p:custDataLst>
              <p:tags r:id="rId11"/>
            </p:custDataLst>
          </p:nvPr>
        </p:nvSpPr>
        <p:spPr>
          <a:xfrm>
            <a:off x="0" y="5516555"/>
            <a:ext cx="9144000" cy="1341445"/>
          </a:xfrm>
          <a:custGeom>
            <a:avLst/>
            <a:gdLst>
              <a:gd name="connsiteX0" fmla="*/ 6731609 w 12192000"/>
              <a:gd name="connsiteY0" fmla="*/ 10 h 1341445"/>
              <a:gd name="connsiteX1" fmla="*/ 7709765 w 12192000"/>
              <a:gd name="connsiteY1" fmla="*/ 263783 h 1341445"/>
              <a:gd name="connsiteX2" fmla="*/ 8621977 w 12192000"/>
              <a:gd name="connsiteY2" fmla="*/ 10 h 1341445"/>
              <a:gd name="connsiteX3" fmla="*/ 9666075 w 12192000"/>
              <a:gd name="connsiteY3" fmla="*/ 263783 h 1341445"/>
              <a:gd name="connsiteX4" fmla="*/ 10567296 w 12192000"/>
              <a:gd name="connsiteY4" fmla="*/ 10 h 1341445"/>
              <a:gd name="connsiteX5" fmla="*/ 11556442 w 12192000"/>
              <a:gd name="connsiteY5" fmla="*/ 274773 h 1341445"/>
              <a:gd name="connsiteX6" fmla="*/ 12158110 w 12192000"/>
              <a:gd name="connsiteY6" fmla="*/ 79279 h 1341445"/>
              <a:gd name="connsiteX7" fmla="*/ 12192000 w 12192000"/>
              <a:gd name="connsiteY7" fmla="*/ 65325 h 1341445"/>
              <a:gd name="connsiteX8" fmla="*/ 12192000 w 12192000"/>
              <a:gd name="connsiteY8" fmla="*/ 1341445 h 1341445"/>
              <a:gd name="connsiteX9" fmla="*/ 0 w 12192000"/>
              <a:gd name="connsiteY9" fmla="*/ 1341445 h 1341445"/>
              <a:gd name="connsiteX10" fmla="*/ 0 w 12192000"/>
              <a:gd name="connsiteY10" fmla="*/ 365203 h 1341445"/>
              <a:gd name="connsiteX11" fmla="*/ 2388 w 12192000"/>
              <a:gd name="connsiteY11" fmla="*/ 365203 h 1341445"/>
              <a:gd name="connsiteX12" fmla="*/ 0 w 12192000"/>
              <a:gd name="connsiteY12" fmla="*/ 289995 h 1341445"/>
              <a:gd name="connsiteX13" fmla="*/ 890232 w 12192000"/>
              <a:gd name="connsiteY13" fmla="*/ 15232 h 1341445"/>
              <a:gd name="connsiteX14" fmla="*/ 1868387 w 12192000"/>
              <a:gd name="connsiteY14" fmla="*/ 279004 h 1341445"/>
              <a:gd name="connsiteX15" fmla="*/ 2780599 w 12192000"/>
              <a:gd name="connsiteY15" fmla="*/ 15232 h 1341445"/>
              <a:gd name="connsiteX16" fmla="*/ 3824697 w 12192000"/>
              <a:gd name="connsiteY16" fmla="*/ 279004 h 1341445"/>
              <a:gd name="connsiteX17" fmla="*/ 4725920 w 12192000"/>
              <a:gd name="connsiteY17" fmla="*/ 15232 h 1341445"/>
              <a:gd name="connsiteX18" fmla="*/ 5715066 w 12192000"/>
              <a:gd name="connsiteY18" fmla="*/ 289995 h 1341445"/>
              <a:gd name="connsiteX19" fmla="*/ 5839145 w 12192000"/>
              <a:gd name="connsiteY19" fmla="*/ 275973 h 1341445"/>
              <a:gd name="connsiteX20" fmla="*/ 5892257 w 12192000"/>
              <a:gd name="connsiteY20" fmla="*/ 261091 h 1341445"/>
              <a:gd name="connsiteX21" fmla="*/ 6082612 w 12192000"/>
              <a:gd name="connsiteY21" fmla="*/ 172144 h 1341445"/>
              <a:gd name="connsiteX22" fmla="*/ 6508065 w 12192000"/>
              <a:gd name="connsiteY22" fmla="*/ 23900 h 1341445"/>
              <a:gd name="connsiteX23" fmla="*/ 6519064 w 12192000"/>
              <a:gd name="connsiteY23" fmla="*/ 22165 h 1341445"/>
              <a:gd name="connsiteX24" fmla="*/ 6561973 w 12192000"/>
              <a:gd name="connsiteY24" fmla="*/ 11526 h 1341445"/>
              <a:gd name="connsiteX25" fmla="*/ 6598355 w 12192000"/>
              <a:gd name="connsiteY25" fmla="*/ 9647 h 1341445"/>
              <a:gd name="connsiteX26" fmla="*/ 6618319 w 12192000"/>
              <a:gd name="connsiteY26" fmla="*/ 6495 h 1341445"/>
              <a:gd name="connsiteX27" fmla="*/ 6731609 w 12192000"/>
              <a:gd name="connsiteY27" fmla="*/ 10 h 134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1341445">
                <a:moveTo>
                  <a:pt x="6731609" y="10"/>
                </a:moveTo>
                <a:cubicBezTo>
                  <a:pt x="7038427" y="-1363"/>
                  <a:pt x="7394703" y="263783"/>
                  <a:pt x="7709765" y="263783"/>
                </a:cubicBezTo>
                <a:cubicBezTo>
                  <a:pt x="8024826" y="263783"/>
                  <a:pt x="8295924" y="10"/>
                  <a:pt x="8621977" y="10"/>
                </a:cubicBezTo>
                <a:cubicBezTo>
                  <a:pt x="8948028" y="10"/>
                  <a:pt x="9341855" y="263783"/>
                  <a:pt x="9666075" y="263783"/>
                </a:cubicBezTo>
                <a:cubicBezTo>
                  <a:pt x="9990294" y="263783"/>
                  <a:pt x="10252235" y="-1821"/>
                  <a:pt x="10567296" y="10"/>
                </a:cubicBezTo>
                <a:cubicBezTo>
                  <a:pt x="10882358" y="1841"/>
                  <a:pt x="11237717" y="274773"/>
                  <a:pt x="11556442" y="274773"/>
                </a:cubicBezTo>
                <a:cubicBezTo>
                  <a:pt x="11743195" y="274773"/>
                  <a:pt x="11968624" y="161890"/>
                  <a:pt x="12158110" y="79279"/>
                </a:cubicBezTo>
                <a:lnTo>
                  <a:pt x="12192000" y="65325"/>
                </a:lnTo>
                <a:lnTo>
                  <a:pt x="12192000" y="1341445"/>
                </a:lnTo>
                <a:lnTo>
                  <a:pt x="0" y="1341445"/>
                </a:lnTo>
                <a:lnTo>
                  <a:pt x="0" y="365203"/>
                </a:lnTo>
                <a:lnTo>
                  <a:pt x="2388" y="365203"/>
                </a:lnTo>
                <a:lnTo>
                  <a:pt x="0" y="289995"/>
                </a:lnTo>
                <a:cubicBezTo>
                  <a:pt x="289417" y="153529"/>
                  <a:pt x="578834" y="17063"/>
                  <a:pt x="890232" y="15232"/>
                </a:cubicBezTo>
                <a:cubicBezTo>
                  <a:pt x="1201629" y="13399"/>
                  <a:pt x="1553326" y="279004"/>
                  <a:pt x="1868387" y="279004"/>
                </a:cubicBezTo>
                <a:cubicBezTo>
                  <a:pt x="2183448" y="279004"/>
                  <a:pt x="2454548" y="15232"/>
                  <a:pt x="2780599" y="15232"/>
                </a:cubicBezTo>
                <a:cubicBezTo>
                  <a:pt x="3106651" y="15232"/>
                  <a:pt x="3500478" y="279004"/>
                  <a:pt x="3824697" y="279004"/>
                </a:cubicBezTo>
                <a:cubicBezTo>
                  <a:pt x="4148917" y="279004"/>
                  <a:pt x="4410859" y="13400"/>
                  <a:pt x="4725920" y="15232"/>
                </a:cubicBezTo>
                <a:cubicBezTo>
                  <a:pt x="5040981" y="17063"/>
                  <a:pt x="5396342" y="289995"/>
                  <a:pt x="5715066" y="289995"/>
                </a:cubicBezTo>
                <a:cubicBezTo>
                  <a:pt x="5754907" y="289995"/>
                  <a:pt x="5796507" y="284858"/>
                  <a:pt x="5839145" y="275973"/>
                </a:cubicBezTo>
                <a:lnTo>
                  <a:pt x="5892257" y="261091"/>
                </a:lnTo>
                <a:lnTo>
                  <a:pt x="6082612" y="172144"/>
                </a:lnTo>
                <a:cubicBezTo>
                  <a:pt x="6223571" y="108562"/>
                  <a:pt x="6362756" y="53709"/>
                  <a:pt x="6508065" y="23900"/>
                </a:cubicBezTo>
                <a:lnTo>
                  <a:pt x="6519064" y="22165"/>
                </a:lnTo>
                <a:lnTo>
                  <a:pt x="6561973" y="11526"/>
                </a:lnTo>
                <a:lnTo>
                  <a:pt x="6598355" y="9647"/>
                </a:lnTo>
                <a:lnTo>
                  <a:pt x="6618319" y="6495"/>
                </a:lnTo>
                <a:cubicBezTo>
                  <a:pt x="6655534" y="2429"/>
                  <a:pt x="6693257" y="182"/>
                  <a:pt x="6731609" y="1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28650" y="1825625"/>
            <a:ext cx="38862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4629150" y="1825625"/>
            <a:ext cx="38862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5" Type="http://schemas.openxmlformats.org/officeDocument/2006/relationships/theme" Target="../theme/theme2.xml"/><Relationship Id="rId24" Type="http://schemas.openxmlformats.org/officeDocument/2006/relationships/tags" Target="../tags/tag267.xml"/><Relationship Id="rId23" Type="http://schemas.openxmlformats.org/officeDocument/2006/relationships/tags" Target="../tags/tag266.xml"/><Relationship Id="rId22" Type="http://schemas.openxmlformats.org/officeDocument/2006/relationships/tags" Target="../tags/tag265.xml"/><Relationship Id="rId21" Type="http://schemas.openxmlformats.org/officeDocument/2006/relationships/tags" Target="../tags/tag264.xml"/><Relationship Id="rId20" Type="http://schemas.openxmlformats.org/officeDocument/2006/relationships/tags" Target="../tags/tag263.xml"/><Relationship Id="rId2" Type="http://schemas.openxmlformats.org/officeDocument/2006/relationships/slideLayout" Target="../slideLayouts/slideLayout7.xml"/><Relationship Id="rId19" Type="http://schemas.openxmlformats.org/officeDocument/2006/relationships/tags" Target="../tags/tag262.xml"/><Relationship Id="rId18" Type="http://schemas.openxmlformats.org/officeDocument/2006/relationships/slideLayout" Target="../slideLayouts/slideLayout23.xml"/><Relationship Id="rId17" Type="http://schemas.openxmlformats.org/officeDocument/2006/relationships/slideLayout" Target="../slideLayouts/slideLayout22.xml"/><Relationship Id="rId16" Type="http://schemas.openxmlformats.org/officeDocument/2006/relationships/slideLayout" Target="../slideLayouts/slideLayout21.xml"/><Relationship Id="rId15" Type="http://schemas.openxmlformats.org/officeDocument/2006/relationships/slideLayout" Target="../slideLayouts/slideLayout20.xml"/><Relationship Id="rId14" Type="http://schemas.openxmlformats.org/officeDocument/2006/relationships/slideLayout" Target="../slideLayouts/slideLayout19.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8"/>
            </p:custDataLst>
          </p:nvPr>
        </p:nvSpPr>
        <p:spPr>
          <a:xfrm>
            <a:off x="628650" y="6356350"/>
            <a:ext cx="20574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9"/>
            </p:custDataLst>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10"/>
            </p:custDataLst>
          </p:nvPr>
        </p:nvSpPr>
        <p:spPr>
          <a:xfrm>
            <a:off x="6457950" y="6356350"/>
            <a:ext cx="20574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28650" y="6356350"/>
            <a:ext cx="20574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23"/>
            </p:custDataLst>
          </p:nvPr>
        </p:nvSpPr>
        <p:spPr>
          <a:xfrm>
            <a:off x="6457950" y="6356350"/>
            <a:ext cx="20574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275.xml"/><Relationship Id="rId8" Type="http://schemas.openxmlformats.org/officeDocument/2006/relationships/tags" Target="../tags/tag274.xml"/><Relationship Id="rId7" Type="http://schemas.openxmlformats.org/officeDocument/2006/relationships/tags" Target="../tags/tag273.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image" Target="../media/image4.jpeg"/><Relationship Id="rId17" Type="http://schemas.openxmlformats.org/officeDocument/2006/relationships/notesSlide" Target="../notesSlides/notesSlide1.xml"/><Relationship Id="rId16" Type="http://schemas.openxmlformats.org/officeDocument/2006/relationships/slideLayout" Target="../slideLayouts/slideLayout12.xml"/><Relationship Id="rId15" Type="http://schemas.openxmlformats.org/officeDocument/2006/relationships/tags" Target="../tags/tag281.xml"/><Relationship Id="rId14" Type="http://schemas.openxmlformats.org/officeDocument/2006/relationships/tags" Target="../tags/tag280.xml"/><Relationship Id="rId13" Type="http://schemas.openxmlformats.org/officeDocument/2006/relationships/tags" Target="../tags/tag279.xml"/><Relationship Id="rId12" Type="http://schemas.openxmlformats.org/officeDocument/2006/relationships/tags" Target="../tags/tag278.xml"/><Relationship Id="rId11" Type="http://schemas.openxmlformats.org/officeDocument/2006/relationships/tags" Target="../tags/tag277.xml"/><Relationship Id="rId10" Type="http://schemas.openxmlformats.org/officeDocument/2006/relationships/tags" Target="../tags/tag276.xml"/><Relationship Id="rId1" Type="http://schemas.openxmlformats.org/officeDocument/2006/relationships/tags" Target="../tags/tag2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8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428115" y="3230438"/>
            <a:ext cx="6488430" cy="840230"/>
          </a:xfrm>
        </p:spPr>
        <p:txBody>
          <a:bodyPr/>
          <a:p>
            <a:r>
              <a:rPr lang="en-US" altLang="zh-CN">
                <a:ln w="12700" cmpd="sng">
                  <a:solidFill>
                    <a:srgbClr val="FFFF00"/>
                  </a:solidFill>
                  <a:prstDash val="solid"/>
                </a:ln>
                <a:solidFill>
                  <a:srgbClr val="FF0000"/>
                </a:solidFill>
              </a:rPr>
              <a:t>Spring</a:t>
            </a:r>
            <a:endParaRPr lang="en-US" altLang="zh-CN">
              <a:ln w="12700" cmpd="sng">
                <a:solidFill>
                  <a:srgbClr val="FFFF00"/>
                </a:solidFill>
                <a:prstDash val="solid"/>
              </a:ln>
              <a:solidFill>
                <a:srgbClr val="FF0000"/>
              </a:solidFill>
            </a:endParaRPr>
          </a:p>
        </p:txBody>
      </p:sp>
      <p:sp>
        <p:nvSpPr>
          <p:cNvPr id="3" name="副标题 2"/>
          <p:cNvSpPr>
            <a:spLocks noGrp="1"/>
          </p:cNvSpPr>
          <p:nvPr>
            <p:ph type="subTitle" idx="1"/>
          </p:nvPr>
        </p:nvSpPr>
        <p:spPr>
          <a:xfrm>
            <a:off x="3479165" y="2380876"/>
            <a:ext cx="2386965" cy="341632"/>
          </a:xfrm>
        </p:spPr>
        <p:txBody>
          <a:bodyPr>
            <a:noAutofit/>
          </a:bodyPr>
          <a:p>
            <a:r>
              <a:rPr lang="en-US" altLang="zh-CN" sz="1900">
                <a:solidFill>
                  <a:srgbClr val="C00000"/>
                </a:solidFill>
              </a:rPr>
              <a:t>Java EE</a:t>
            </a:r>
            <a:r>
              <a:rPr lang="zh-CN" altLang="en-US" sz="1900">
                <a:solidFill>
                  <a:srgbClr val="C00000"/>
                </a:solidFill>
              </a:rPr>
              <a:t>技术</a:t>
            </a:r>
            <a:endParaRPr lang="zh-CN" altLang="en-US" sz="190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Bean</a:t>
            </a:r>
            <a:r>
              <a:rPr lang="zh-CN" altLang="en-US"/>
              <a:t>配置</a:t>
            </a:r>
            <a:endParaRPr lang="zh-CN" altLang="en-US"/>
          </a:p>
        </p:txBody>
      </p:sp>
      <p:sp>
        <p:nvSpPr>
          <p:cNvPr id="3" name="内容占位符 2"/>
          <p:cNvSpPr>
            <a:spLocks noGrp="1"/>
          </p:cNvSpPr>
          <p:nvPr>
            <p:ph sz="quarter" idx="13"/>
          </p:nvPr>
        </p:nvSpPr>
        <p:spPr/>
        <p:txBody>
          <a:bodyPr>
            <a:normAutofit fontScale="90000" lnSpcReduction="20000"/>
          </a:bodyPr>
          <a:p>
            <a:r>
              <a:rPr lang="zh-CN" altLang="en-US"/>
              <a:t>基于配置文件</a:t>
            </a:r>
            <a:endParaRPr lang="zh-CN" altLang="en-US"/>
          </a:p>
          <a:p>
            <a:pPr marL="457200" lvl="1" indent="0">
              <a:buNone/>
            </a:pPr>
            <a:r>
              <a:rPr lang="en-US" altLang="zh-CN"/>
              <a:t>&lt;beans ...&gt;</a:t>
            </a:r>
            <a:endParaRPr lang="en-US" altLang="zh-CN"/>
          </a:p>
          <a:p>
            <a:pPr marL="457200" lvl="1" indent="0">
              <a:buNone/>
            </a:pPr>
            <a:r>
              <a:rPr lang="en-US" altLang="zh-CN"/>
              <a:t>	&lt;bean </a:t>
            </a:r>
            <a:r>
              <a:rPr lang="en-US" altLang="zh-CN">
                <a:solidFill>
                  <a:srgbClr val="FF0000"/>
                </a:solidFill>
              </a:rPr>
              <a:t>id</a:t>
            </a:r>
            <a:r>
              <a:rPr lang="en-US" altLang="zh-CN"/>
              <a:t>="user" </a:t>
            </a:r>
            <a:r>
              <a:rPr lang="en-US" altLang="zh-CN">
                <a:solidFill>
                  <a:srgbClr val="FF0000"/>
                </a:solidFill>
              </a:rPr>
              <a:t>class</a:t>
            </a:r>
            <a:r>
              <a:rPr lang="en-US" altLang="zh-CN"/>
              <a:t>="cn.edu.User"&gt;</a:t>
            </a:r>
            <a:endParaRPr lang="en-US" altLang="zh-CN"/>
          </a:p>
          <a:p>
            <a:pPr marL="457200" lvl="1" indent="0">
              <a:buNone/>
            </a:pPr>
            <a:r>
              <a:rPr lang="en-US" altLang="zh-CN"/>
              <a:t>	   &lt;</a:t>
            </a:r>
            <a:r>
              <a:rPr lang="en-US" altLang="zh-CN">
                <a:solidFill>
                  <a:srgbClr val="FF0000"/>
                </a:solidFill>
              </a:rPr>
              <a:t>property</a:t>
            </a:r>
            <a:r>
              <a:rPr lang="en-US" altLang="zh-CN"/>
              <a:t> name="name" value="Tome" /&gt;</a:t>
            </a:r>
            <a:endParaRPr lang="en-US" altLang="zh-CN"/>
          </a:p>
          <a:p>
            <a:pPr marL="457200" lvl="1" indent="0">
              <a:buNone/>
            </a:pPr>
            <a:r>
              <a:rPr lang="en-US" altLang="zh-CN"/>
              <a:t>	   &lt;property name="age" value="12"/&gt;</a:t>
            </a:r>
            <a:endParaRPr lang="en-US" altLang="zh-CN"/>
          </a:p>
          <a:p>
            <a:pPr marL="457200" lvl="1" indent="0">
              <a:buNone/>
            </a:pPr>
            <a:r>
              <a:rPr lang="en-US" altLang="zh-CN"/>
              <a:t>	   &lt;property name="sex" value="man"/&gt; </a:t>
            </a:r>
            <a:endParaRPr lang="en-US" altLang="zh-CN"/>
          </a:p>
          <a:p>
            <a:pPr marL="457200" lvl="1" indent="0">
              <a:buNone/>
            </a:pPr>
            <a:r>
              <a:rPr lang="en-US" altLang="zh-CN"/>
              <a:t>	   </a:t>
            </a:r>
            <a:r>
              <a:rPr lang="en-US" altLang="zh-CN">
                <a:sym typeface="+mn-ea"/>
              </a:rPr>
              <a:t>&lt;property name="classes"</a:t>
            </a:r>
            <a:r>
              <a:rPr lang="en-US" altLang="zh-CN">
                <a:solidFill>
                  <a:srgbClr val="FF0000"/>
                </a:solidFill>
                <a:sym typeface="+mn-ea"/>
              </a:rPr>
              <a:t> ref</a:t>
            </a:r>
            <a:r>
              <a:rPr lang="en-US" altLang="zh-CN">
                <a:sym typeface="+mn-ea"/>
              </a:rPr>
              <a:t>="cls"/&gt; </a:t>
            </a:r>
            <a:endParaRPr lang="en-US" altLang="zh-CN"/>
          </a:p>
          <a:p>
            <a:pPr marL="457200" lvl="1" indent="0">
              <a:buNone/>
            </a:pPr>
            <a:r>
              <a:rPr lang="en-US" altLang="zh-CN"/>
              <a:t>     &lt;/bean&gt; </a:t>
            </a:r>
            <a:endParaRPr lang="en-US" altLang="zh-CN"/>
          </a:p>
          <a:p>
            <a:pPr marL="457200" lvl="1" indent="0">
              <a:buNone/>
            </a:pPr>
            <a:r>
              <a:rPr lang="en-US" altLang="zh-CN"/>
              <a:t>&lt;/beans&gt;</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 Bean</a:t>
            </a:r>
            <a:r>
              <a:rPr lang="zh-CN" altLang="en-US">
                <a:sym typeface="+mn-ea"/>
              </a:rPr>
              <a:t>配置</a:t>
            </a:r>
            <a:endParaRPr lang="zh-CN" altLang="en-US"/>
          </a:p>
        </p:txBody>
      </p:sp>
      <p:sp>
        <p:nvSpPr>
          <p:cNvPr id="3" name="内容占位符 2"/>
          <p:cNvSpPr>
            <a:spLocks noGrp="1"/>
          </p:cNvSpPr>
          <p:nvPr>
            <p:ph sz="quarter" idx="13"/>
          </p:nvPr>
        </p:nvSpPr>
        <p:spPr/>
        <p:txBody>
          <a:bodyPr/>
          <a:p>
            <a:r>
              <a:rPr lang="zh-CN" altLang="en-US">
                <a:sym typeface="+mn-ea"/>
              </a:rPr>
              <a:t>基于配置文件</a:t>
            </a:r>
            <a:endParaRPr lang="zh-CN" altLang="en-US"/>
          </a:p>
          <a:p>
            <a:pPr marL="457200" lvl="1" indent="0">
              <a:buNone/>
            </a:pPr>
            <a:r>
              <a:rPr lang="zh-CN" altLang="en-US"/>
              <a:t>通过</a:t>
            </a:r>
            <a:r>
              <a:rPr lang="en-US" altLang="zh-CN">
                <a:solidFill>
                  <a:srgbClr val="FF0000"/>
                </a:solidFill>
              </a:rPr>
              <a:t>bean</a:t>
            </a:r>
            <a:r>
              <a:rPr lang="zh-CN" altLang="en-US"/>
              <a:t>标签把</a:t>
            </a:r>
            <a:r>
              <a:rPr lang="en-US" altLang="zh-CN"/>
              <a:t>Java Bean</a:t>
            </a:r>
            <a:r>
              <a:rPr lang="zh-CN" altLang="en-US"/>
              <a:t>注册到</a:t>
            </a:r>
            <a:r>
              <a:rPr lang="en-US" altLang="zh-CN"/>
              <a:t>Spring IOC</a:t>
            </a:r>
            <a:r>
              <a:rPr lang="zh-CN" altLang="en-US"/>
              <a:t>容器；</a:t>
            </a:r>
            <a:endParaRPr lang="zh-CN" altLang="en-US"/>
          </a:p>
          <a:p>
            <a:pPr lvl="1"/>
            <a:r>
              <a:rPr lang="en-US" altLang="zh-CN"/>
              <a:t> </a:t>
            </a:r>
            <a:r>
              <a:rPr lang="en-US" altLang="zh-CN">
                <a:solidFill>
                  <a:srgbClr val="FF0000"/>
                </a:solidFill>
              </a:rPr>
              <a:t>id</a:t>
            </a:r>
            <a:r>
              <a:rPr lang="zh-CN" altLang="en-US"/>
              <a:t>：指定</a:t>
            </a:r>
            <a:r>
              <a:rPr lang="en-US" altLang="zh-CN"/>
              <a:t>Bean</a:t>
            </a:r>
            <a:r>
              <a:rPr lang="zh-CN" altLang="en-US"/>
              <a:t>的标识，在整个应用必须唯一；</a:t>
            </a:r>
            <a:endParaRPr lang="zh-CN" altLang="en-US"/>
          </a:p>
          <a:p>
            <a:pPr lvl="1"/>
            <a:r>
              <a:rPr lang="zh-CN" altLang="en-US"/>
              <a:t> </a:t>
            </a:r>
            <a:r>
              <a:rPr lang="en-US" altLang="zh-CN">
                <a:solidFill>
                  <a:srgbClr val="FF0000"/>
                </a:solidFill>
              </a:rPr>
              <a:t>class</a:t>
            </a:r>
            <a:r>
              <a:rPr lang="zh-CN" altLang="en-US"/>
              <a:t>：</a:t>
            </a:r>
            <a:r>
              <a:rPr lang="en-US" altLang="zh-CN"/>
              <a:t>Bean</a:t>
            </a:r>
            <a:r>
              <a:rPr lang="zh-CN" altLang="en-US"/>
              <a:t>的实现类</a:t>
            </a:r>
            <a:endParaRPr lang="zh-CN" altLang="en-US"/>
          </a:p>
          <a:p>
            <a:pPr lvl="1"/>
            <a:r>
              <a:rPr lang="en-US" altLang="zh-CN"/>
              <a:t> property</a:t>
            </a:r>
            <a:r>
              <a:rPr lang="zh-CN" altLang="en-US"/>
              <a:t>：为</a:t>
            </a:r>
            <a:r>
              <a:rPr lang="en-US" altLang="zh-CN"/>
              <a:t>Bean</a:t>
            </a:r>
            <a:r>
              <a:rPr lang="zh-CN" altLang="en-US"/>
              <a:t>的属性进行初始化</a:t>
            </a:r>
            <a:endParaRPr lang="zh-CN" altLang="en-US"/>
          </a:p>
          <a:p>
            <a:pPr marL="914400" lvl="2" indent="0">
              <a:buNone/>
            </a:pPr>
            <a:r>
              <a:rPr lang="en-US" altLang="zh-CN"/>
              <a:t>value</a:t>
            </a:r>
            <a:r>
              <a:rPr lang="zh-CN" altLang="en-US"/>
              <a:t>：为常量；</a:t>
            </a:r>
            <a:endParaRPr lang="zh-CN" altLang="en-US"/>
          </a:p>
          <a:p>
            <a:pPr marL="914400" lvl="2" indent="0">
              <a:buNone/>
            </a:pPr>
            <a:r>
              <a:rPr lang="en-US" altLang="zh-CN"/>
              <a:t>ref</a:t>
            </a:r>
            <a:r>
              <a:rPr lang="zh-CN" altLang="en-US"/>
              <a:t>：对已注册</a:t>
            </a:r>
            <a:r>
              <a:rPr lang="en-US" altLang="zh-CN"/>
              <a:t>bean</a:t>
            </a:r>
            <a:r>
              <a:rPr lang="zh-CN" altLang="en-US"/>
              <a:t>的引用，其值为注册</a:t>
            </a:r>
            <a:r>
              <a:rPr lang="en-US" altLang="zh-CN"/>
              <a:t>bean</a:t>
            </a:r>
            <a:r>
              <a:rPr lang="zh-CN" altLang="en-US"/>
              <a:t>的</a:t>
            </a:r>
            <a:r>
              <a:rPr lang="en-US" altLang="zh-CN"/>
              <a:t>id</a:t>
            </a:r>
            <a:r>
              <a:rPr lang="zh-CN" altLang="en-US"/>
              <a:t>；</a:t>
            </a:r>
            <a:r>
              <a:rPr lang="en-US" altLang="zh-CN"/>
              <a:t>	</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Bean</a:t>
            </a:r>
            <a:r>
              <a:rPr lang="zh-CN" altLang="en-US"/>
              <a:t>的作用域</a:t>
            </a:r>
            <a:endParaRPr lang="zh-CN" altLang="en-US"/>
          </a:p>
        </p:txBody>
      </p:sp>
      <p:sp>
        <p:nvSpPr>
          <p:cNvPr id="3" name="内容占位符 2"/>
          <p:cNvSpPr>
            <a:spLocks noGrp="1"/>
          </p:cNvSpPr>
          <p:nvPr>
            <p:ph sz="quarter" idx="13"/>
          </p:nvPr>
        </p:nvSpPr>
        <p:spPr/>
        <p:txBody>
          <a:bodyPr/>
          <a:p>
            <a:pPr marL="0" indent="734695">
              <a:lnSpc>
                <a:spcPct val="130000"/>
              </a:lnSpc>
              <a:spcBef>
                <a:spcPts val="1000"/>
              </a:spcBef>
              <a:spcAft>
                <a:spcPts val="0"/>
              </a:spcAft>
              <a:buNone/>
            </a:pPr>
            <a:r>
              <a:rPr lang="en-US" altLang="zh-CN" sz="2400"/>
              <a:t>Spring IOC</a:t>
            </a:r>
            <a:r>
              <a:rPr lang="zh-CN" altLang="en-US" sz="2400"/>
              <a:t>容器不光管理</a:t>
            </a:r>
            <a:r>
              <a:rPr lang="en-US" altLang="zh-CN" sz="2400"/>
              <a:t>bean</a:t>
            </a:r>
            <a:r>
              <a:rPr lang="zh-CN" altLang="en-US" sz="2400"/>
              <a:t>的创建及依赖关系，同时掌管</a:t>
            </a:r>
            <a:r>
              <a:rPr lang="en-US" altLang="zh-CN" sz="2400"/>
              <a:t>bean</a:t>
            </a:r>
            <a:r>
              <a:rPr lang="zh-CN" altLang="en-US" sz="2400"/>
              <a:t>实例的</a:t>
            </a:r>
            <a:r>
              <a:rPr lang="zh-CN" altLang="en-US" sz="2400">
                <a:solidFill>
                  <a:srgbClr val="FF0000"/>
                </a:solidFill>
              </a:rPr>
              <a:t>生命周期（作用域）</a:t>
            </a:r>
            <a:r>
              <a:rPr lang="zh-CN" altLang="en-US" sz="2400"/>
              <a:t>。</a:t>
            </a:r>
            <a:endParaRPr lang="zh-CN" altLang="en-US" sz="2400"/>
          </a:p>
          <a:p>
            <a:endParaRPr lang="zh-CN" altLang="en-US" sz="2400"/>
          </a:p>
        </p:txBody>
      </p:sp>
      <p:graphicFrame>
        <p:nvGraphicFramePr>
          <p:cNvPr id="22531" name="表格 22530"/>
          <p:cNvGraphicFramePr/>
          <p:nvPr>
            <p:custDataLst>
              <p:tags r:id="rId1"/>
            </p:custDataLst>
          </p:nvPr>
        </p:nvGraphicFramePr>
        <p:xfrm>
          <a:off x="413385" y="2399030"/>
          <a:ext cx="8419465" cy="4195445"/>
        </p:xfrm>
        <a:graphic>
          <a:graphicData uri="http://schemas.openxmlformats.org/drawingml/2006/table">
            <a:tbl>
              <a:tblPr/>
              <a:tblGrid>
                <a:gridCol w="1655445"/>
                <a:gridCol w="6764020"/>
              </a:tblGrid>
              <a:tr h="547370">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a:solidFill>
                            <a:srgbClr val="FFFFFF"/>
                          </a:solidFill>
                          <a:latin typeface="微软雅黑" panose="020B0503020204020204" charset="-122"/>
                        </a:rPr>
                        <a:t>描述</a:t>
                      </a:r>
                      <a:endParaRPr lang="zh-CN" altLang="en-US" sz="2400">
                        <a:solidFill>
                          <a:srgbClr val="FFFFFF"/>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a:solidFill>
                            <a:srgbClr val="FFFFFF"/>
                          </a:solidFill>
                          <a:latin typeface="微软雅黑" panose="020B0503020204020204" charset="-122"/>
                        </a:rPr>
                        <a:t>含义</a:t>
                      </a:r>
                      <a:endParaRPr lang="zh-CN" altLang="en-US" sz="2400">
                        <a:solidFill>
                          <a:srgbClr val="FFFFFF"/>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1000760">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zh-CN" sz="2400" b="0">
                          <a:solidFill>
                            <a:srgbClr val="FF0000"/>
                          </a:solidFill>
                          <a:latin typeface="微软雅黑" panose="020B0503020204020204" charset="-122"/>
                        </a:rPr>
                        <a:t>singleton</a:t>
                      </a:r>
                      <a:endParaRPr lang="en-US" altLang="zh-CN" sz="2400" b="0">
                        <a:solidFill>
                          <a:srgbClr val="FF0000"/>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zh-CN" sz="2400" b="0">
                          <a:solidFill>
                            <a:srgbClr val="000000"/>
                          </a:solidFill>
                          <a:latin typeface="微软雅黑" panose="020B0503020204020204" charset="-122"/>
                          <a:cs typeface="微软雅黑" panose="020B0503020204020204" charset="-122"/>
                        </a:rPr>
                        <a:t>Spring</a:t>
                      </a:r>
                      <a:r>
                        <a:rPr lang="zh-CN" altLang="en-US" sz="2400" b="0">
                          <a:solidFill>
                            <a:srgbClr val="000000"/>
                          </a:solidFill>
                          <a:latin typeface="微软雅黑" panose="020B0503020204020204" charset="-122"/>
                          <a:cs typeface="微软雅黑" panose="020B0503020204020204" charset="-122"/>
                        </a:rPr>
                        <a:t>容器中只含有一个</a:t>
                      </a:r>
                      <a:r>
                        <a:rPr lang="en-US" altLang="zh-CN" sz="2400" b="0">
                          <a:solidFill>
                            <a:srgbClr val="000000"/>
                          </a:solidFill>
                          <a:latin typeface="微软雅黑" panose="020B0503020204020204" charset="-122"/>
                          <a:cs typeface="微软雅黑" panose="020B0503020204020204" charset="-122"/>
                        </a:rPr>
                        <a:t>Bean</a:t>
                      </a:r>
                      <a:r>
                        <a:rPr lang="zh-CN" altLang="en-US" sz="2400" b="0">
                          <a:solidFill>
                            <a:srgbClr val="000000"/>
                          </a:solidFill>
                          <a:latin typeface="微软雅黑" panose="020B0503020204020204" charset="-122"/>
                          <a:cs typeface="微软雅黑" panose="020B0503020204020204" charset="-122"/>
                        </a:rPr>
                        <a:t>实例，</a:t>
                      </a:r>
                      <a:r>
                        <a:rPr lang="en-US" altLang="zh-CN" sz="2400" b="0">
                          <a:solidFill>
                            <a:srgbClr val="FF0000"/>
                          </a:solidFill>
                          <a:latin typeface="微软雅黑" panose="020B0503020204020204" charset="-122"/>
                          <a:cs typeface="微软雅黑" panose="020B0503020204020204" charset="-122"/>
                        </a:rPr>
                        <a:t>Spring</a:t>
                      </a:r>
                      <a:r>
                        <a:rPr lang="zh-CN" altLang="en-US" sz="2400" b="0">
                          <a:solidFill>
                            <a:srgbClr val="FF0000"/>
                          </a:solidFill>
                          <a:latin typeface="微软雅黑" panose="020B0503020204020204" charset="-122"/>
                          <a:cs typeface="微软雅黑" panose="020B0503020204020204" charset="-122"/>
                        </a:rPr>
                        <a:t>默认作用域</a:t>
                      </a:r>
                      <a:endParaRPr lang="zh-CN" altLang="en-US" sz="2400" b="0">
                        <a:solidFill>
                          <a:srgbClr val="FF0000"/>
                        </a:solidFill>
                        <a:latin typeface="微软雅黑" panose="020B0503020204020204" charset="-122"/>
                        <a:cs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45795">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zh-CN" sz="2400" b="0">
                          <a:solidFill>
                            <a:srgbClr val="FF0000"/>
                          </a:solidFill>
                          <a:latin typeface="微软雅黑" panose="020B0503020204020204" charset="-122"/>
                        </a:rPr>
                        <a:t>prototype</a:t>
                      </a:r>
                      <a:endParaRPr lang="en-US" altLang="zh-CN" sz="2400" b="0">
                        <a:solidFill>
                          <a:srgbClr val="FF0000"/>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0">
                          <a:solidFill>
                            <a:srgbClr val="000000"/>
                          </a:solidFill>
                          <a:latin typeface="微软雅黑" panose="020B0503020204020204" charset="-122"/>
                          <a:cs typeface="微软雅黑" panose="020B0503020204020204" charset="-122"/>
                        </a:rPr>
                        <a:t>每次从容器中获取</a:t>
                      </a:r>
                      <a:r>
                        <a:rPr lang="en-US" altLang="zh-CN" sz="2400" b="0">
                          <a:solidFill>
                            <a:srgbClr val="000000"/>
                          </a:solidFill>
                          <a:latin typeface="微软雅黑" panose="020B0503020204020204" charset="-122"/>
                          <a:cs typeface="微软雅黑" panose="020B0503020204020204" charset="-122"/>
                        </a:rPr>
                        <a:t>Bean</a:t>
                      </a:r>
                      <a:r>
                        <a:rPr lang="zh-CN" altLang="en-US" sz="2400" b="0">
                          <a:solidFill>
                            <a:srgbClr val="000000"/>
                          </a:solidFill>
                          <a:latin typeface="微软雅黑" panose="020B0503020204020204" charset="-122"/>
                          <a:cs typeface="微软雅黑" panose="020B0503020204020204" charset="-122"/>
                        </a:rPr>
                        <a:t>实例是都是一个新的实例</a:t>
                      </a:r>
                      <a:endParaRPr lang="zh-CN" altLang="en-US" sz="2400" b="0">
                        <a:solidFill>
                          <a:srgbClr val="000000"/>
                        </a:solidFill>
                        <a:latin typeface="微软雅黑" panose="020B0503020204020204" charset="-122"/>
                        <a:cs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1000760">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zh-CN" sz="2400" b="0">
                          <a:solidFill>
                            <a:srgbClr val="FF0000"/>
                          </a:solidFill>
                          <a:latin typeface="微软雅黑" panose="020B0503020204020204" charset="-122"/>
                        </a:rPr>
                        <a:t>request</a:t>
                      </a:r>
                      <a:endParaRPr lang="en-US" altLang="zh-CN" sz="2400" b="0">
                        <a:solidFill>
                          <a:srgbClr val="FF0000"/>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0">
                          <a:solidFill>
                            <a:srgbClr val="000000"/>
                          </a:solidFill>
                          <a:latin typeface="微软雅黑" panose="020B0503020204020204" charset="-122"/>
                          <a:cs typeface="微软雅黑" panose="020B0503020204020204" charset="-122"/>
                        </a:rPr>
                        <a:t>当请求类型为</a:t>
                      </a:r>
                      <a:r>
                        <a:rPr lang="en-US" altLang="zh-CN" sz="2400" b="0">
                          <a:solidFill>
                            <a:srgbClr val="000000"/>
                          </a:solidFill>
                          <a:latin typeface="微软雅黑" panose="020B0503020204020204" charset="-122"/>
                          <a:cs typeface="微软雅黑" panose="020B0503020204020204" charset="-122"/>
                        </a:rPr>
                        <a:t>http</a:t>
                      </a:r>
                      <a:r>
                        <a:rPr lang="zh-CN" altLang="en-US" sz="2400" b="0">
                          <a:solidFill>
                            <a:srgbClr val="000000"/>
                          </a:solidFill>
                          <a:latin typeface="微软雅黑" panose="020B0503020204020204" charset="-122"/>
                          <a:cs typeface="微软雅黑" panose="020B0503020204020204" charset="-122"/>
                        </a:rPr>
                        <a:t>时会创建一个新实例，仅在基于</a:t>
                      </a:r>
                      <a:r>
                        <a:rPr lang="en-US" altLang="zh-CN" sz="2400" b="0">
                          <a:solidFill>
                            <a:srgbClr val="000000"/>
                          </a:solidFill>
                          <a:latin typeface="微软雅黑" panose="020B0503020204020204" charset="-122"/>
                          <a:cs typeface="微软雅黑" panose="020B0503020204020204" charset="-122"/>
                        </a:rPr>
                        <a:t>Web</a:t>
                      </a:r>
                      <a:r>
                        <a:rPr lang="zh-CN" altLang="en-US" sz="2400" b="0">
                          <a:solidFill>
                            <a:srgbClr val="000000"/>
                          </a:solidFill>
                          <a:latin typeface="微软雅黑" panose="020B0503020204020204" charset="-122"/>
                          <a:cs typeface="微软雅黑" panose="020B0503020204020204" charset="-122"/>
                        </a:rPr>
                        <a:t>的</a:t>
                      </a:r>
                      <a:r>
                        <a:rPr lang="en-US" altLang="zh-CN" sz="2400" b="0">
                          <a:solidFill>
                            <a:srgbClr val="000000"/>
                          </a:solidFill>
                          <a:latin typeface="微软雅黑" panose="020B0503020204020204" charset="-122"/>
                          <a:cs typeface="微软雅黑" panose="020B0503020204020204" charset="-122"/>
                        </a:rPr>
                        <a:t>Spring</a:t>
                      </a:r>
                      <a:r>
                        <a:rPr lang="zh-CN" altLang="en-US" sz="2400" b="0">
                          <a:solidFill>
                            <a:srgbClr val="000000"/>
                          </a:solidFill>
                          <a:latin typeface="微软雅黑" panose="020B0503020204020204" charset="-122"/>
                          <a:cs typeface="微软雅黑" panose="020B0503020204020204" charset="-122"/>
                        </a:rPr>
                        <a:t>上下文中有效</a:t>
                      </a:r>
                      <a:endParaRPr lang="zh-CN" altLang="en-US" sz="2400" b="0">
                        <a:solidFill>
                          <a:srgbClr val="000000"/>
                        </a:solidFill>
                        <a:latin typeface="微软雅黑" panose="020B0503020204020204" charset="-122"/>
                        <a:cs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1000760">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zh-CN" sz="2400" b="0">
                          <a:solidFill>
                            <a:srgbClr val="FF0000"/>
                          </a:solidFill>
                          <a:latin typeface="微软雅黑" panose="020B0503020204020204" charset="-122"/>
                        </a:rPr>
                        <a:t>session</a:t>
                      </a:r>
                      <a:endParaRPr lang="en-US" altLang="zh-CN" sz="2400" b="0">
                        <a:solidFill>
                          <a:srgbClr val="FF0000"/>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0">
                          <a:solidFill>
                            <a:srgbClr val="000000"/>
                          </a:solidFill>
                          <a:latin typeface="微软雅黑" panose="020B0503020204020204" charset="-122"/>
                          <a:cs typeface="微软雅黑" panose="020B0503020204020204" charset="-122"/>
                        </a:rPr>
                        <a:t>针对每一次</a:t>
                      </a:r>
                      <a:r>
                        <a:rPr lang="en-US" altLang="zh-CN" sz="2400" b="0">
                          <a:solidFill>
                            <a:srgbClr val="000000"/>
                          </a:solidFill>
                          <a:latin typeface="微软雅黑" panose="020B0503020204020204" charset="-122"/>
                          <a:cs typeface="微软雅黑" panose="020B0503020204020204" charset="-122"/>
                        </a:rPr>
                        <a:t>HTTP</a:t>
                      </a:r>
                      <a:r>
                        <a:rPr lang="zh-CN" altLang="en-US" sz="2400" b="0">
                          <a:solidFill>
                            <a:srgbClr val="000000"/>
                          </a:solidFill>
                          <a:latin typeface="微软雅黑" panose="020B0503020204020204" charset="-122"/>
                          <a:cs typeface="微软雅黑" panose="020B0503020204020204" charset="-122"/>
                        </a:rPr>
                        <a:t>请求都会产生一个新的</a:t>
                      </a:r>
                      <a:r>
                        <a:rPr lang="en-US" altLang="zh-CN" sz="2400" b="0">
                          <a:solidFill>
                            <a:srgbClr val="000000"/>
                          </a:solidFill>
                          <a:latin typeface="微软雅黑" panose="020B0503020204020204" charset="-122"/>
                          <a:cs typeface="微软雅黑" panose="020B0503020204020204" charset="-122"/>
                        </a:rPr>
                        <a:t>bean</a:t>
                      </a:r>
                      <a:r>
                        <a:rPr lang="zh-CN" altLang="en-US" sz="2400" b="0">
                          <a:solidFill>
                            <a:srgbClr val="000000"/>
                          </a:solidFill>
                          <a:latin typeface="微软雅黑" panose="020B0503020204020204" charset="-122"/>
                          <a:cs typeface="微软雅黑" panose="020B0503020204020204" charset="-122"/>
                        </a:rPr>
                        <a:t>，同时该</a:t>
                      </a:r>
                      <a:r>
                        <a:rPr lang="en-US" altLang="zh-CN" sz="2400" b="0">
                          <a:solidFill>
                            <a:srgbClr val="000000"/>
                          </a:solidFill>
                          <a:latin typeface="微软雅黑" panose="020B0503020204020204" charset="-122"/>
                          <a:cs typeface="微软雅黑" panose="020B0503020204020204" charset="-122"/>
                        </a:rPr>
                        <a:t>bean</a:t>
                      </a:r>
                      <a:r>
                        <a:rPr lang="zh-CN" altLang="en-US" sz="2400" b="0">
                          <a:solidFill>
                            <a:srgbClr val="000000"/>
                          </a:solidFill>
                          <a:latin typeface="微软雅黑" panose="020B0503020204020204" charset="-122"/>
                          <a:cs typeface="微软雅黑" panose="020B0503020204020204" charset="-122"/>
                        </a:rPr>
                        <a:t>仅在当前</a:t>
                      </a:r>
                      <a:r>
                        <a:rPr lang="en-US" altLang="zh-CN" sz="2400" b="0">
                          <a:solidFill>
                            <a:srgbClr val="000000"/>
                          </a:solidFill>
                          <a:latin typeface="微软雅黑" panose="020B0503020204020204" charset="-122"/>
                          <a:cs typeface="微软雅黑" panose="020B0503020204020204" charset="-122"/>
                        </a:rPr>
                        <a:t>HTTP session</a:t>
                      </a:r>
                      <a:r>
                        <a:rPr lang="zh-CN" altLang="en-US" sz="2400" b="0">
                          <a:solidFill>
                            <a:srgbClr val="000000"/>
                          </a:solidFill>
                          <a:latin typeface="微软雅黑" panose="020B0503020204020204" charset="-122"/>
                          <a:cs typeface="微软雅黑" panose="020B0503020204020204" charset="-122"/>
                        </a:rPr>
                        <a:t>内有效</a:t>
                      </a:r>
                      <a:endParaRPr lang="zh-CN" altLang="en-US" sz="2400" b="0">
                        <a:solidFill>
                          <a:srgbClr val="000000"/>
                        </a:solidFill>
                        <a:latin typeface="微软雅黑" panose="020B0503020204020204" charset="-122"/>
                        <a:cs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Bean</a:t>
            </a:r>
            <a:r>
              <a:rPr lang="zh-CN" altLang="en-US"/>
              <a:t>配置</a:t>
            </a:r>
            <a:endParaRPr lang="zh-CN" altLang="en-US"/>
          </a:p>
        </p:txBody>
      </p:sp>
      <p:sp>
        <p:nvSpPr>
          <p:cNvPr id="3" name="内容占位符 2"/>
          <p:cNvSpPr>
            <a:spLocks noGrp="1"/>
          </p:cNvSpPr>
          <p:nvPr>
            <p:ph sz="quarter" idx="13"/>
          </p:nvPr>
        </p:nvSpPr>
        <p:spPr/>
        <p:txBody>
          <a:bodyPr/>
          <a:p>
            <a:r>
              <a:rPr lang="zh-CN" altLang="en-US"/>
              <a:t>基于注解的配置</a:t>
            </a:r>
            <a:endParaRPr lang="zh-CN" altLang="en-US"/>
          </a:p>
          <a:p>
            <a:pPr marL="0" indent="0">
              <a:buNone/>
            </a:pPr>
            <a:endParaRPr lang="zh-CN" altLang="en-US"/>
          </a:p>
        </p:txBody>
      </p:sp>
      <p:graphicFrame>
        <p:nvGraphicFramePr>
          <p:cNvPr id="25603" name="表格 25602"/>
          <p:cNvGraphicFramePr/>
          <p:nvPr>
            <p:custDataLst>
              <p:tags r:id="rId1"/>
            </p:custDataLst>
          </p:nvPr>
        </p:nvGraphicFramePr>
        <p:xfrm>
          <a:off x="227330" y="2052320"/>
          <a:ext cx="8729980" cy="4102735"/>
        </p:xfrm>
        <a:graphic>
          <a:graphicData uri="http://schemas.openxmlformats.org/drawingml/2006/table">
            <a:tbl>
              <a:tblPr/>
              <a:tblGrid>
                <a:gridCol w="5360670"/>
                <a:gridCol w="3369310"/>
              </a:tblGrid>
              <a:tr h="591185">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200">
                          <a:solidFill>
                            <a:srgbClr val="FFFFFF"/>
                          </a:solidFill>
                          <a:latin typeface="微软雅黑" panose="020B0503020204020204" charset="-122"/>
                        </a:rPr>
                        <a:t>注解名</a:t>
                      </a:r>
                      <a:endParaRPr lang="zh-CN" altLang="en-US" sz="2200">
                        <a:solidFill>
                          <a:srgbClr val="FFFFFF"/>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sz="2200">
                          <a:solidFill>
                            <a:srgbClr val="FFFFFF"/>
                          </a:solidFill>
                          <a:latin typeface="微软雅黑" panose="020B0503020204020204" charset="-122"/>
                        </a:rPr>
                        <a:t>说明</a:t>
                      </a:r>
                      <a:endParaRPr lang="zh-CN" altLang="en-US" sz="2200">
                        <a:solidFill>
                          <a:srgbClr val="FFFFFF"/>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633095">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zh-CN" sz="2200" b="0">
                          <a:solidFill>
                            <a:srgbClr val="000000"/>
                          </a:solidFill>
                          <a:latin typeface="微软雅黑" panose="020B0503020204020204" charset="-122"/>
                          <a:cs typeface="微软雅黑" panose="020B0503020204020204" charset="-122"/>
                        </a:rPr>
                        <a:t>@Controller</a:t>
                      </a:r>
                      <a:r>
                        <a:rPr lang="zh-CN" altLang="en-US" sz="2200" b="0">
                          <a:solidFill>
                            <a:srgbClr val="000000"/>
                          </a:solidFill>
                          <a:latin typeface="微软雅黑" panose="020B0503020204020204" charset="-122"/>
                          <a:cs typeface="微软雅黑" panose="020B0503020204020204" charset="-122"/>
                        </a:rPr>
                        <a:t>或</a:t>
                      </a:r>
                      <a:r>
                        <a:rPr lang="en-US" altLang="zh-CN" sz="2200" b="0">
                          <a:solidFill>
                            <a:srgbClr val="000000"/>
                          </a:solidFill>
                          <a:latin typeface="微软雅黑" panose="020B0503020204020204" charset="-122"/>
                          <a:cs typeface="微软雅黑" panose="020B0503020204020204" charset="-122"/>
                        </a:rPr>
                        <a:t>@Controller("Bean</a:t>
                      </a:r>
                      <a:r>
                        <a:rPr lang="zh-CN" altLang="en-US" sz="2200" b="0">
                          <a:solidFill>
                            <a:srgbClr val="000000"/>
                          </a:solidFill>
                          <a:latin typeface="微软雅黑" panose="020B0503020204020204" charset="-122"/>
                          <a:cs typeface="微软雅黑" panose="020B0503020204020204" charset="-122"/>
                        </a:rPr>
                        <a:t>名称</a:t>
                      </a:r>
                      <a:r>
                        <a:rPr lang="en-US" altLang="zh-CN" sz="2200" b="0">
                          <a:solidFill>
                            <a:srgbClr val="000000"/>
                          </a:solidFill>
                          <a:latin typeface="微软雅黑" panose="020B0503020204020204" charset="-122"/>
                          <a:cs typeface="微软雅黑" panose="020B0503020204020204" charset="-122"/>
                        </a:rPr>
                        <a:t>")  </a:t>
                      </a:r>
                      <a:endParaRPr lang="zh-CN" altLang="en-US" sz="2200" b="0">
                        <a:solidFill>
                          <a:srgbClr val="000000"/>
                        </a:solidFill>
                        <a:latin typeface="微软雅黑" panose="020B0503020204020204" charset="-122"/>
                        <a:cs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200" b="0">
                          <a:solidFill>
                            <a:srgbClr val="000000"/>
                          </a:solidFill>
                          <a:latin typeface="微软雅黑" panose="020B0503020204020204" charset="-122"/>
                          <a:cs typeface="微软雅黑" panose="020B0503020204020204" charset="-122"/>
                        </a:rPr>
                        <a:t>注解控制层组件</a:t>
                      </a:r>
                      <a:r>
                        <a:rPr lang="en-US" altLang="zh-CN" sz="2200" b="0">
                          <a:solidFill>
                            <a:srgbClr val="000000"/>
                          </a:solidFill>
                          <a:latin typeface="微软雅黑" panose="020B0503020204020204" charset="-122"/>
                          <a:cs typeface="微软雅黑" panose="020B0503020204020204" charset="-122"/>
                        </a:rPr>
                        <a:t>,</a:t>
                      </a:r>
                      <a:r>
                        <a:rPr lang="zh-CN" altLang="en-US" sz="2200" b="0">
                          <a:solidFill>
                            <a:srgbClr val="000000"/>
                          </a:solidFill>
                          <a:latin typeface="微软雅黑" panose="020B0503020204020204" charset="-122"/>
                          <a:cs typeface="微软雅黑" panose="020B0503020204020204" charset="-122"/>
                        </a:rPr>
                        <a:t>如</a:t>
                      </a:r>
                      <a:r>
                        <a:rPr lang="en-US" altLang="zh-CN" sz="2200" b="0">
                          <a:solidFill>
                            <a:srgbClr val="000000"/>
                          </a:solidFill>
                          <a:latin typeface="微软雅黑" panose="020B0503020204020204" charset="-122"/>
                          <a:cs typeface="微软雅黑" panose="020B0503020204020204" charset="-122"/>
                        </a:rPr>
                        <a:t>Action</a:t>
                      </a:r>
                      <a:endParaRPr lang="zh-CN" altLang="en-US" sz="2200" b="0">
                        <a:solidFill>
                          <a:srgbClr val="000000"/>
                        </a:solidFill>
                        <a:latin typeface="微软雅黑" panose="020B0503020204020204" charset="-122"/>
                        <a:cs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41985">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zh-CN" sz="2200" b="0">
                          <a:solidFill>
                            <a:srgbClr val="000000"/>
                          </a:solidFill>
                          <a:latin typeface="微软雅黑" panose="020B0503020204020204" charset="-122"/>
                          <a:cs typeface="微软雅黑" panose="020B0503020204020204" charset="-122"/>
                        </a:rPr>
                        <a:t>@Service</a:t>
                      </a:r>
                      <a:r>
                        <a:rPr lang="zh-CN" altLang="en-US" sz="2200" b="0">
                          <a:solidFill>
                            <a:srgbClr val="000000"/>
                          </a:solidFill>
                          <a:latin typeface="微软雅黑" panose="020B0503020204020204" charset="-122"/>
                          <a:cs typeface="微软雅黑" panose="020B0503020204020204" charset="-122"/>
                        </a:rPr>
                        <a:t>或</a:t>
                      </a:r>
                      <a:r>
                        <a:rPr lang="en-US" altLang="zh-CN" sz="2200" b="0">
                          <a:solidFill>
                            <a:srgbClr val="000000"/>
                          </a:solidFill>
                          <a:latin typeface="微软雅黑" panose="020B0503020204020204" charset="-122"/>
                          <a:cs typeface="微软雅黑" panose="020B0503020204020204" charset="-122"/>
                        </a:rPr>
                        <a:t>@Service("Bean</a:t>
                      </a:r>
                      <a:r>
                        <a:rPr lang="zh-CN" altLang="en-US" sz="2200" b="0">
                          <a:solidFill>
                            <a:srgbClr val="000000"/>
                          </a:solidFill>
                          <a:latin typeface="微软雅黑" panose="020B0503020204020204" charset="-122"/>
                          <a:cs typeface="微软雅黑" panose="020B0503020204020204" charset="-122"/>
                        </a:rPr>
                        <a:t>的名称</a:t>
                      </a:r>
                      <a:r>
                        <a:rPr lang="en-US" altLang="zh-CN" sz="2200" b="0">
                          <a:solidFill>
                            <a:srgbClr val="000000"/>
                          </a:solidFill>
                          <a:latin typeface="微软雅黑" panose="020B0503020204020204" charset="-122"/>
                          <a:cs typeface="微软雅黑" panose="020B0503020204020204" charset="-122"/>
                        </a:rPr>
                        <a:t>")</a:t>
                      </a:r>
                      <a:endParaRPr lang="zh-CN" altLang="en-US" sz="2200" b="0">
                        <a:solidFill>
                          <a:srgbClr val="000000"/>
                        </a:solidFill>
                        <a:latin typeface="微软雅黑" panose="020B0503020204020204" charset="-122"/>
                        <a:cs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200" b="0">
                          <a:solidFill>
                            <a:srgbClr val="000000"/>
                          </a:solidFill>
                          <a:latin typeface="微软雅黑" panose="020B0503020204020204" charset="-122"/>
                        </a:rPr>
                        <a:t>注解业务层组件</a:t>
                      </a:r>
                      <a:endParaRPr lang="zh-CN" altLang="en-US" sz="2200" b="0">
                        <a:solidFill>
                          <a:srgbClr val="000000"/>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1052830">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zh-CN" sz="2200" b="0">
                          <a:solidFill>
                            <a:srgbClr val="000000"/>
                          </a:solidFill>
                          <a:latin typeface="微软雅黑" panose="020B0503020204020204" charset="-122"/>
                          <a:cs typeface="微软雅黑" panose="020B0503020204020204" charset="-122"/>
                        </a:rPr>
                        <a:t>@Repository</a:t>
                      </a:r>
                      <a:r>
                        <a:rPr lang="zh-CN" altLang="en-US" sz="2200" b="0">
                          <a:solidFill>
                            <a:srgbClr val="000000"/>
                          </a:solidFill>
                          <a:latin typeface="微软雅黑" panose="020B0503020204020204" charset="-122"/>
                          <a:cs typeface="微软雅黑" panose="020B0503020204020204" charset="-122"/>
                        </a:rPr>
                        <a:t>或</a:t>
                      </a:r>
                      <a:r>
                        <a:rPr lang="en-US" altLang="zh-CN" sz="2200" b="0">
                          <a:solidFill>
                            <a:srgbClr val="000000"/>
                          </a:solidFill>
                          <a:latin typeface="微软雅黑" panose="020B0503020204020204" charset="-122"/>
                          <a:cs typeface="微软雅黑" panose="020B0503020204020204" charset="-122"/>
                        </a:rPr>
                        <a:t>@Repository("Bean</a:t>
                      </a:r>
                      <a:r>
                        <a:rPr lang="zh-CN" altLang="en-US" sz="2200" b="0">
                          <a:solidFill>
                            <a:srgbClr val="000000"/>
                          </a:solidFill>
                          <a:latin typeface="微软雅黑" panose="020B0503020204020204" charset="-122"/>
                          <a:cs typeface="微软雅黑" panose="020B0503020204020204" charset="-122"/>
                        </a:rPr>
                        <a:t>的名称</a:t>
                      </a:r>
                      <a:r>
                        <a:rPr lang="en-US" altLang="zh-CN" sz="2200" b="0">
                          <a:solidFill>
                            <a:srgbClr val="000000"/>
                          </a:solidFill>
                          <a:latin typeface="微软雅黑" panose="020B0503020204020204" charset="-122"/>
                          <a:cs typeface="微软雅黑" panose="020B0503020204020204" charset="-122"/>
                        </a:rPr>
                        <a:t>")</a:t>
                      </a:r>
                      <a:endParaRPr lang="zh-CN" altLang="en-US" sz="2200" b="0">
                        <a:solidFill>
                          <a:srgbClr val="000000"/>
                        </a:solidFill>
                        <a:latin typeface="微软雅黑" panose="020B0503020204020204" charset="-122"/>
                        <a:cs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200" b="0">
                          <a:solidFill>
                            <a:srgbClr val="000000"/>
                          </a:solidFill>
                          <a:latin typeface="微软雅黑" panose="020B0503020204020204" charset="-122"/>
                          <a:cs typeface="微软雅黑" panose="020B0503020204020204" charset="-122"/>
                        </a:rPr>
                        <a:t>注解数据访问组件，即</a:t>
                      </a:r>
                      <a:r>
                        <a:rPr lang="en-US" altLang="zh-CN" sz="2200" b="0">
                          <a:solidFill>
                            <a:srgbClr val="000000"/>
                          </a:solidFill>
                          <a:latin typeface="微软雅黑" panose="020B0503020204020204" charset="-122"/>
                          <a:cs typeface="微软雅黑" panose="020B0503020204020204" charset="-122"/>
                        </a:rPr>
                        <a:t>DAO</a:t>
                      </a:r>
                      <a:r>
                        <a:rPr lang="zh-CN" altLang="en-US" sz="2200" b="0">
                          <a:solidFill>
                            <a:srgbClr val="000000"/>
                          </a:solidFill>
                          <a:latin typeface="微软雅黑" panose="020B0503020204020204" charset="-122"/>
                          <a:cs typeface="微软雅黑" panose="020B0503020204020204" charset="-122"/>
                        </a:rPr>
                        <a:t>层组件</a:t>
                      </a:r>
                      <a:endParaRPr lang="zh-CN" altLang="en-US" sz="2200" b="0">
                        <a:solidFill>
                          <a:srgbClr val="000000"/>
                        </a:solidFill>
                        <a:latin typeface="微软雅黑" panose="020B0503020204020204" charset="-122"/>
                        <a:cs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92455">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zh-CN" sz="2200" b="0">
                          <a:solidFill>
                            <a:srgbClr val="000000"/>
                          </a:solidFill>
                          <a:latin typeface="微软雅黑" panose="020B0503020204020204" charset="-122"/>
                        </a:rPr>
                        <a:t>@Component</a:t>
                      </a:r>
                      <a:endParaRPr lang="en-US" altLang="zh-CN" sz="2200" b="0">
                        <a:solidFill>
                          <a:srgbClr val="000000"/>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200" b="0">
                          <a:solidFill>
                            <a:srgbClr val="000000"/>
                          </a:solidFill>
                          <a:latin typeface="微软雅黑" panose="020B0503020204020204" charset="-122"/>
                        </a:rPr>
                        <a:t>注解不好归类的组件</a:t>
                      </a:r>
                      <a:endParaRPr lang="zh-CN" altLang="en-US" sz="2200" b="0">
                        <a:solidFill>
                          <a:srgbClr val="000000"/>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591185">
                <a:tc>
                  <a:txBody>
                    <a:bodyPr/>
                    <a:p>
                      <a:pPr marL="0" lvl="0" indent="0">
                        <a:buNone/>
                      </a:pPr>
                      <a:r>
                        <a:rPr lang="en-US" altLang="zh-CN" sz="2200" b="0">
                          <a:solidFill>
                            <a:srgbClr val="000000"/>
                          </a:solidFill>
                          <a:latin typeface="微软雅黑" panose="020B0503020204020204" charset="-122"/>
                        </a:rPr>
                        <a:t>@Scope(</a:t>
                      </a:r>
                      <a:r>
                        <a:rPr lang="en-US" altLang="zh-CN" sz="2200">
                          <a:solidFill>
                            <a:srgbClr val="000000"/>
                          </a:solidFill>
                          <a:latin typeface="微软雅黑" panose="020B0503020204020204" charset="-122"/>
                          <a:cs typeface="微软雅黑" panose="020B0503020204020204" charset="-122"/>
                          <a:sym typeface="+mn-ea"/>
                        </a:rPr>
                        <a:t>"</a:t>
                      </a:r>
                      <a:r>
                        <a:rPr lang="zh-CN" altLang="en-US" sz="2200">
                          <a:solidFill>
                            <a:srgbClr val="000000"/>
                          </a:solidFill>
                          <a:latin typeface="微软雅黑" panose="020B0503020204020204" charset="-122"/>
                          <a:cs typeface="微软雅黑" panose="020B0503020204020204" charset="-122"/>
                          <a:sym typeface="+mn-ea"/>
                        </a:rPr>
                        <a:t>作用域</a:t>
                      </a:r>
                      <a:r>
                        <a:rPr lang="en-US" altLang="zh-CN" sz="2200">
                          <a:solidFill>
                            <a:srgbClr val="000000"/>
                          </a:solidFill>
                          <a:latin typeface="微软雅黑" panose="020B0503020204020204" charset="-122"/>
                          <a:cs typeface="微软雅黑" panose="020B0503020204020204" charset="-122"/>
                          <a:sym typeface="+mn-ea"/>
                        </a:rPr>
                        <a:t>"</a:t>
                      </a:r>
                      <a:r>
                        <a:rPr lang="en-US" altLang="zh-CN" sz="2200" b="0">
                          <a:solidFill>
                            <a:srgbClr val="000000"/>
                          </a:solidFill>
                          <a:latin typeface="微软雅黑" panose="020B0503020204020204" charset="-122"/>
                        </a:rPr>
                        <a:t>)</a:t>
                      </a:r>
                      <a:endParaRPr lang="zh-CN" altLang="en-US" sz="2200" b="0">
                        <a:solidFill>
                          <a:srgbClr val="000000"/>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p>
                      <a:pPr marL="0" lvl="0" indent="0">
                        <a:buNone/>
                      </a:pPr>
                      <a:r>
                        <a:rPr lang="zh-CN" altLang="en-US" sz="2200" b="0">
                          <a:solidFill>
                            <a:srgbClr val="000000"/>
                          </a:solidFill>
                          <a:latin typeface="微软雅黑" panose="020B0503020204020204" charset="-122"/>
                        </a:rPr>
                        <a:t>注解</a:t>
                      </a:r>
                      <a:r>
                        <a:rPr lang="en-US" altLang="zh-CN" sz="2200" b="0">
                          <a:solidFill>
                            <a:srgbClr val="000000"/>
                          </a:solidFill>
                          <a:latin typeface="微软雅黑" panose="020B0503020204020204" charset="-122"/>
                        </a:rPr>
                        <a:t>bean</a:t>
                      </a:r>
                      <a:r>
                        <a:rPr lang="zh-CN" altLang="en-US" sz="2200" b="0">
                          <a:solidFill>
                            <a:srgbClr val="000000"/>
                          </a:solidFill>
                          <a:latin typeface="微软雅黑" panose="020B0503020204020204" charset="-122"/>
                        </a:rPr>
                        <a:t>实例的作用域</a:t>
                      </a:r>
                      <a:endParaRPr lang="zh-CN" altLang="en-US" sz="2200" b="0">
                        <a:solidFill>
                          <a:srgbClr val="000000"/>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 Bean</a:t>
            </a:r>
            <a:r>
              <a:rPr lang="zh-CN" altLang="en-US">
                <a:sym typeface="+mn-ea"/>
              </a:rPr>
              <a:t>配置</a:t>
            </a:r>
            <a:endParaRPr lang="zh-CN" altLang="en-US"/>
          </a:p>
        </p:txBody>
      </p:sp>
      <p:sp>
        <p:nvSpPr>
          <p:cNvPr id="3" name="内容占位符 2"/>
          <p:cNvSpPr>
            <a:spLocks noGrp="1"/>
          </p:cNvSpPr>
          <p:nvPr>
            <p:ph sz="quarter" idx="13"/>
          </p:nvPr>
        </p:nvSpPr>
        <p:spPr/>
        <p:txBody>
          <a:bodyPr/>
          <a:p>
            <a:r>
              <a:rPr lang="zh-CN" altLang="en-US"/>
              <a:t>基于注解的依赖注入</a:t>
            </a:r>
            <a:endParaRPr lang="zh-CN" altLang="en-US"/>
          </a:p>
          <a:p>
            <a:pPr marL="457200" lvl="1" indent="0">
              <a:buNone/>
            </a:pPr>
            <a:r>
              <a:rPr lang="zh-CN" altLang="en-US"/>
              <a:t>在依赖的成员变量上添加如下注解，声明依赖关系。</a:t>
            </a:r>
            <a:endParaRPr lang="zh-CN" altLang="en-US"/>
          </a:p>
          <a:p>
            <a:pPr lvl="1"/>
            <a:r>
              <a:rPr lang="en-US" altLang="zh-CN">
                <a:solidFill>
                  <a:srgbClr val="FF0000"/>
                </a:solidFill>
              </a:rPr>
              <a:t>@Resource</a:t>
            </a:r>
            <a:endParaRPr lang="en-US" altLang="zh-CN"/>
          </a:p>
          <a:p>
            <a:pPr marL="914400" lvl="2" indent="0">
              <a:buNone/>
            </a:pPr>
            <a:r>
              <a:rPr lang="zh-CN" altLang="en-US"/>
              <a:t>基于名称</a:t>
            </a:r>
            <a:endParaRPr lang="en-US" altLang="zh-CN"/>
          </a:p>
          <a:p>
            <a:pPr lvl="1"/>
            <a:r>
              <a:rPr lang="en-US" altLang="zh-CN">
                <a:solidFill>
                  <a:srgbClr val="FF0000"/>
                </a:solidFill>
              </a:rPr>
              <a:t>@Autowired</a:t>
            </a:r>
            <a:endParaRPr lang="en-US" altLang="zh-CN"/>
          </a:p>
          <a:p>
            <a:pPr marL="914400" lvl="2" indent="0">
              <a:buNone/>
            </a:pPr>
            <a:r>
              <a:rPr lang="zh-CN" altLang="en-US"/>
              <a:t>基于类型</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Spring Bean</a:t>
            </a:r>
            <a:r>
              <a:rPr lang="zh-CN" altLang="en-US">
                <a:sym typeface="+mn-ea"/>
              </a:rPr>
              <a:t>配置</a:t>
            </a:r>
            <a:endParaRPr lang="zh-CN" altLang="en-US"/>
          </a:p>
        </p:txBody>
      </p:sp>
      <p:sp>
        <p:nvSpPr>
          <p:cNvPr id="3" name="内容占位符 2"/>
          <p:cNvSpPr>
            <a:spLocks noGrp="1"/>
          </p:cNvSpPr>
          <p:nvPr>
            <p:ph sz="quarter" idx="13"/>
          </p:nvPr>
        </p:nvSpPr>
        <p:spPr/>
        <p:txBody>
          <a:bodyPr/>
          <a:p>
            <a:r>
              <a:rPr lang="zh-CN" altLang="en-US">
                <a:sym typeface="+mn-ea"/>
              </a:rPr>
              <a:t>基于注解的配置</a:t>
            </a:r>
            <a:endParaRPr lang="zh-CN" altLang="en-US"/>
          </a:p>
          <a:p>
            <a:pPr marL="457200" lvl="1" indent="0">
              <a:buNone/>
            </a:pPr>
            <a:r>
              <a:rPr lang="zh-CN" altLang="en-US"/>
              <a:t>使用注解配置时，必须启用</a:t>
            </a:r>
            <a:r>
              <a:rPr lang="en-US" altLang="zh-CN"/>
              <a:t>Spring</a:t>
            </a:r>
            <a:r>
              <a:rPr lang="zh-CN" altLang="en-US"/>
              <a:t>的自动检测装配，在配置文件中添加：</a:t>
            </a:r>
            <a:endParaRPr lang="zh-CN" altLang="en-US"/>
          </a:p>
          <a:p>
            <a:pPr marL="457200" lvl="1" indent="0">
              <a:buNone/>
            </a:pPr>
            <a:r>
              <a:rPr lang="zh-CN" altLang="en-US">
                <a:solidFill>
                  <a:srgbClr val="FF0000"/>
                </a:solidFill>
              </a:rPr>
              <a:t>&lt;context:component-scan base-package="包名列表" /&gt;</a:t>
            </a:r>
            <a:endParaRPr lang="zh-CN" altLang="en-US">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AOP—</a:t>
            </a:r>
            <a:r>
              <a:rPr lang="zh-CN" altLang="en-US"/>
              <a:t>面向切面编程</a:t>
            </a:r>
            <a:endParaRPr lang="zh-CN" altLang="en-US"/>
          </a:p>
        </p:txBody>
      </p:sp>
      <p:sp>
        <p:nvSpPr>
          <p:cNvPr id="3" name="内容占位符 2"/>
          <p:cNvSpPr>
            <a:spLocks noGrp="1"/>
          </p:cNvSpPr>
          <p:nvPr>
            <p:ph sz="quarter" idx="13"/>
          </p:nvPr>
        </p:nvSpPr>
        <p:spPr/>
        <p:txBody>
          <a:bodyPr/>
          <a:p>
            <a:pPr marL="0" indent="632460">
              <a:buNone/>
            </a:pPr>
            <a:r>
              <a:rPr lang="en-US" altLang="zh-CN">
                <a:solidFill>
                  <a:schemeClr val="tx1"/>
                </a:solidFill>
              </a:rPr>
              <a:t>AOP</a:t>
            </a:r>
            <a:r>
              <a:rPr lang="zh-CN" altLang="en-US">
                <a:solidFill>
                  <a:schemeClr val="tx1"/>
                </a:solidFill>
              </a:rPr>
              <a:t>目的是将那些与业务无关，但可以为业务模块调用的逻辑封装，便于减少代码的重复，增加系统的可操作性和可维护性。</a:t>
            </a:r>
            <a:endParaRPr lang="zh-CN" altLang="en-US">
              <a:solidFill>
                <a:schemeClr val="tx1"/>
              </a:solidFill>
            </a:endParaRPr>
          </a:p>
          <a:p>
            <a:pPr marL="0" indent="632460">
              <a:buNone/>
            </a:pPr>
            <a:r>
              <a:rPr lang="en-US" altLang="zh-CN">
                <a:solidFill>
                  <a:schemeClr val="tx1"/>
                </a:solidFill>
              </a:rPr>
              <a:t>Spring </a:t>
            </a:r>
            <a:r>
              <a:rPr lang="zh-CN" altLang="en-US">
                <a:solidFill>
                  <a:schemeClr val="tx1"/>
                </a:solidFill>
              </a:rPr>
              <a:t>通常通过</a:t>
            </a:r>
            <a:r>
              <a:rPr lang="en-US" altLang="zh-CN">
                <a:solidFill>
                  <a:schemeClr val="tx1"/>
                </a:solidFill>
              </a:rPr>
              <a:t>AOP</a:t>
            </a:r>
            <a:r>
              <a:rPr lang="zh-CN" altLang="en-US">
                <a:solidFill>
                  <a:schemeClr val="tx1"/>
                </a:solidFill>
              </a:rPr>
              <a:t>来处理一些具有横切性质的系统服务，如安全检查、日志、事务管理、权限验证等。</a:t>
            </a:r>
            <a:r>
              <a:rPr lang="en-US" altLang="zh-CN">
                <a:solidFill>
                  <a:schemeClr val="tx1"/>
                </a:solidFill>
              </a:rPr>
              <a:t> </a:t>
            </a:r>
            <a:endParaRPr lang="en-US" altLang="zh-CN">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AOP</a:t>
            </a:r>
            <a:r>
              <a:rPr lang="en-US" altLang="zh-CN">
                <a:sym typeface="+mn-ea"/>
              </a:rPr>
              <a:t>—</a:t>
            </a:r>
            <a:r>
              <a:rPr lang="zh-CN" altLang="en-US">
                <a:sym typeface="+mn-ea"/>
              </a:rPr>
              <a:t>面向切面编程</a:t>
            </a:r>
            <a:endParaRPr lang="en-US" altLang="zh-CN"/>
          </a:p>
        </p:txBody>
      </p:sp>
      <p:sp>
        <p:nvSpPr>
          <p:cNvPr id="3" name="内容占位符 2"/>
          <p:cNvSpPr>
            <a:spLocks noGrp="1"/>
          </p:cNvSpPr>
          <p:nvPr>
            <p:ph sz="quarter" idx="13"/>
          </p:nvPr>
        </p:nvSpPr>
        <p:spPr>
          <a:xfrm>
            <a:off x="455930" y="1362710"/>
            <a:ext cx="8030210" cy="4874260"/>
          </a:xfrm>
        </p:spPr>
        <p:txBody>
          <a:bodyPr>
            <a:normAutofit lnSpcReduction="20000"/>
          </a:bodyPr>
          <a:p>
            <a:r>
              <a:rPr lang="zh-CN" altLang="en-US" sz="2400"/>
              <a:t>常用术语</a:t>
            </a:r>
            <a:endParaRPr lang="zh-CN" altLang="en-US" sz="2400"/>
          </a:p>
          <a:p>
            <a:pPr lvl="1"/>
            <a:r>
              <a:rPr lang="en-US" altLang="zh-CN" sz="2000"/>
              <a:t> </a:t>
            </a:r>
            <a:r>
              <a:rPr lang="zh-CN" altLang="en-US" sz="2000">
                <a:solidFill>
                  <a:srgbClr val="FF0000"/>
                </a:solidFill>
              </a:rPr>
              <a:t>切面（</a:t>
            </a:r>
            <a:r>
              <a:rPr lang="en-US" altLang="zh-CN" sz="2000">
                <a:solidFill>
                  <a:srgbClr val="FF0000"/>
                </a:solidFill>
              </a:rPr>
              <a:t>Aspect</a:t>
            </a:r>
            <a:r>
              <a:rPr lang="zh-CN" altLang="en-US" sz="2000">
                <a:solidFill>
                  <a:srgbClr val="FF0000"/>
                </a:solidFill>
              </a:rPr>
              <a:t>）</a:t>
            </a:r>
            <a:r>
              <a:rPr lang="zh-CN" altLang="en-US" sz="2000"/>
              <a:t>：被抽取出来的具有横切性质的功能模块，它是一个</a:t>
            </a:r>
            <a:r>
              <a:rPr lang="en-US" altLang="zh-CN" sz="2000"/>
              <a:t>OOP</a:t>
            </a:r>
            <a:r>
              <a:rPr lang="zh-CN" altLang="en-US" sz="2000"/>
              <a:t>的类，由通知（</a:t>
            </a:r>
            <a:r>
              <a:rPr lang="en-US" altLang="zh-CN" sz="2000"/>
              <a:t>Advice</a:t>
            </a:r>
            <a:r>
              <a:rPr lang="zh-CN" altLang="en-US" sz="2000"/>
              <a:t>）和切入点（</a:t>
            </a:r>
            <a:r>
              <a:rPr lang="en-US" altLang="zh-CN" sz="2000"/>
              <a:t>PointCut</a:t>
            </a:r>
            <a:r>
              <a:rPr lang="zh-CN" altLang="en-US" sz="2000"/>
              <a:t>）组成。</a:t>
            </a:r>
            <a:endParaRPr lang="zh-CN" altLang="en-US" sz="2000"/>
          </a:p>
          <a:p>
            <a:pPr lvl="1"/>
            <a:r>
              <a:rPr lang="zh-CN" altLang="en-US" sz="2000">
                <a:solidFill>
                  <a:srgbClr val="FF0000"/>
                </a:solidFill>
              </a:rPr>
              <a:t>通知</a:t>
            </a:r>
            <a:r>
              <a:rPr lang="zh-CN" altLang="en-US" sz="2000"/>
              <a:t>：是切面功能的具体实现，是</a:t>
            </a:r>
            <a:r>
              <a:rPr lang="en-US" altLang="zh-CN" sz="2000"/>
              <a:t>AOP</a:t>
            </a:r>
            <a:r>
              <a:rPr lang="zh-CN" altLang="en-US" sz="2000"/>
              <a:t>执行的一个动作（方法）。</a:t>
            </a:r>
            <a:endParaRPr lang="zh-CN" altLang="en-US" sz="2000"/>
          </a:p>
          <a:p>
            <a:pPr lvl="1"/>
            <a:r>
              <a:rPr lang="zh-CN" altLang="en-US" sz="2000"/>
              <a:t> </a:t>
            </a:r>
            <a:r>
              <a:rPr lang="zh-CN" altLang="en-US" sz="2000">
                <a:solidFill>
                  <a:srgbClr val="FF0000"/>
                </a:solidFill>
              </a:rPr>
              <a:t>连接点（</a:t>
            </a:r>
            <a:r>
              <a:rPr lang="en-US" altLang="zh-CN" sz="2000">
                <a:solidFill>
                  <a:srgbClr val="FF0000"/>
                </a:solidFill>
              </a:rPr>
              <a:t>JoinPoint</a:t>
            </a:r>
            <a:r>
              <a:rPr lang="zh-CN" altLang="en-US" sz="2000">
                <a:solidFill>
                  <a:srgbClr val="FF0000"/>
                </a:solidFill>
              </a:rPr>
              <a:t>）</a:t>
            </a:r>
            <a:r>
              <a:rPr lang="zh-CN" altLang="en-US" sz="2000"/>
              <a:t>：是目标对象中插入通知的地方（</a:t>
            </a:r>
            <a:r>
              <a:rPr lang="zh-CN" altLang="en-US" sz="2000">
                <a:solidFill>
                  <a:srgbClr val="FF0000"/>
                </a:solidFill>
              </a:rPr>
              <a:t>一个业务方法</a:t>
            </a:r>
            <a:r>
              <a:rPr lang="zh-CN" altLang="en-US" sz="2000"/>
              <a:t>），及</a:t>
            </a:r>
            <a:r>
              <a:rPr lang="en-US" altLang="zh-CN" sz="2000"/>
              <a:t>Advice</a:t>
            </a:r>
            <a:r>
              <a:rPr lang="zh-CN" altLang="en-US" sz="2000"/>
              <a:t>应用的位置。</a:t>
            </a:r>
            <a:endParaRPr lang="zh-CN" altLang="en-US" sz="2000"/>
          </a:p>
          <a:p>
            <a:pPr lvl="1"/>
            <a:r>
              <a:rPr lang="en-US" altLang="zh-CN" sz="2000"/>
              <a:t> </a:t>
            </a:r>
            <a:r>
              <a:rPr lang="zh-CN" altLang="en-US" sz="2000">
                <a:solidFill>
                  <a:srgbClr val="FF0000"/>
                </a:solidFill>
              </a:rPr>
              <a:t>切入点</a:t>
            </a:r>
            <a:r>
              <a:rPr lang="zh-CN" altLang="en-US" sz="2000"/>
              <a:t>：切面的一部分，对应一个</a:t>
            </a:r>
            <a:r>
              <a:rPr lang="zh-CN" altLang="en-US" sz="2000">
                <a:solidFill>
                  <a:srgbClr val="FF0000"/>
                </a:solidFill>
              </a:rPr>
              <a:t>表达式</a:t>
            </a:r>
            <a:r>
              <a:rPr lang="zh-CN" altLang="en-US" sz="2000"/>
              <a:t>，定义了</a:t>
            </a:r>
            <a:r>
              <a:rPr lang="en-US" altLang="zh-CN" sz="2000"/>
              <a:t>Adivce</a:t>
            </a:r>
            <a:r>
              <a:rPr lang="zh-CN" altLang="en-US" sz="2000"/>
              <a:t>应该插入到那些连接点上，即：</a:t>
            </a:r>
            <a:r>
              <a:rPr lang="en-US" altLang="zh-CN" sz="2000"/>
              <a:t>Advice</a:t>
            </a:r>
            <a:r>
              <a:rPr lang="zh-CN" altLang="en-US" sz="2000"/>
              <a:t>的应用范围。</a:t>
            </a:r>
            <a:endParaRPr lang="zh-CN" altLang="en-US" sz="2000"/>
          </a:p>
          <a:p>
            <a:pPr lvl="1"/>
            <a:r>
              <a:rPr lang="zh-CN" altLang="en-US" sz="2000">
                <a:solidFill>
                  <a:srgbClr val="FF0000"/>
                </a:solidFill>
              </a:rPr>
              <a:t>目标对象（</a:t>
            </a:r>
            <a:r>
              <a:rPr lang="en-US" altLang="zh-CN" sz="2000">
                <a:solidFill>
                  <a:srgbClr val="FF0000"/>
                </a:solidFill>
              </a:rPr>
              <a:t>Target Object</a:t>
            </a:r>
            <a:r>
              <a:rPr lang="zh-CN" altLang="en-US" sz="2000">
                <a:solidFill>
                  <a:srgbClr val="FF0000"/>
                </a:solidFill>
              </a:rPr>
              <a:t>）</a:t>
            </a:r>
            <a:r>
              <a:rPr lang="zh-CN" altLang="en-US" sz="2000"/>
              <a:t>：被通知的对象，也就是将被切入的对象。</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AOP</a:t>
            </a:r>
            <a:r>
              <a:rPr lang="en-US" altLang="zh-CN">
                <a:sym typeface="+mn-ea"/>
              </a:rPr>
              <a:t>—</a:t>
            </a:r>
            <a:r>
              <a:rPr lang="zh-CN" altLang="en-US">
                <a:sym typeface="+mn-ea"/>
              </a:rPr>
              <a:t>面向切面编程</a:t>
            </a:r>
            <a:endParaRPr lang="zh-CN" altLang="en-US"/>
          </a:p>
        </p:txBody>
      </p:sp>
      <p:sp>
        <p:nvSpPr>
          <p:cNvPr id="3" name="内容占位符 2"/>
          <p:cNvSpPr>
            <a:spLocks noGrp="1"/>
          </p:cNvSpPr>
          <p:nvPr>
            <p:ph sz="quarter" idx="13"/>
          </p:nvPr>
        </p:nvSpPr>
        <p:spPr/>
        <p:txBody>
          <a:bodyPr/>
          <a:p>
            <a:r>
              <a:rPr lang="en-US" altLang="zh-CN"/>
              <a:t>AOP</a:t>
            </a:r>
            <a:r>
              <a:rPr lang="zh-CN" altLang="en-US"/>
              <a:t>通知类型：</a:t>
            </a:r>
            <a:endParaRPr lang="zh-CN" altLang="en-US"/>
          </a:p>
          <a:p>
            <a:pPr lvl="1"/>
            <a:r>
              <a:rPr lang="en-US" altLang="zh-CN"/>
              <a:t> </a:t>
            </a:r>
            <a:r>
              <a:rPr lang="en-US" altLang="zh-CN">
                <a:solidFill>
                  <a:srgbClr val="FF0000"/>
                </a:solidFill>
              </a:rPr>
              <a:t>Around</a:t>
            </a:r>
            <a:r>
              <a:rPr lang="zh-CN" altLang="en-US">
                <a:solidFill>
                  <a:srgbClr val="FF0000"/>
                </a:solidFill>
              </a:rPr>
              <a:t>通知</a:t>
            </a:r>
            <a:r>
              <a:rPr lang="zh-CN" altLang="en-US"/>
              <a:t>：包围一个连接点的通知，即在一个业务方法被调用之前执行一些操作，在调用之后再执行一些操作。</a:t>
            </a:r>
            <a:endParaRPr lang="zh-CN" altLang="en-US"/>
          </a:p>
          <a:p>
            <a:pPr lvl="1"/>
            <a:r>
              <a:rPr lang="en-US" altLang="zh-CN">
                <a:solidFill>
                  <a:srgbClr val="FF0000"/>
                </a:solidFill>
              </a:rPr>
              <a:t> Before</a:t>
            </a:r>
            <a:r>
              <a:rPr lang="zh-CN" altLang="en-US">
                <a:solidFill>
                  <a:srgbClr val="FF0000"/>
                </a:solidFill>
              </a:rPr>
              <a:t>通知：</a:t>
            </a:r>
            <a:r>
              <a:rPr lang="en-US" altLang="zh-CN"/>
              <a:t> </a:t>
            </a:r>
            <a:r>
              <a:rPr lang="zh-CN" altLang="en-US"/>
              <a:t>在一个连接点之前执行的通知。</a:t>
            </a:r>
            <a:endParaRPr lang="zh-CN" altLang="en-US"/>
          </a:p>
          <a:p>
            <a:pPr lvl="1"/>
            <a:r>
              <a:rPr lang="en-US" altLang="zh-CN"/>
              <a:t> </a:t>
            </a:r>
            <a:r>
              <a:rPr lang="en-US" altLang="zh-CN">
                <a:solidFill>
                  <a:srgbClr val="FF0000"/>
                </a:solidFill>
              </a:rPr>
              <a:t>After Returning</a:t>
            </a:r>
            <a:r>
              <a:rPr lang="zh-CN" altLang="en-US">
                <a:solidFill>
                  <a:srgbClr val="FF0000"/>
                </a:solidFill>
              </a:rPr>
              <a:t>通知</a:t>
            </a:r>
            <a:r>
              <a:rPr lang="zh-CN" altLang="en-US"/>
              <a:t>：在连接点正常完成执行后的通知。</a:t>
            </a:r>
            <a:endParaRPr lang="zh-CN" altLang="en-US"/>
          </a:p>
          <a:p>
            <a:pPr lvl="1"/>
            <a:r>
              <a:rPr lang="zh-CN" altLang="en-US"/>
              <a:t> </a:t>
            </a:r>
            <a:r>
              <a:rPr lang="en-US" altLang="zh-CN">
                <a:solidFill>
                  <a:srgbClr val="FF0000"/>
                </a:solidFill>
              </a:rPr>
              <a:t>Throws</a:t>
            </a:r>
            <a:r>
              <a:rPr lang="zh-CN" altLang="en-US">
                <a:solidFill>
                  <a:srgbClr val="FF0000"/>
                </a:solidFill>
              </a:rPr>
              <a:t>通知</a:t>
            </a:r>
            <a:r>
              <a:rPr lang="zh-CN" altLang="en-US"/>
              <a:t>：在连接点抛出异常是执行的通知。</a:t>
            </a:r>
            <a:r>
              <a:rPr lang="en-US" altLang="zh-CN"/>
              <a:t> </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AOP—</a:t>
            </a:r>
            <a:r>
              <a:rPr lang="zh-CN" altLang="en-US">
                <a:sym typeface="+mn-ea"/>
              </a:rPr>
              <a:t>面向切面编程</a:t>
            </a:r>
            <a:endParaRPr lang="zh-CN" altLang="en-US"/>
          </a:p>
        </p:txBody>
      </p:sp>
      <p:sp>
        <p:nvSpPr>
          <p:cNvPr id="3" name="内容占位符 2"/>
          <p:cNvSpPr>
            <a:spLocks noGrp="1"/>
          </p:cNvSpPr>
          <p:nvPr>
            <p:ph sz="quarter" idx="13"/>
          </p:nvPr>
        </p:nvSpPr>
        <p:spPr>
          <a:xfrm>
            <a:off x="464820" y="1362710"/>
            <a:ext cx="8021320" cy="4874260"/>
          </a:xfrm>
        </p:spPr>
        <p:txBody>
          <a:bodyPr>
            <a:normAutofit fontScale="90000" lnSpcReduction="10000"/>
          </a:bodyPr>
          <a:p>
            <a:r>
              <a:rPr lang="en-US" altLang="zh-CN"/>
              <a:t>Spring AOP</a:t>
            </a:r>
            <a:r>
              <a:rPr lang="zh-CN" altLang="en-US"/>
              <a:t>使用</a:t>
            </a:r>
            <a:r>
              <a:rPr lang="en-US" altLang="zh-CN"/>
              <a:t>AspectJ</a:t>
            </a:r>
            <a:r>
              <a:rPr lang="zh-CN" altLang="en-US"/>
              <a:t>的切入点语法定义，其格式为：</a:t>
            </a:r>
            <a:endParaRPr lang="zh-CN" altLang="en-US"/>
          </a:p>
          <a:p>
            <a:pPr marL="0" indent="0">
              <a:buNone/>
            </a:pPr>
            <a:r>
              <a:rPr lang="en-US" altLang="zh-CN" sz="2400">
                <a:solidFill>
                  <a:srgbClr val="FF0000"/>
                </a:solidFill>
              </a:rPr>
              <a:t>	[&lt;修饰符&gt;]&lt;返回类型&gt;&lt;包.类.方法(参数)&gt;[&lt;异常&gt;]</a:t>
            </a:r>
            <a:endParaRPr lang="en-US" altLang="zh-CN" sz="2400">
              <a:solidFill>
                <a:srgbClr val="FF0000"/>
              </a:solidFill>
            </a:endParaRPr>
          </a:p>
          <a:p>
            <a:pPr marL="457200" lvl="1" indent="0">
              <a:buNone/>
            </a:pPr>
            <a:r>
              <a:rPr lang="zh-CN" altLang="en-US" sz="2055">
                <a:solidFill>
                  <a:schemeClr val="tx1"/>
                </a:solidFill>
              </a:rPr>
              <a:t>修饰符、异常可选。</a:t>
            </a:r>
            <a:r>
              <a:rPr lang="en-US" altLang="zh-CN" sz="2055">
                <a:solidFill>
                  <a:schemeClr val="tx1"/>
                </a:solidFill>
              </a:rPr>
              <a:t> </a:t>
            </a:r>
            <a:endParaRPr lang="en-US" altLang="zh-CN" sz="2055">
              <a:solidFill>
                <a:schemeClr val="tx1"/>
              </a:solidFill>
            </a:endParaRPr>
          </a:p>
          <a:p>
            <a:pPr marL="457200" lvl="1" indent="0">
              <a:buNone/>
            </a:pPr>
            <a:r>
              <a:rPr lang="zh-CN" altLang="en-US" sz="2055">
                <a:solidFill>
                  <a:schemeClr val="tx1"/>
                </a:solidFill>
              </a:rPr>
              <a:t>其中所有元素可以使用一下通配符进行描述：</a:t>
            </a:r>
            <a:endParaRPr lang="zh-CN" altLang="en-US" sz="2055">
              <a:solidFill>
                <a:schemeClr val="tx1"/>
              </a:solidFill>
            </a:endParaRPr>
          </a:p>
          <a:p>
            <a:pPr lvl="1"/>
            <a:r>
              <a:rPr lang="en-US" altLang="zh-CN" sz="2055">
                <a:solidFill>
                  <a:schemeClr val="tx1"/>
                </a:solidFill>
              </a:rPr>
              <a:t> </a:t>
            </a:r>
            <a:r>
              <a:rPr lang="en-US" altLang="zh-CN" sz="2055">
                <a:solidFill>
                  <a:srgbClr val="FF0000"/>
                </a:solidFill>
              </a:rPr>
              <a:t>* </a:t>
            </a:r>
            <a:r>
              <a:rPr lang="en-US" altLang="zh-CN" sz="2055">
                <a:solidFill>
                  <a:schemeClr val="tx1"/>
                </a:solidFill>
              </a:rPr>
              <a:t> 匹配任意字符，只匹配一个元素</a:t>
            </a:r>
            <a:endParaRPr lang="en-US" altLang="zh-CN" sz="2055">
              <a:solidFill>
                <a:schemeClr val="tx1"/>
              </a:solidFill>
            </a:endParaRPr>
          </a:p>
          <a:p>
            <a:pPr lvl="1"/>
            <a:r>
              <a:rPr lang="en-US" altLang="zh-CN" sz="2055">
                <a:solidFill>
                  <a:schemeClr val="tx1"/>
                </a:solidFill>
              </a:rPr>
              <a:t> </a:t>
            </a:r>
            <a:r>
              <a:rPr lang="en-US" altLang="zh-CN" sz="2055">
                <a:solidFill>
                  <a:srgbClr val="FF0000"/>
                </a:solidFill>
              </a:rPr>
              <a:t>..</a:t>
            </a:r>
            <a:r>
              <a:rPr lang="en-US" altLang="zh-CN" sz="2055">
                <a:solidFill>
                  <a:schemeClr val="tx1"/>
                </a:solidFill>
              </a:rPr>
              <a:t>  匹配任意字符，可以匹配多个元素 ，在表示类时，必须和 * 联合使用</a:t>
            </a:r>
            <a:endParaRPr lang="en-US" altLang="zh-CN" sz="2055">
              <a:solidFill>
                <a:schemeClr val="tx1"/>
              </a:solidFill>
            </a:endParaRPr>
          </a:p>
          <a:p>
            <a:pPr lvl="1"/>
            <a:r>
              <a:rPr lang="en-US" altLang="zh-CN" sz="2055">
                <a:solidFill>
                  <a:schemeClr val="tx1"/>
                </a:solidFill>
              </a:rPr>
              <a:t> </a:t>
            </a:r>
            <a:r>
              <a:rPr lang="en-US" altLang="zh-CN" sz="2055">
                <a:solidFill>
                  <a:srgbClr val="FF0000"/>
                </a:solidFill>
              </a:rPr>
              <a:t>+</a:t>
            </a:r>
            <a:r>
              <a:rPr lang="en-US" altLang="zh-CN" sz="2055">
                <a:solidFill>
                  <a:schemeClr val="tx1"/>
                </a:solidFill>
              </a:rPr>
              <a:t>  表示按照类型匹配指定类的所有类，必须跟在类名后面，如 com.cad.Car+ ,表示继承该类的所有子类包括本身</a:t>
            </a:r>
            <a:endParaRPr lang="en-US" altLang="zh-CN" sz="2055">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noChangeArrowheads="1"/>
          </p:cNvPicPr>
          <p:nvPr>
            <p:custDataLst>
              <p:tags r:id="rId1"/>
            </p:custDataLst>
          </p:nvPr>
        </p:nvPicPr>
        <p:blipFill>
          <a:blip r:embed="rId2" cstate="email"/>
          <a:srcRect/>
          <a:stretch>
            <a:fillRect/>
          </a:stretch>
        </p:blipFill>
        <p:spPr bwMode="auto">
          <a:xfrm>
            <a:off x="5401557" y="-14514"/>
            <a:ext cx="5275246" cy="4464013"/>
          </a:xfrm>
          <a:custGeom>
            <a:avLst/>
            <a:gdLst>
              <a:gd name="connsiteX0" fmla="*/ 0 w 5275246"/>
              <a:gd name="connsiteY0" fmla="*/ 0 h 4464013"/>
              <a:gd name="connsiteX1" fmla="*/ 5275245 w 5275246"/>
              <a:gd name="connsiteY1" fmla="*/ 0 h 4464013"/>
              <a:gd name="connsiteX2" fmla="*/ 5275246 w 5275246"/>
              <a:gd name="connsiteY2" fmla="*/ 3313533 h 4464013"/>
              <a:gd name="connsiteX3" fmla="*/ 2491712 w 5275246"/>
              <a:gd name="connsiteY3" fmla="*/ 4415268 h 4464013"/>
              <a:gd name="connsiteX4" fmla="*/ 1593732 w 5275246"/>
              <a:gd name="connsiteY4" fmla="*/ 4026563 h 4464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5246" h="4464013">
                <a:moveTo>
                  <a:pt x="0" y="0"/>
                </a:moveTo>
                <a:lnTo>
                  <a:pt x="5275245" y="0"/>
                </a:lnTo>
                <a:lnTo>
                  <a:pt x="5275246" y="3313533"/>
                </a:lnTo>
                <a:lnTo>
                  <a:pt x="2491712" y="4415268"/>
                </a:lnTo>
                <a:cubicBezTo>
                  <a:pt x="2136405" y="4555900"/>
                  <a:pt x="1734365" y="4381871"/>
                  <a:pt x="1593732" y="4026563"/>
                </a:cubicBezTo>
                <a:close/>
              </a:path>
            </a:pathLst>
          </a:custGeom>
          <a:extLst>
            <a:ext uri="{909E8E84-426E-40DD-AFC4-6F175D3DCCD1}">
              <a14:hiddenFill xmlns:a14="http://schemas.microsoft.com/office/drawing/2010/main">
                <a:solidFill>
                  <a:srgbClr val="FFFFFF"/>
                </a:solidFill>
              </a14:hiddenFill>
            </a:ext>
          </a:extLst>
        </p:spPr>
      </p:pic>
      <p:sp>
        <p:nvSpPr>
          <p:cNvPr id="6" name="任意多边形: 形状 5"/>
          <p:cNvSpPr/>
          <p:nvPr>
            <p:custDataLst>
              <p:tags r:id="rId3"/>
            </p:custDataLst>
          </p:nvPr>
        </p:nvSpPr>
        <p:spPr>
          <a:xfrm rot="20304367">
            <a:off x="6153615" y="-1079366"/>
            <a:ext cx="4905006" cy="5022399"/>
          </a:xfrm>
          <a:custGeom>
            <a:avLst/>
            <a:gdLst>
              <a:gd name="connsiteX0" fmla="*/ 0 w 4905006"/>
              <a:gd name="connsiteY0" fmla="*/ 0 h 5022399"/>
              <a:gd name="connsiteX1" fmla="*/ 4905006 w 4905006"/>
              <a:gd name="connsiteY1" fmla="*/ 1941424 h 5022399"/>
              <a:gd name="connsiteX2" fmla="*/ 3685543 w 4905006"/>
              <a:gd name="connsiteY2" fmla="*/ 5022399 h 5022399"/>
              <a:gd name="connsiteX3" fmla="*/ 691903 w 4905006"/>
              <a:gd name="connsiteY3" fmla="*/ 5022399 h 5022399"/>
              <a:gd name="connsiteX4" fmla="*/ 0 w 4905006"/>
              <a:gd name="connsiteY4" fmla="*/ 4330496 h 5022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5006" h="5022399">
                <a:moveTo>
                  <a:pt x="0" y="0"/>
                </a:moveTo>
                <a:lnTo>
                  <a:pt x="4905006" y="1941424"/>
                </a:lnTo>
                <a:lnTo>
                  <a:pt x="3685543" y="5022399"/>
                </a:lnTo>
                <a:lnTo>
                  <a:pt x="691903" y="5022399"/>
                </a:lnTo>
                <a:cubicBezTo>
                  <a:pt x="309776" y="5022399"/>
                  <a:pt x="0" y="4712623"/>
                  <a:pt x="0" y="4330496"/>
                </a:cubicBezTo>
                <a:close/>
              </a:path>
            </a:pathLst>
          </a:custGeom>
          <a:gradFill>
            <a:gsLst>
              <a:gs pos="10000">
                <a:schemeClr val="accent1">
                  <a:alpha val="92000"/>
                </a:schemeClr>
              </a:gs>
              <a:gs pos="37000">
                <a:schemeClr val="accent2">
                  <a:alpha val="52000"/>
                </a:schemeClr>
              </a:gs>
              <a:gs pos="66000">
                <a:schemeClr val="accent2">
                  <a:lumMod val="40000"/>
                  <a:lumOff val="60000"/>
                  <a:alpha val="25000"/>
                </a:schemeClr>
              </a:gs>
              <a:gs pos="100000">
                <a:schemeClr val="accent2">
                  <a:lumMod val="40000"/>
                  <a:lumOff val="60000"/>
                  <a:alpha val="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文本框 1483"/>
          <p:cNvSpPr txBox="1"/>
          <p:nvPr>
            <p:custDataLst>
              <p:tags r:id="rId4"/>
            </p:custDataLst>
          </p:nvPr>
        </p:nvSpPr>
        <p:spPr>
          <a:xfrm>
            <a:off x="723235" y="533944"/>
            <a:ext cx="2742595" cy="646331"/>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a:solidFill>
                  <a:schemeClr val="tx1">
                    <a:lumMod val="50000"/>
                    <a:lumOff val="50000"/>
                  </a:schemeClr>
                </a:solidFill>
                <a:latin typeface="+mj-lt"/>
                <a:ea typeface="+mj-ea"/>
                <a:cs typeface="+mj-cs"/>
                <a:sym typeface="+mn-lt"/>
              </a:rPr>
              <a:t>内容</a:t>
            </a:r>
            <a:endParaRPr lang="zh-CN" altLang="en-US" sz="3600" b="1">
              <a:solidFill>
                <a:schemeClr val="tx1">
                  <a:lumMod val="50000"/>
                  <a:lumOff val="50000"/>
                </a:schemeClr>
              </a:solidFill>
              <a:latin typeface="+mj-lt"/>
              <a:ea typeface="+mj-ea"/>
              <a:cs typeface="+mj-cs"/>
              <a:sym typeface="+mn-lt"/>
            </a:endParaRPr>
          </a:p>
        </p:txBody>
      </p:sp>
      <p:sp>
        <p:nvSpPr>
          <p:cNvPr id="7" name="矩形: 圆角 6"/>
          <p:cNvSpPr/>
          <p:nvPr>
            <p:custDataLst>
              <p:tags r:id="rId5"/>
            </p:custDataLst>
          </p:nvPr>
        </p:nvSpPr>
        <p:spPr>
          <a:xfrm>
            <a:off x="723235" y="1619188"/>
            <a:ext cx="4678232" cy="526143"/>
          </a:xfrm>
          <a:prstGeom prst="roundRect">
            <a:avLst/>
          </a:prstGeom>
          <a:noFill/>
          <a:ln>
            <a:solidFill>
              <a:schemeClr val="accent1">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tx1">
                  <a:lumMod val="50000"/>
                  <a:lumOff val="50000"/>
                </a:schemeClr>
              </a:solidFill>
            </a:endParaRPr>
          </a:p>
        </p:txBody>
      </p:sp>
      <p:sp>
        <p:nvSpPr>
          <p:cNvPr id="12" name="矩形: 圆角 11"/>
          <p:cNvSpPr/>
          <p:nvPr>
            <p:custDataLst>
              <p:tags r:id="rId6"/>
            </p:custDataLst>
          </p:nvPr>
        </p:nvSpPr>
        <p:spPr>
          <a:xfrm>
            <a:off x="723235" y="2461246"/>
            <a:ext cx="4678232" cy="526143"/>
          </a:xfrm>
          <a:prstGeom prst="roundRect">
            <a:avLst/>
          </a:prstGeom>
          <a:noFill/>
          <a:ln>
            <a:solidFill>
              <a:schemeClr val="accent1">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tx1">
                  <a:lumMod val="50000"/>
                  <a:lumOff val="50000"/>
                </a:schemeClr>
              </a:solidFill>
            </a:endParaRPr>
          </a:p>
        </p:txBody>
      </p:sp>
      <p:sp>
        <p:nvSpPr>
          <p:cNvPr id="13" name="矩形: 圆角 12"/>
          <p:cNvSpPr/>
          <p:nvPr>
            <p:custDataLst>
              <p:tags r:id="rId7"/>
            </p:custDataLst>
          </p:nvPr>
        </p:nvSpPr>
        <p:spPr>
          <a:xfrm>
            <a:off x="723235" y="3303304"/>
            <a:ext cx="4678232" cy="526143"/>
          </a:xfrm>
          <a:prstGeom prst="roundRect">
            <a:avLst/>
          </a:prstGeom>
          <a:noFill/>
          <a:ln>
            <a:solidFill>
              <a:schemeClr val="accent1">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tx1">
                  <a:lumMod val="50000"/>
                  <a:lumOff val="50000"/>
                </a:schemeClr>
              </a:solidFill>
            </a:endParaRPr>
          </a:p>
        </p:txBody>
      </p:sp>
      <p:sp>
        <p:nvSpPr>
          <p:cNvPr id="2" name="文本框 1"/>
          <p:cNvSpPr txBox="1"/>
          <p:nvPr>
            <p:custDataLst>
              <p:tags r:id="rId8"/>
            </p:custDataLst>
          </p:nvPr>
        </p:nvSpPr>
        <p:spPr>
          <a:xfrm>
            <a:off x="723234" y="1631888"/>
            <a:ext cx="4678232" cy="526143"/>
          </a:xfrm>
          <a:prstGeom prst="rect">
            <a:avLst/>
          </a:prstGeom>
          <a:noFill/>
        </p:spPr>
        <p:txBody>
          <a:bodyPr wrap="square" rtlCol="0" anchor="ctr" anchorCtr="0">
            <a:normAutofit/>
          </a:bodyPr>
          <a:lstStyle/>
          <a:p>
            <a:r>
              <a:rPr lang="en-US" altLang="zh-CN" b="1">
                <a:gradFill>
                  <a:gsLst>
                    <a:gs pos="0">
                      <a:srgbClr val="012D86"/>
                    </a:gs>
                    <a:gs pos="100000">
                      <a:srgbClr val="0E2557"/>
                    </a:gs>
                  </a:gsLst>
                  <a:lin scaled="0"/>
                </a:gradFill>
                <a:sym typeface="+mn-lt"/>
              </a:rPr>
              <a:t>Spring</a:t>
            </a:r>
            <a:r>
              <a:rPr lang="zh-CN" altLang="en-US" b="1">
                <a:gradFill>
                  <a:gsLst>
                    <a:gs pos="0">
                      <a:srgbClr val="012D86"/>
                    </a:gs>
                    <a:gs pos="100000">
                      <a:srgbClr val="0E2557"/>
                    </a:gs>
                  </a:gsLst>
                  <a:lin scaled="0"/>
                </a:gradFill>
                <a:sym typeface="+mn-lt"/>
              </a:rPr>
              <a:t>概述</a:t>
            </a:r>
            <a:endParaRPr lang="zh-CN" altLang="en-US" b="1">
              <a:gradFill>
                <a:gsLst>
                  <a:gs pos="0">
                    <a:srgbClr val="012D86"/>
                  </a:gs>
                  <a:gs pos="100000">
                    <a:srgbClr val="0E2557"/>
                  </a:gs>
                </a:gsLst>
                <a:lin scaled="0"/>
              </a:gradFill>
              <a:sym typeface="+mn-lt"/>
            </a:endParaRPr>
          </a:p>
        </p:txBody>
      </p:sp>
      <p:sp>
        <p:nvSpPr>
          <p:cNvPr id="11" name="文本框 10"/>
          <p:cNvSpPr txBox="1"/>
          <p:nvPr>
            <p:custDataLst>
              <p:tags r:id="rId9"/>
            </p:custDataLst>
          </p:nvPr>
        </p:nvSpPr>
        <p:spPr>
          <a:xfrm>
            <a:off x="723234" y="2466899"/>
            <a:ext cx="4678232" cy="526143"/>
          </a:xfrm>
          <a:prstGeom prst="rect">
            <a:avLst/>
          </a:prstGeom>
          <a:noFill/>
        </p:spPr>
        <p:txBody>
          <a:bodyPr wrap="square" rtlCol="0" anchor="ctr" anchorCtr="0">
            <a:normAutofit/>
          </a:bodyPr>
          <a:lstStyle/>
          <a:p>
            <a:r>
              <a:rPr lang="en-US" altLang="zh-CN" b="1">
                <a:solidFill>
                  <a:srgbClr val="003366"/>
                </a:solidFill>
                <a:latin typeface="微软雅黑" panose="020B0503020204020204" charset="-122"/>
                <a:sym typeface="+mn-ea"/>
              </a:rPr>
              <a:t>Spring IoC</a:t>
            </a:r>
            <a:r>
              <a:rPr lang="zh-CN" altLang="en-US" b="1">
                <a:solidFill>
                  <a:srgbClr val="003366"/>
                </a:solidFill>
                <a:latin typeface="微软雅黑" panose="020B0503020204020204" charset="-122"/>
                <a:sym typeface="+mn-ea"/>
              </a:rPr>
              <a:t>容器与</a:t>
            </a:r>
            <a:r>
              <a:rPr lang="en-US" altLang="zh-CN" b="1">
                <a:solidFill>
                  <a:srgbClr val="003366"/>
                </a:solidFill>
                <a:latin typeface="微软雅黑" panose="020B0503020204020204" charset="-122"/>
                <a:sym typeface="+mn-ea"/>
              </a:rPr>
              <a:t>Beans</a:t>
            </a:r>
            <a:endParaRPr lang="en-US" altLang="zh-CN" b="1">
              <a:solidFill>
                <a:schemeClr val="tx1">
                  <a:lumMod val="50000"/>
                  <a:lumOff val="50000"/>
                </a:schemeClr>
              </a:solidFill>
              <a:sym typeface="+mn-lt"/>
            </a:endParaRPr>
          </a:p>
        </p:txBody>
      </p:sp>
      <p:sp>
        <p:nvSpPr>
          <p:cNvPr id="14" name="文本框 13"/>
          <p:cNvSpPr txBox="1"/>
          <p:nvPr>
            <p:custDataLst>
              <p:tags r:id="rId10"/>
            </p:custDataLst>
          </p:nvPr>
        </p:nvSpPr>
        <p:spPr>
          <a:xfrm>
            <a:off x="723234" y="3316004"/>
            <a:ext cx="4678232" cy="526143"/>
          </a:xfrm>
          <a:prstGeom prst="rect">
            <a:avLst/>
          </a:prstGeom>
          <a:noFill/>
        </p:spPr>
        <p:txBody>
          <a:bodyPr wrap="square" rtlCol="0" anchor="ctr" anchorCtr="0">
            <a:normAutofit/>
          </a:bodyPr>
          <a:lstStyle/>
          <a:p>
            <a:r>
              <a:rPr lang="en-US" altLang="zh-CN" b="1">
                <a:gradFill>
                  <a:gsLst>
                    <a:gs pos="0">
                      <a:srgbClr val="012D86"/>
                    </a:gs>
                    <a:gs pos="100000">
                      <a:srgbClr val="0E2557"/>
                    </a:gs>
                  </a:gsLst>
                  <a:lin scaled="0"/>
                </a:gradFill>
                <a:sym typeface="+mn-lt"/>
              </a:rPr>
              <a:t>Spring Bean</a:t>
            </a:r>
            <a:r>
              <a:rPr lang="zh-CN" altLang="en-US" b="1">
                <a:gradFill>
                  <a:gsLst>
                    <a:gs pos="0">
                      <a:srgbClr val="012D86"/>
                    </a:gs>
                    <a:gs pos="100000">
                      <a:srgbClr val="0E2557"/>
                    </a:gs>
                  </a:gsLst>
                  <a:lin scaled="0"/>
                </a:gradFill>
                <a:sym typeface="+mn-lt"/>
              </a:rPr>
              <a:t>配置</a:t>
            </a:r>
            <a:endParaRPr lang="zh-CN" altLang="en-US" b="1">
              <a:gradFill>
                <a:gsLst>
                  <a:gs pos="0">
                    <a:srgbClr val="012D86"/>
                  </a:gs>
                  <a:gs pos="100000">
                    <a:srgbClr val="0E2557"/>
                  </a:gs>
                </a:gsLst>
                <a:lin scaled="0"/>
              </a:gradFill>
              <a:sym typeface="+mn-lt"/>
            </a:endParaRPr>
          </a:p>
        </p:txBody>
      </p:sp>
      <p:sp>
        <p:nvSpPr>
          <p:cNvPr id="3" name="矩形: 圆角 12"/>
          <p:cNvSpPr/>
          <p:nvPr>
            <p:custDataLst>
              <p:tags r:id="rId11"/>
            </p:custDataLst>
          </p:nvPr>
        </p:nvSpPr>
        <p:spPr>
          <a:xfrm>
            <a:off x="723235" y="4118644"/>
            <a:ext cx="4678232" cy="526143"/>
          </a:xfrm>
          <a:prstGeom prst="roundRect">
            <a:avLst/>
          </a:prstGeom>
          <a:noFill/>
          <a:ln>
            <a:solidFill>
              <a:schemeClr val="accent1">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b="1" dirty="0">
              <a:solidFill>
                <a:schemeClr val="tx1">
                  <a:lumMod val="50000"/>
                  <a:lumOff val="50000"/>
                </a:schemeClr>
              </a:solidFill>
            </a:endParaRPr>
          </a:p>
        </p:txBody>
      </p:sp>
      <p:sp>
        <p:nvSpPr>
          <p:cNvPr id="4" name="文本框 3"/>
          <p:cNvSpPr txBox="1"/>
          <p:nvPr>
            <p:custDataLst>
              <p:tags r:id="rId12"/>
            </p:custDataLst>
          </p:nvPr>
        </p:nvSpPr>
        <p:spPr>
          <a:xfrm>
            <a:off x="723234" y="4131344"/>
            <a:ext cx="4678232" cy="526143"/>
          </a:xfrm>
          <a:prstGeom prst="rect">
            <a:avLst/>
          </a:prstGeom>
          <a:noFill/>
        </p:spPr>
        <p:txBody>
          <a:bodyPr wrap="square" rtlCol="0" anchor="ctr" anchorCtr="0">
            <a:normAutofit/>
          </a:bodyPr>
          <a:p>
            <a:r>
              <a:rPr lang="en-US" b="1">
                <a:gradFill>
                  <a:gsLst>
                    <a:gs pos="0">
                      <a:srgbClr val="012D86"/>
                    </a:gs>
                    <a:gs pos="100000">
                      <a:srgbClr val="0E2557"/>
                    </a:gs>
                  </a:gsLst>
                  <a:lin scaled="0"/>
                </a:gradFill>
                <a:sym typeface="+mn-lt"/>
              </a:rPr>
              <a:t>Bean</a:t>
            </a:r>
            <a:r>
              <a:rPr lang="zh-CN" altLang="en-US" b="1">
                <a:gradFill>
                  <a:gsLst>
                    <a:gs pos="0">
                      <a:srgbClr val="012D86"/>
                    </a:gs>
                    <a:gs pos="100000">
                      <a:srgbClr val="0E2557"/>
                    </a:gs>
                  </a:gsLst>
                  <a:lin scaled="0"/>
                </a:gradFill>
                <a:sym typeface="+mn-lt"/>
              </a:rPr>
              <a:t>的作用域</a:t>
            </a:r>
            <a:endParaRPr lang="zh-CN" altLang="en-US" b="1">
              <a:gradFill>
                <a:gsLst>
                  <a:gs pos="0">
                    <a:srgbClr val="012D86"/>
                  </a:gs>
                  <a:gs pos="100000">
                    <a:srgbClr val="0E2557"/>
                  </a:gs>
                </a:gsLst>
                <a:lin scaled="0"/>
              </a:gradFill>
              <a:sym typeface="+mn-lt"/>
            </a:endParaRPr>
          </a:p>
        </p:txBody>
      </p:sp>
      <p:sp>
        <p:nvSpPr>
          <p:cNvPr id="8" name="矩形: 圆角 12"/>
          <p:cNvSpPr/>
          <p:nvPr>
            <p:custDataLst>
              <p:tags r:id="rId13"/>
            </p:custDataLst>
          </p:nvPr>
        </p:nvSpPr>
        <p:spPr>
          <a:xfrm>
            <a:off x="723235" y="4963194"/>
            <a:ext cx="4678232" cy="526143"/>
          </a:xfrm>
          <a:prstGeom prst="roundRect">
            <a:avLst/>
          </a:prstGeom>
          <a:noFill/>
          <a:ln>
            <a:solidFill>
              <a:schemeClr val="accent1">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b="1" dirty="0">
              <a:solidFill>
                <a:schemeClr val="tx1">
                  <a:lumMod val="50000"/>
                  <a:lumOff val="50000"/>
                </a:schemeClr>
              </a:solidFill>
            </a:endParaRPr>
          </a:p>
        </p:txBody>
      </p:sp>
      <p:sp>
        <p:nvSpPr>
          <p:cNvPr id="15" name="文本框 14"/>
          <p:cNvSpPr txBox="1"/>
          <p:nvPr>
            <p:custDataLst>
              <p:tags r:id="rId14"/>
            </p:custDataLst>
          </p:nvPr>
        </p:nvSpPr>
        <p:spPr>
          <a:xfrm>
            <a:off x="723234" y="4975894"/>
            <a:ext cx="4678232" cy="526143"/>
          </a:xfrm>
          <a:prstGeom prst="rect">
            <a:avLst/>
          </a:prstGeom>
          <a:noFill/>
        </p:spPr>
        <p:txBody>
          <a:bodyPr wrap="square" rtlCol="0" anchor="ctr" anchorCtr="0">
            <a:normAutofit/>
          </a:bodyPr>
          <a:p>
            <a:r>
              <a:rPr lang="en-US" b="1">
                <a:gradFill>
                  <a:gsLst>
                    <a:gs pos="0">
                      <a:srgbClr val="012D86"/>
                    </a:gs>
                    <a:gs pos="100000">
                      <a:srgbClr val="0E2557"/>
                    </a:gs>
                  </a:gsLst>
                  <a:lin scaled="0"/>
                </a:gradFill>
                <a:sym typeface="+mn-lt"/>
              </a:rPr>
              <a:t>AOP</a:t>
            </a:r>
            <a:endParaRPr lang="en-US" b="1">
              <a:gradFill>
                <a:gsLst>
                  <a:gs pos="0">
                    <a:srgbClr val="012D86"/>
                  </a:gs>
                  <a:gs pos="100000">
                    <a:srgbClr val="0E2557"/>
                  </a:gs>
                </a:gsLst>
                <a:lin scaled="0"/>
              </a:gradFill>
              <a:sym typeface="+mn-lt"/>
            </a:endParaRPr>
          </a:p>
        </p:txBody>
      </p:sp>
    </p:spTree>
    <p:custDataLst>
      <p:tags r:id="rId1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AOP—</a:t>
            </a:r>
            <a:r>
              <a:rPr lang="zh-CN" altLang="en-US">
                <a:sym typeface="+mn-ea"/>
              </a:rPr>
              <a:t>面向切面编程</a:t>
            </a:r>
            <a:endParaRPr lang="zh-CN" altLang="en-US"/>
          </a:p>
        </p:txBody>
      </p:sp>
      <p:sp>
        <p:nvSpPr>
          <p:cNvPr id="3" name="内容占位符 2"/>
          <p:cNvSpPr>
            <a:spLocks noGrp="1"/>
          </p:cNvSpPr>
          <p:nvPr>
            <p:ph sz="quarter" idx="13"/>
          </p:nvPr>
        </p:nvSpPr>
        <p:spPr>
          <a:xfrm>
            <a:off x="628650" y="1362710"/>
            <a:ext cx="7857490" cy="4874260"/>
          </a:xfrm>
        </p:spPr>
        <p:txBody>
          <a:bodyPr>
            <a:normAutofit fontScale="90000"/>
          </a:bodyPr>
          <a:p>
            <a:r>
              <a:rPr lang="en-US" altLang="zh-CN" sz="2400"/>
              <a:t>  切点函数</a:t>
            </a:r>
            <a:r>
              <a:rPr lang="zh-CN" altLang="en-US" sz="2400"/>
              <a:t>：</a:t>
            </a:r>
            <a:endParaRPr lang="zh-CN" altLang="en-US" sz="2400"/>
          </a:p>
          <a:p>
            <a:pPr marL="457200" lvl="1" indent="0">
              <a:buNone/>
            </a:pPr>
            <a:r>
              <a:rPr lang="en-US" altLang="zh-CN" sz="2000"/>
              <a:t>execute</a:t>
            </a:r>
            <a:r>
              <a:rPr lang="zh-CN" altLang="en-US" sz="2000"/>
              <a:t>：用于匹配方法的切点函数。</a:t>
            </a:r>
            <a:endParaRPr lang="en-US" altLang="zh-CN" sz="2000"/>
          </a:p>
          <a:p>
            <a:r>
              <a:rPr lang="zh-CN" altLang="en-US" sz="2400"/>
              <a:t>切入点描述示例：</a:t>
            </a:r>
            <a:endParaRPr lang="zh-CN" altLang="en-US" sz="2400"/>
          </a:p>
          <a:p>
            <a:pPr lvl="1"/>
            <a:r>
              <a:rPr lang="en-US" altLang="zh-CN" sz="2000"/>
              <a:t> </a:t>
            </a:r>
            <a:r>
              <a:rPr lang="en-US" altLang="zh-CN" sz="2000">
                <a:solidFill>
                  <a:srgbClr val="FF0000"/>
                </a:solidFill>
              </a:rPr>
              <a:t>execution(public * *(..)) </a:t>
            </a:r>
            <a:r>
              <a:rPr lang="zh-CN" altLang="en-US" sz="2000">
                <a:solidFill>
                  <a:srgbClr val="FF0000"/>
                </a:solidFill>
              </a:rPr>
              <a:t>：</a:t>
            </a:r>
            <a:r>
              <a:rPr lang="en-US" altLang="zh-CN" sz="2000"/>
              <a:t>匹配目标类的所有public方法，第一个*代表返回类型，第二个*代表方法名，..代表方法的参数。</a:t>
            </a:r>
            <a:endParaRPr lang="en-US" altLang="zh-CN" sz="2000"/>
          </a:p>
          <a:p>
            <a:pPr lvl="1"/>
            <a:r>
              <a:rPr lang="en-US" altLang="zh-CN" sz="2000"/>
              <a:t> </a:t>
            </a:r>
            <a:r>
              <a:rPr lang="en-US" altLang="zh-CN" sz="2000">
                <a:solidFill>
                  <a:srgbClr val="FF0000"/>
                </a:solidFill>
              </a:rPr>
              <a:t>execution(* com.cad.demo.User.*(..))</a:t>
            </a:r>
            <a:r>
              <a:rPr lang="zh-CN" altLang="en-US" sz="2000"/>
              <a:t>：</a:t>
            </a:r>
            <a:r>
              <a:rPr lang="en-US" altLang="zh-CN" sz="2000"/>
              <a:t>匹配 User 类里的所有方法</a:t>
            </a:r>
            <a:endParaRPr lang="en-US" altLang="zh-CN" sz="2000"/>
          </a:p>
          <a:p>
            <a:pPr lvl="1"/>
            <a:r>
              <a:rPr lang="en-US" altLang="zh-CN" sz="2000"/>
              <a:t> </a:t>
            </a:r>
            <a:r>
              <a:rPr lang="en-US" altLang="zh-CN" sz="2000">
                <a:solidFill>
                  <a:srgbClr val="FF0000"/>
                </a:solidFill>
              </a:rPr>
              <a:t>execution(* com.cad.demo.User+.*(..))</a:t>
            </a:r>
            <a:r>
              <a:rPr lang="en-US" altLang="zh-CN" sz="2000"/>
              <a:t> </a:t>
            </a:r>
            <a:r>
              <a:rPr lang="zh-CN" altLang="en-US" sz="2000"/>
              <a:t>：</a:t>
            </a:r>
            <a:r>
              <a:rPr lang="en-US" altLang="zh-CN" sz="2000"/>
              <a:t>匹配该类的子类包括该类的所有方法</a:t>
            </a:r>
            <a:endParaRPr lang="en-US" altLang="zh-CN" sz="2000"/>
          </a:p>
          <a:p>
            <a:pPr lvl="1"/>
            <a:r>
              <a:rPr lang="en-US" altLang="zh-CN" sz="2000"/>
              <a:t> </a:t>
            </a:r>
            <a:r>
              <a:rPr lang="en-US" altLang="zh-CN" sz="2000">
                <a:solidFill>
                  <a:srgbClr val="FF0000"/>
                </a:solidFill>
              </a:rPr>
              <a:t>execution(* com.cad..*.*(..))</a:t>
            </a:r>
            <a:r>
              <a:rPr lang="zh-CN" altLang="en-US" sz="2000"/>
              <a:t>：</a:t>
            </a:r>
            <a:r>
              <a:rPr lang="en-US" altLang="zh-CN" sz="2000"/>
              <a:t>匹配 com.cad 包下、子孙包下所有类的所有方法</a:t>
            </a:r>
            <a:endParaRPr lang="en-US" altLang="zh-CN"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AOP</a:t>
            </a:r>
            <a:r>
              <a:rPr lang="zh-CN" altLang="en-US"/>
              <a:t>的依赖</a:t>
            </a:r>
            <a:endParaRPr lang="zh-CN" altLang="en-US"/>
          </a:p>
        </p:txBody>
      </p:sp>
      <p:sp>
        <p:nvSpPr>
          <p:cNvPr id="3" name="内容占位符 2"/>
          <p:cNvSpPr>
            <a:spLocks noGrp="1"/>
          </p:cNvSpPr>
          <p:nvPr>
            <p:ph sz="quarter" idx="13"/>
          </p:nvPr>
        </p:nvSpPr>
        <p:spPr/>
        <p:txBody>
          <a:bodyPr/>
          <a:p>
            <a:r>
              <a:rPr lang="en-US" altLang="zh-CN"/>
              <a:t>Maven</a:t>
            </a:r>
            <a:r>
              <a:rPr lang="zh-CN" altLang="en-US"/>
              <a:t>依赖：</a:t>
            </a:r>
            <a:endParaRPr lang="zh-CN" altLang="en-US"/>
          </a:p>
          <a:p>
            <a:pPr marL="457200" lvl="1" indent="677545">
              <a:buNone/>
            </a:pPr>
            <a:r>
              <a:rPr lang="zh-CN" altLang="en-US"/>
              <a:t>&lt;dependency&gt;</a:t>
            </a:r>
            <a:endParaRPr lang="zh-CN" altLang="en-US"/>
          </a:p>
          <a:p>
            <a:pPr marL="457200" lvl="1" indent="0">
              <a:buNone/>
            </a:pPr>
            <a:r>
              <a:rPr lang="zh-CN" altLang="en-US"/>
              <a:t>            &lt;groupId&gt;org.springframework&lt;/groupId&gt;</a:t>
            </a:r>
            <a:endParaRPr lang="zh-CN" altLang="en-US"/>
          </a:p>
          <a:p>
            <a:pPr marL="457200" lvl="1" indent="0">
              <a:buNone/>
            </a:pPr>
            <a:r>
              <a:rPr lang="zh-CN" altLang="en-US"/>
              <a:t>            &lt;artifactId&gt;spring-aspects&lt;/artifactId&gt;</a:t>
            </a:r>
            <a:endParaRPr lang="zh-CN" altLang="en-US"/>
          </a:p>
          <a:p>
            <a:pPr marL="457200" lvl="1" indent="0">
              <a:buNone/>
            </a:pPr>
            <a:r>
              <a:rPr lang="zh-CN" altLang="en-US"/>
              <a:t>            &lt;version&gt;5.3.1&lt;/version&gt;</a:t>
            </a:r>
            <a:endParaRPr lang="zh-CN" altLang="en-US"/>
          </a:p>
          <a:p>
            <a:pPr marL="457200" lvl="1" indent="0">
              <a:buNone/>
            </a:pPr>
            <a:r>
              <a:rPr lang="zh-CN" altLang="en-US"/>
              <a:t>        &lt;/dependency&gt;</a:t>
            </a:r>
            <a:endParaRPr lang="zh-CN" altLang="en-US"/>
          </a:p>
          <a:p>
            <a:endParaRPr lang="zh-CN" altLang="en-US"/>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Spring AOP</a:t>
            </a:r>
            <a:r>
              <a:rPr lang="zh-CN" altLang="en-US">
                <a:sym typeface="+mn-ea"/>
              </a:rPr>
              <a:t>配置</a:t>
            </a:r>
            <a:endParaRPr lang="zh-CN" altLang="en-US">
              <a:sym typeface="+mn-ea"/>
            </a:endParaRPr>
          </a:p>
        </p:txBody>
      </p:sp>
      <p:sp>
        <p:nvSpPr>
          <p:cNvPr id="3" name="内容占位符 2"/>
          <p:cNvSpPr>
            <a:spLocks noGrp="1"/>
          </p:cNvSpPr>
          <p:nvPr>
            <p:ph sz="quarter" idx="13"/>
          </p:nvPr>
        </p:nvSpPr>
        <p:spPr>
          <a:xfrm>
            <a:off x="525145" y="1362710"/>
            <a:ext cx="7960995" cy="4874260"/>
          </a:xfrm>
        </p:spPr>
        <p:txBody>
          <a:bodyPr>
            <a:normAutofit fontScale="80000"/>
          </a:bodyPr>
          <a:p>
            <a:pPr marL="0" indent="342900">
              <a:buNone/>
            </a:pPr>
            <a:r>
              <a:rPr lang="zh-CN" altLang="en-US" sz="2400"/>
              <a:t>在</a:t>
            </a:r>
            <a:r>
              <a:rPr lang="en-US" altLang="zh-CN" sz="2400"/>
              <a:t>Spring</a:t>
            </a:r>
            <a:r>
              <a:rPr lang="zh-CN" altLang="en-US" sz="2400"/>
              <a:t>配置文件的</a:t>
            </a:r>
            <a:r>
              <a:rPr lang="en-US" altLang="zh-CN" sz="2400"/>
              <a:t>beans</a:t>
            </a:r>
            <a:r>
              <a:rPr lang="zh-CN" altLang="en-US" sz="2400"/>
              <a:t>中添加命名空间：</a:t>
            </a:r>
            <a:endParaRPr lang="zh-CN" altLang="en-US" sz="2400"/>
          </a:p>
          <a:p>
            <a:pPr marL="0" indent="342900">
              <a:buNone/>
            </a:pPr>
            <a:r>
              <a:rPr lang="en-US" altLang="zh-CN" sz="2400"/>
              <a:t>	</a:t>
            </a:r>
            <a:r>
              <a:rPr lang="en-US" altLang="zh-CN" sz="2400">
                <a:solidFill>
                  <a:srgbClr val="FF0000"/>
                </a:solidFill>
              </a:rPr>
              <a:t>xmlns:aop="http://www.springframework.org/schema/aop"</a:t>
            </a:r>
            <a:endParaRPr lang="en-US" altLang="zh-CN" sz="2400">
              <a:solidFill>
                <a:srgbClr val="FF0000"/>
              </a:solidFill>
            </a:endParaRPr>
          </a:p>
          <a:p>
            <a:pPr marL="0" indent="342900">
              <a:buNone/>
            </a:pPr>
            <a:r>
              <a:rPr lang="zh-CN" altLang="en-US" sz="2400">
                <a:solidFill>
                  <a:schemeClr val="tx1"/>
                </a:solidFill>
              </a:rPr>
              <a:t>并在</a:t>
            </a:r>
            <a:r>
              <a:rPr lang="zh-CN" altLang="en-US" sz="2400">
                <a:solidFill>
                  <a:srgbClr val="FF0000"/>
                </a:solidFill>
              </a:rPr>
              <a:t>xsi:schemaLocation</a:t>
            </a:r>
            <a:r>
              <a:rPr lang="zh-CN" altLang="en-US" sz="2400">
                <a:solidFill>
                  <a:schemeClr val="tx1"/>
                </a:solidFill>
              </a:rPr>
              <a:t>中添加：</a:t>
            </a:r>
            <a:endParaRPr lang="zh-CN" altLang="en-US" sz="2400">
              <a:solidFill>
                <a:schemeClr val="tx1"/>
              </a:solidFill>
            </a:endParaRPr>
          </a:p>
          <a:p>
            <a:pPr marL="0" indent="342900">
              <a:buNone/>
            </a:pPr>
            <a:r>
              <a:rPr lang="en-US" altLang="zh-CN" sz="2400">
                <a:solidFill>
                  <a:schemeClr val="tx1"/>
                </a:solidFill>
              </a:rPr>
              <a:t>	</a:t>
            </a:r>
            <a:r>
              <a:rPr lang="en-US" altLang="zh-CN" sz="2400">
                <a:solidFill>
                  <a:srgbClr val="FF0000"/>
                </a:solidFill>
              </a:rPr>
              <a:t>http://www.springframework.org/schema/aop</a:t>
            </a:r>
            <a:endParaRPr lang="en-US" altLang="zh-CN" sz="2400">
              <a:solidFill>
                <a:srgbClr val="FF0000"/>
              </a:solidFill>
            </a:endParaRPr>
          </a:p>
          <a:p>
            <a:pPr marL="0" indent="342900">
              <a:buNone/>
            </a:pPr>
            <a:r>
              <a:rPr lang="zh-CN" altLang="en-US" sz="2400">
                <a:solidFill>
                  <a:srgbClr val="FF0000"/>
                </a:solidFill>
              </a:rPr>
              <a:t>      </a:t>
            </a:r>
            <a:r>
              <a:rPr lang="en-US" altLang="zh-CN" sz="2400">
                <a:solidFill>
                  <a:srgbClr val="FF0000"/>
                </a:solidFill>
              </a:rPr>
              <a:t> </a:t>
            </a:r>
            <a:r>
              <a:rPr lang="zh-CN" altLang="en-US" sz="2400">
                <a:solidFill>
                  <a:srgbClr val="FF0000"/>
                </a:solidFill>
              </a:rPr>
              <a:t>http://www.springframework.org/schema/aop/spring-aop.xsd</a:t>
            </a:r>
            <a:endParaRPr lang="zh-CN" altLang="en-US" sz="2400">
              <a:solidFill>
                <a:srgbClr val="FF0000"/>
              </a:solidFill>
            </a:endParaRPr>
          </a:p>
          <a:p>
            <a:pPr marL="0" indent="342900">
              <a:buNone/>
            </a:pPr>
            <a:r>
              <a:rPr lang="zh-CN" altLang="en-US" sz="2400">
                <a:solidFill>
                  <a:schemeClr val="tx1"/>
                </a:solidFill>
              </a:rPr>
              <a:t>在</a:t>
            </a:r>
            <a:r>
              <a:rPr lang="en-US" altLang="zh-CN" sz="2400">
                <a:solidFill>
                  <a:schemeClr val="tx1"/>
                </a:solidFill>
              </a:rPr>
              <a:t>&lt;bean&gt;</a:t>
            </a:r>
            <a:r>
              <a:rPr lang="zh-CN" altLang="en-US" sz="2400">
                <a:solidFill>
                  <a:schemeClr val="tx1"/>
                </a:solidFill>
              </a:rPr>
              <a:t>标签体中添加：</a:t>
            </a:r>
            <a:endParaRPr lang="zh-CN" altLang="en-US" sz="2400">
              <a:solidFill>
                <a:srgbClr val="FF0000"/>
              </a:solidFill>
            </a:endParaRPr>
          </a:p>
          <a:p>
            <a:pPr marL="0" indent="1028065">
              <a:buNone/>
            </a:pPr>
            <a:r>
              <a:rPr lang="zh-CN" altLang="en-US" sz="2400">
                <a:solidFill>
                  <a:srgbClr val="FF0000"/>
                </a:solidFill>
              </a:rPr>
              <a:t>&lt;aop:aspectj-autoproxy /&gt;</a:t>
            </a:r>
            <a:endParaRPr lang="zh-CN" altLang="en-US" sz="24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Spring AOP配置</a:t>
            </a:r>
            <a:endParaRPr lang="zh-CN" altLang="en-US"/>
          </a:p>
        </p:txBody>
      </p:sp>
      <p:sp>
        <p:nvSpPr>
          <p:cNvPr id="3" name="内容占位符 2"/>
          <p:cNvSpPr>
            <a:spLocks noGrp="1"/>
          </p:cNvSpPr>
          <p:nvPr>
            <p:ph sz="quarter" idx="13"/>
          </p:nvPr>
        </p:nvSpPr>
        <p:spPr>
          <a:xfrm>
            <a:off x="628015" y="1362710"/>
            <a:ext cx="7857490" cy="5191760"/>
          </a:xfrm>
        </p:spPr>
        <p:txBody>
          <a:bodyPr>
            <a:normAutofit fontScale="90000" lnSpcReduction="10000"/>
          </a:bodyPr>
          <a:p>
            <a:r>
              <a:rPr lang="en-US" altLang="zh-CN" sz="2400"/>
              <a:t> </a:t>
            </a:r>
            <a:r>
              <a:rPr lang="zh-CN" altLang="en-US" sz="2400"/>
              <a:t>基于配置文件的切面定义：</a:t>
            </a:r>
            <a:endParaRPr lang="zh-CN" altLang="en-US" sz="2400"/>
          </a:p>
          <a:p>
            <a:pPr marL="457200" lvl="1" indent="0">
              <a:buNone/>
            </a:pPr>
            <a:r>
              <a:rPr lang="en-US" altLang="zh-CN" sz="2000"/>
              <a:t>&lt;bean id=”target” class=”xxx” /&gt;        &lt;!--</a:t>
            </a:r>
            <a:r>
              <a:rPr lang="zh-CN" altLang="en-US" sz="2000"/>
              <a:t>目标被切对象</a:t>
            </a:r>
            <a:r>
              <a:rPr lang="en-US" altLang="zh-CN" sz="2000"/>
              <a:t>--&gt;</a:t>
            </a:r>
            <a:endParaRPr lang="en-US" altLang="zh-CN" sz="2000"/>
          </a:p>
          <a:p>
            <a:pPr marL="457200" lvl="1" indent="0">
              <a:buNone/>
            </a:pPr>
            <a:r>
              <a:rPr lang="en-US" altLang="zh-CN" sz="2000"/>
              <a:t>&lt;bean id=”pointcut” class=”xxx” /&gt;    &lt;!--</a:t>
            </a:r>
            <a:r>
              <a:rPr lang="zh-CN" altLang="en-US" sz="2000"/>
              <a:t>切面对象</a:t>
            </a:r>
            <a:r>
              <a:rPr lang="en-US" altLang="zh-CN" sz="2000"/>
              <a:t>--&gt;</a:t>
            </a:r>
            <a:endParaRPr lang="en-US" altLang="zh-CN" sz="2000"/>
          </a:p>
          <a:p>
            <a:pPr marL="457200" lvl="1" indent="0">
              <a:buNone/>
            </a:pPr>
            <a:r>
              <a:rPr lang="en-US" altLang="zh-CN" sz="2000"/>
              <a:t>&lt;aop:config&gt;  </a:t>
            </a:r>
            <a:r>
              <a:rPr lang="en-US" altLang="zh-CN" sz="2000">
                <a:sym typeface="+mn-ea"/>
              </a:rPr>
              <a:t>&lt;!--</a:t>
            </a:r>
            <a:r>
              <a:rPr lang="zh-CN" altLang="en-US" sz="2000">
                <a:sym typeface="+mn-ea"/>
              </a:rPr>
              <a:t>切面配置</a:t>
            </a:r>
            <a:r>
              <a:rPr lang="en-US" altLang="zh-CN" sz="2000">
                <a:sym typeface="+mn-ea"/>
              </a:rPr>
              <a:t>--&gt;</a:t>
            </a:r>
            <a:endParaRPr lang="en-US" altLang="zh-CN" sz="2000"/>
          </a:p>
          <a:p>
            <a:pPr marL="457200" lvl="1" indent="0">
              <a:buNone/>
            </a:pPr>
            <a:r>
              <a:rPr lang="en-US" altLang="zh-CN" sz="2000"/>
              <a:t>    &lt;aop:aspect ref=”pointcut”&gt;</a:t>
            </a:r>
            <a:endParaRPr lang="en-US" altLang="zh-CN" sz="2000"/>
          </a:p>
          <a:p>
            <a:pPr marL="457200" lvl="1" indent="0">
              <a:buNone/>
            </a:pPr>
            <a:r>
              <a:rPr lang="en-US" altLang="zh-CN" sz="2000"/>
              <a:t>          &lt;aop:pointcut </a:t>
            </a:r>
            <a:r>
              <a:rPr lang="en-US" altLang="zh-CN" sz="2000">
                <a:solidFill>
                  <a:srgbClr val="FF0000"/>
                </a:solidFill>
              </a:rPr>
              <a:t>expression</a:t>
            </a:r>
            <a:r>
              <a:rPr lang="en-US" altLang="zh-CN" sz="2000"/>
              <a:t>=”</a:t>
            </a:r>
            <a:r>
              <a:rPr lang="en-US" altLang="zh-CN" sz="2000">
                <a:solidFill>
                  <a:srgbClr val="FF0000"/>
                </a:solidFill>
              </a:rPr>
              <a:t>execution(* *.say(..))</a:t>
            </a:r>
            <a:r>
              <a:rPr lang="en-US" altLang="zh-CN" sz="2000"/>
              <a:t>” id=”log” /&gt; </a:t>
            </a:r>
            <a:r>
              <a:rPr lang="en-US" altLang="zh-CN" sz="2000">
                <a:sym typeface="+mn-ea"/>
              </a:rPr>
              <a:t>&lt;!--</a:t>
            </a:r>
            <a:r>
              <a:rPr lang="zh-CN" altLang="en-US" sz="2000">
                <a:sym typeface="+mn-ea"/>
              </a:rPr>
              <a:t>定义切点</a:t>
            </a:r>
            <a:r>
              <a:rPr lang="en-US" altLang="zh-CN" sz="2000">
                <a:sym typeface="+mn-ea"/>
              </a:rPr>
              <a:t>--&gt;</a:t>
            </a:r>
            <a:endParaRPr lang="en-US" altLang="zh-CN" sz="2000"/>
          </a:p>
          <a:p>
            <a:pPr marL="457200" lvl="1" indent="0">
              <a:buNone/>
            </a:pPr>
            <a:r>
              <a:rPr lang="en-US" altLang="zh-CN" sz="2000"/>
              <a:t>	    &lt;aop:before </a:t>
            </a:r>
            <a:r>
              <a:rPr lang="en-US" altLang="zh-CN" sz="2000">
                <a:solidFill>
                  <a:srgbClr val="FF0000"/>
                </a:solidFill>
              </a:rPr>
              <a:t>method</a:t>
            </a:r>
            <a:r>
              <a:rPr lang="en-US" altLang="zh-CN" sz="2000"/>
              <a:t>=”beforeSay”  pointcut-ref=”log” /&gt;  </a:t>
            </a:r>
            <a:r>
              <a:rPr lang="en-US" altLang="zh-CN" sz="2000">
                <a:sym typeface="+mn-ea"/>
              </a:rPr>
              <a:t>&lt;!--</a:t>
            </a:r>
            <a:r>
              <a:rPr lang="zh-CN" altLang="en-US" sz="2000">
                <a:sym typeface="+mn-ea"/>
              </a:rPr>
              <a:t>定义通知</a:t>
            </a:r>
            <a:r>
              <a:rPr lang="en-US" altLang="zh-CN" sz="2000">
                <a:sym typeface="+mn-ea"/>
              </a:rPr>
              <a:t>--&gt;</a:t>
            </a:r>
            <a:endParaRPr lang="en-US" altLang="zh-CN" sz="2000">
              <a:sym typeface="+mn-ea"/>
            </a:endParaRPr>
          </a:p>
          <a:p>
            <a:pPr marL="457200" lvl="1" indent="0">
              <a:buNone/>
            </a:pPr>
            <a:r>
              <a:rPr lang="en-US" altLang="zh-CN" sz="2000"/>
              <a:t>   &lt;/aop:aspect&gt;</a:t>
            </a:r>
            <a:endParaRPr lang="en-US" altLang="zh-CN" sz="2000"/>
          </a:p>
          <a:p>
            <a:pPr marL="457200" lvl="1" indent="0">
              <a:buNone/>
            </a:pPr>
            <a:r>
              <a:rPr lang="en-US" altLang="zh-CN" sz="2000"/>
              <a:t>&lt;/aop:config&gt;</a:t>
            </a:r>
            <a:endParaRPr lang="en-US" altLang="zh-CN"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Spring AOP配置</a:t>
            </a:r>
            <a:endParaRPr lang="zh-CN" altLang="en-US"/>
          </a:p>
        </p:txBody>
      </p:sp>
      <p:sp>
        <p:nvSpPr>
          <p:cNvPr id="3" name="内容占位符 2"/>
          <p:cNvSpPr>
            <a:spLocks noGrp="1"/>
          </p:cNvSpPr>
          <p:nvPr>
            <p:ph sz="quarter" idx="13"/>
          </p:nvPr>
        </p:nvSpPr>
        <p:spPr>
          <a:xfrm>
            <a:off x="628015" y="1362710"/>
            <a:ext cx="7858125" cy="5140960"/>
          </a:xfrm>
        </p:spPr>
        <p:txBody>
          <a:bodyPr>
            <a:normAutofit fontScale="70000"/>
          </a:bodyPr>
          <a:p>
            <a:r>
              <a:rPr lang="zh-CN" altLang="en-US" sz="2400"/>
              <a:t>基于注解的切面定义</a:t>
            </a:r>
            <a:endParaRPr lang="zh-CN" altLang="en-US" sz="2400"/>
          </a:p>
          <a:p>
            <a:pPr marL="457200" lvl="1" indent="0">
              <a:buNone/>
            </a:pPr>
            <a:r>
              <a:rPr lang="zh-CN" altLang="en-US" sz="2055"/>
              <a:t>@Aspect</a:t>
            </a:r>
            <a:r>
              <a:rPr lang="en-US" altLang="zh-CN" sz="2055"/>
              <a:t>  </a:t>
            </a:r>
            <a:r>
              <a:rPr lang="zh-CN" altLang="en-US" sz="2055"/>
              <a:t>@Component</a:t>
            </a:r>
            <a:endParaRPr lang="zh-CN" altLang="en-US" sz="2055"/>
          </a:p>
          <a:p>
            <a:pPr marL="457200" lvl="1" indent="0">
              <a:buNone/>
            </a:pPr>
            <a:r>
              <a:rPr lang="zh-CN" altLang="en-US" sz="2055"/>
              <a:t>public class ServiceAOP {</a:t>
            </a:r>
            <a:endParaRPr lang="zh-CN" altLang="en-US" sz="2055"/>
          </a:p>
          <a:p>
            <a:pPr marL="457200" lvl="1" indent="0">
              <a:buNone/>
            </a:pPr>
            <a:r>
              <a:rPr lang="zh-CN" altLang="en-US" sz="2055"/>
              <a:t>   </a:t>
            </a:r>
            <a:r>
              <a:rPr lang="zh-CN" altLang="en-US" sz="2055">
                <a:solidFill>
                  <a:srgbClr val="FF0000"/>
                </a:solidFill>
              </a:rPr>
              <a:t> @Pointcut(value = "execution(* com.service.*.*(..))")</a:t>
            </a:r>
            <a:r>
              <a:rPr lang="en-US" altLang="zh-CN" sz="2055">
                <a:solidFill>
                  <a:srgbClr val="FF0000"/>
                </a:solidFill>
              </a:rPr>
              <a:t>     </a:t>
            </a:r>
            <a:r>
              <a:rPr lang="en-US" altLang="zh-CN" sz="2055">
                <a:gradFill>
                  <a:gsLst>
                    <a:gs pos="0">
                      <a:srgbClr val="14CD68"/>
                    </a:gs>
                    <a:gs pos="100000">
                      <a:srgbClr val="0B6E38"/>
                    </a:gs>
                  </a:gsLst>
                  <a:lin scaled="0"/>
                </a:gradFill>
              </a:rPr>
              <a:t> //</a:t>
            </a:r>
            <a:r>
              <a:rPr lang="zh-CN" altLang="en-US" sz="2055">
                <a:gradFill>
                  <a:gsLst>
                    <a:gs pos="0">
                      <a:srgbClr val="14CD68"/>
                    </a:gs>
                    <a:gs pos="100000">
                      <a:srgbClr val="0B6E38"/>
                    </a:gs>
                  </a:gsLst>
                  <a:lin scaled="0"/>
                </a:gradFill>
              </a:rPr>
              <a:t>定义切点</a:t>
            </a:r>
            <a:endParaRPr lang="zh-CN" altLang="en-US" sz="2055">
              <a:gradFill>
                <a:gsLst>
                  <a:gs pos="0">
                    <a:srgbClr val="14CD68"/>
                  </a:gs>
                  <a:gs pos="100000">
                    <a:srgbClr val="0B6E38"/>
                  </a:gs>
                </a:gsLst>
                <a:lin scaled="0"/>
              </a:gradFill>
            </a:endParaRPr>
          </a:p>
          <a:p>
            <a:pPr marL="457200" lvl="1" indent="0">
              <a:buNone/>
            </a:pPr>
            <a:r>
              <a:rPr lang="zh-CN" altLang="en-US" sz="2055"/>
              <a:t>    public void pointcut(){}</a:t>
            </a:r>
            <a:endParaRPr lang="zh-CN" altLang="en-US" sz="2055"/>
          </a:p>
          <a:p>
            <a:pPr marL="457200" lvl="1" indent="0">
              <a:buNone/>
            </a:pPr>
            <a:r>
              <a:rPr lang="zh-CN" altLang="en-US" sz="2055"/>
              <a:t>    </a:t>
            </a:r>
            <a:r>
              <a:rPr lang="zh-CN" altLang="en-US" sz="2055">
                <a:solidFill>
                  <a:srgbClr val="FF0000"/>
                </a:solidFill>
              </a:rPr>
              <a:t>@Around(value = "pointcut()")</a:t>
            </a:r>
            <a:r>
              <a:rPr lang="en-US" altLang="zh-CN" sz="2055">
                <a:solidFill>
                  <a:srgbClr val="FF0000"/>
                </a:solidFill>
              </a:rPr>
              <a:t>      </a:t>
            </a:r>
            <a:r>
              <a:rPr lang="en-US" altLang="zh-CN" sz="2055">
                <a:gradFill>
                  <a:gsLst>
                    <a:gs pos="0">
                      <a:srgbClr val="14CD68"/>
                    </a:gs>
                    <a:gs pos="100000">
                      <a:srgbClr val="0B6E38"/>
                    </a:gs>
                  </a:gsLst>
                  <a:lin scaled="0"/>
                </a:gradFill>
              </a:rPr>
              <a:t>//</a:t>
            </a:r>
            <a:r>
              <a:rPr lang="zh-CN" altLang="en-US" sz="2055">
                <a:gradFill>
                  <a:gsLst>
                    <a:gs pos="0">
                      <a:srgbClr val="14CD68"/>
                    </a:gs>
                    <a:gs pos="100000">
                      <a:srgbClr val="0B6E38"/>
                    </a:gs>
                  </a:gsLst>
                  <a:lin scaled="0"/>
                </a:gradFill>
              </a:rPr>
              <a:t>定义通知</a:t>
            </a:r>
            <a:endParaRPr lang="zh-CN" altLang="en-US" sz="2055">
              <a:gradFill>
                <a:gsLst>
                  <a:gs pos="0">
                    <a:srgbClr val="14CD68"/>
                  </a:gs>
                  <a:gs pos="100000">
                    <a:srgbClr val="0B6E38"/>
                  </a:gs>
                </a:gsLst>
                <a:lin scaled="0"/>
              </a:gradFill>
            </a:endParaRPr>
          </a:p>
          <a:p>
            <a:pPr marL="457200" lvl="1" indent="0">
              <a:buNone/>
            </a:pPr>
            <a:r>
              <a:rPr lang="zh-CN" altLang="en-US" sz="2055"/>
              <a:t>    public Object doAround(</a:t>
            </a:r>
            <a:r>
              <a:rPr lang="zh-CN" altLang="en-US" sz="2055">
                <a:solidFill>
                  <a:srgbClr val="FF0000"/>
                </a:solidFill>
              </a:rPr>
              <a:t>ProceedingJoinPoint point</a:t>
            </a:r>
            <a:r>
              <a:rPr lang="zh-CN" altLang="en-US" sz="2055"/>
              <a:t>) throws Throwable {</a:t>
            </a:r>
            <a:endParaRPr lang="zh-CN" altLang="en-US" sz="2055"/>
          </a:p>
          <a:p>
            <a:pPr marL="457200" lvl="1" indent="0">
              <a:buNone/>
            </a:pPr>
            <a:r>
              <a:rPr lang="zh-CN" altLang="en-US" sz="2055"/>
              <a:t>        System.out.println("before Around.....");</a:t>
            </a:r>
            <a:endParaRPr lang="zh-CN" altLang="en-US" sz="2055"/>
          </a:p>
          <a:p>
            <a:pPr marL="457200" lvl="1" indent="0">
              <a:buNone/>
            </a:pPr>
            <a:r>
              <a:rPr lang="zh-CN" altLang="en-US" sz="2055"/>
              <a:t>        </a:t>
            </a:r>
            <a:r>
              <a:rPr lang="zh-CN" altLang="en-US" sz="2055">
                <a:solidFill>
                  <a:srgbClr val="FF0000"/>
                </a:solidFill>
              </a:rPr>
              <a:t>Object obj = point.proceed();</a:t>
            </a:r>
            <a:r>
              <a:rPr lang="en-US" altLang="zh-CN" sz="2055">
                <a:solidFill>
                  <a:srgbClr val="FF0000"/>
                </a:solidFill>
              </a:rPr>
              <a:t>              </a:t>
            </a:r>
            <a:r>
              <a:rPr lang="en-US" altLang="zh-CN" sz="2055">
                <a:gradFill>
                  <a:gsLst>
                    <a:gs pos="0">
                      <a:srgbClr val="14CD68"/>
                    </a:gs>
                    <a:gs pos="100000">
                      <a:srgbClr val="0B6E38"/>
                    </a:gs>
                  </a:gsLst>
                  <a:lin scaled="0"/>
                </a:gradFill>
              </a:rPr>
              <a:t>// </a:t>
            </a:r>
            <a:r>
              <a:rPr lang="zh-CN" altLang="en-US" sz="2055">
                <a:gradFill>
                  <a:gsLst>
                    <a:gs pos="0">
                      <a:srgbClr val="14CD68"/>
                    </a:gs>
                    <a:gs pos="100000">
                      <a:srgbClr val="0B6E38"/>
                    </a:gs>
                  </a:gsLst>
                  <a:lin scaled="0"/>
                </a:gradFill>
              </a:rPr>
              <a:t>执行目标业务方法</a:t>
            </a:r>
            <a:endParaRPr lang="zh-CN" altLang="en-US" sz="2055"/>
          </a:p>
          <a:p>
            <a:pPr marL="457200" lvl="1" indent="0">
              <a:buNone/>
            </a:pPr>
            <a:r>
              <a:rPr lang="zh-CN" altLang="en-US" sz="2055"/>
              <a:t>        System.out.println("after Around......");</a:t>
            </a:r>
            <a:endParaRPr lang="zh-CN" altLang="en-US" sz="2055"/>
          </a:p>
          <a:p>
            <a:pPr marL="457200" lvl="1" indent="0">
              <a:buNone/>
            </a:pPr>
            <a:r>
              <a:rPr lang="zh-CN" altLang="en-US" sz="2055"/>
              <a:t>        return obj;</a:t>
            </a:r>
            <a:endParaRPr lang="zh-CN" altLang="en-US" sz="2055"/>
          </a:p>
          <a:p>
            <a:pPr marL="457200" lvl="1" indent="0">
              <a:buNone/>
            </a:pPr>
            <a:r>
              <a:rPr lang="zh-CN" altLang="en-US" sz="2055"/>
              <a:t>    }</a:t>
            </a:r>
            <a:r>
              <a:rPr lang="en-US" altLang="zh-CN" sz="2055"/>
              <a:t> </a:t>
            </a:r>
            <a:r>
              <a:rPr lang="zh-CN" altLang="en-US" sz="2055"/>
              <a:t>}</a:t>
            </a:r>
            <a:endParaRPr lang="zh-CN" altLang="en-US" sz="2055"/>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Spring AOP配置</a:t>
            </a:r>
            <a:endParaRPr lang="zh-CN" altLang="en-US"/>
          </a:p>
        </p:txBody>
      </p:sp>
      <p:sp>
        <p:nvSpPr>
          <p:cNvPr id="3" name="内容占位符 2"/>
          <p:cNvSpPr>
            <a:spLocks noGrp="1"/>
          </p:cNvSpPr>
          <p:nvPr>
            <p:ph sz="quarter" idx="13"/>
          </p:nvPr>
        </p:nvSpPr>
        <p:spPr/>
        <p:txBody>
          <a:bodyPr/>
          <a:p>
            <a:r>
              <a:rPr lang="zh-CN" altLang="en-US"/>
              <a:t>注意：</a:t>
            </a:r>
            <a:endParaRPr lang="zh-CN" altLang="en-US"/>
          </a:p>
          <a:p>
            <a:pPr marL="457200" lvl="1" indent="0">
              <a:buNone/>
            </a:pPr>
            <a:r>
              <a:rPr lang="en-US" altLang="zh-CN"/>
              <a:t>before</a:t>
            </a:r>
            <a:r>
              <a:rPr lang="zh-CN" altLang="en-US"/>
              <a:t>、</a:t>
            </a:r>
            <a:r>
              <a:rPr lang="en-US" altLang="zh-CN"/>
              <a:t>after</a:t>
            </a:r>
            <a:r>
              <a:rPr lang="zh-CN" altLang="en-US"/>
              <a:t>通知都会自动执行目标业务方法，但</a:t>
            </a:r>
            <a:r>
              <a:rPr lang="en-US" altLang="zh-CN"/>
              <a:t>around</a:t>
            </a:r>
            <a:r>
              <a:rPr lang="zh-CN" altLang="en-US"/>
              <a:t>通知必须显示调用</a:t>
            </a:r>
            <a:r>
              <a:rPr lang="zh-CN" altLang="en-US">
                <a:solidFill>
                  <a:srgbClr val="FF0000"/>
                </a:solidFill>
                <a:sym typeface="+mn-ea"/>
              </a:rPr>
              <a:t>ProceedingJoinPoint的proceed()方法执行目标业务方法。</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概述</a:t>
            </a:r>
            <a:endParaRPr lang="zh-CN" altLang="en-US"/>
          </a:p>
        </p:txBody>
      </p:sp>
      <p:sp>
        <p:nvSpPr>
          <p:cNvPr id="3" name="内容占位符 2"/>
          <p:cNvSpPr>
            <a:spLocks noGrp="1"/>
          </p:cNvSpPr>
          <p:nvPr>
            <p:ph sz="quarter" idx="13"/>
          </p:nvPr>
        </p:nvSpPr>
        <p:spPr>
          <a:xfrm>
            <a:off x="404495" y="1362710"/>
            <a:ext cx="8081645" cy="4874260"/>
          </a:xfrm>
        </p:spPr>
        <p:txBody>
          <a:bodyPr>
            <a:noAutofit/>
          </a:bodyPr>
          <a:p>
            <a:r>
              <a:rPr lang="zh-CN" altLang="en-US" sz="2000"/>
              <a:t>Spring的发展及特点</a:t>
            </a:r>
            <a:endParaRPr lang="zh-CN" altLang="en-US" sz="2000"/>
          </a:p>
          <a:p>
            <a:pPr lvl="1"/>
            <a:r>
              <a:rPr lang="zh-CN" altLang="en-US" sz="1800">
                <a:solidFill>
                  <a:srgbClr val="FF0000"/>
                </a:solidFill>
              </a:rPr>
              <a:t>Spring简化了开发</a:t>
            </a:r>
            <a:r>
              <a:rPr lang="zh-CN" altLang="en-US" sz="1800"/>
              <a:t>：String中的IoC容器，可以将对象的实例化及对象间的依赖关系移交给Spring进行处理，用户不必再把精力放在最底层代码的编写上，提高了编写代码的效率。</a:t>
            </a:r>
            <a:endParaRPr lang="zh-CN" altLang="en-US" sz="1800"/>
          </a:p>
          <a:p>
            <a:pPr lvl="1"/>
            <a:r>
              <a:rPr lang="zh-CN" altLang="en-US" sz="1800">
                <a:solidFill>
                  <a:srgbClr val="FF0000"/>
                </a:solidFill>
              </a:rPr>
              <a:t>Spring中AOP技术简洁、易用</a:t>
            </a:r>
            <a:r>
              <a:rPr lang="zh-CN" altLang="en-US" sz="1800"/>
              <a:t>：基于注解，Spring中AOP的实现更加简洁、易用，较好的实现了将多个独立逻辑整合到业务逻辑中以更好的完成业务操作。</a:t>
            </a:r>
            <a:endParaRPr lang="zh-CN" altLang="en-US" sz="1800"/>
          </a:p>
          <a:p>
            <a:pPr lvl="1"/>
            <a:r>
              <a:rPr lang="zh-CN" altLang="en-US" sz="1800">
                <a:solidFill>
                  <a:srgbClr val="FF0000"/>
                </a:solidFill>
              </a:rPr>
              <a:t>Spring中事务管理简单易用</a:t>
            </a:r>
            <a:r>
              <a:rPr lang="zh-CN" altLang="en-US" sz="1800"/>
              <a:t>：通过声明式的事务管理降低了代码的复杂性，提高了开发的效率。</a:t>
            </a:r>
            <a:endParaRPr lang="zh-CN" altLang="en-US" sz="1800"/>
          </a:p>
          <a:p>
            <a:pPr lvl="1"/>
            <a:r>
              <a:rPr lang="zh-CN" altLang="en-US" sz="1800">
                <a:solidFill>
                  <a:srgbClr val="FF0000"/>
                </a:solidFill>
              </a:rPr>
              <a:t>Spring可以较好的与其它框架进行整合</a:t>
            </a:r>
            <a:r>
              <a:rPr lang="zh-CN" altLang="en-US" sz="1800"/>
              <a:t>：Spring较好的与当前流行框架(如Struts、Hibernate等)进行整合，以简单的结构实现复杂的业务逻辑。</a:t>
            </a:r>
            <a:endParaRPr lang="zh-C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概述</a:t>
            </a:r>
            <a:endParaRPr lang="zh-CN" altLang="en-US"/>
          </a:p>
        </p:txBody>
      </p:sp>
      <p:sp>
        <p:nvSpPr>
          <p:cNvPr id="3" name="内容占位符 2"/>
          <p:cNvSpPr>
            <a:spLocks noGrp="1"/>
          </p:cNvSpPr>
          <p:nvPr>
            <p:ph sz="quarter" idx="13"/>
          </p:nvPr>
        </p:nvSpPr>
        <p:spPr/>
        <p:txBody>
          <a:bodyPr/>
          <a:p>
            <a:r>
              <a:rPr lang="zh-CN" altLang="en-US"/>
              <a:t>Spring的体系结构</a:t>
            </a:r>
            <a:endParaRPr lang="zh-CN" altLang="en-US"/>
          </a:p>
        </p:txBody>
      </p:sp>
      <p:pic>
        <p:nvPicPr>
          <p:cNvPr id="8194" name="图片 259"/>
          <p:cNvPicPr>
            <a:picLocks noChangeAspect="1"/>
          </p:cNvPicPr>
          <p:nvPr>
            <p:custDataLst>
              <p:tags r:id="rId1"/>
            </p:custDataLst>
          </p:nvPr>
        </p:nvPicPr>
        <p:blipFill>
          <a:blip r:embed="rId2"/>
          <a:stretch>
            <a:fillRect/>
          </a:stretch>
        </p:blipFill>
        <p:spPr>
          <a:xfrm>
            <a:off x="434975" y="2131695"/>
            <a:ext cx="8405495" cy="41052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a:t>
            </a:r>
            <a:r>
              <a:rPr lang="en-US" altLang="zh-CN"/>
              <a:t>Spring</a:t>
            </a:r>
            <a:r>
              <a:rPr lang="zh-CN" altLang="en-US"/>
              <a:t>的</a:t>
            </a:r>
            <a:r>
              <a:rPr lang="en-US" altLang="zh-CN"/>
              <a:t>maven</a:t>
            </a:r>
            <a:r>
              <a:rPr lang="zh-CN" altLang="en-US"/>
              <a:t>依赖</a:t>
            </a:r>
            <a:endParaRPr lang="zh-CN" altLang="en-US"/>
          </a:p>
        </p:txBody>
      </p:sp>
      <p:sp>
        <p:nvSpPr>
          <p:cNvPr id="3" name="内容占位符 2"/>
          <p:cNvSpPr>
            <a:spLocks noGrp="1"/>
          </p:cNvSpPr>
          <p:nvPr>
            <p:ph sz="quarter" idx="13"/>
          </p:nvPr>
        </p:nvSpPr>
        <p:spPr/>
        <p:txBody>
          <a:bodyPr/>
          <a:p>
            <a:pPr marL="457200" lvl="1" indent="0">
              <a:buNone/>
            </a:pPr>
            <a:r>
              <a:rPr lang="zh-CN" altLang="en-US"/>
              <a:t>&lt;dependency&gt;</a:t>
            </a:r>
            <a:endParaRPr lang="zh-CN" altLang="en-US"/>
          </a:p>
          <a:p>
            <a:pPr marL="457200" lvl="1" indent="0">
              <a:buNone/>
            </a:pPr>
            <a:r>
              <a:rPr lang="zh-CN" altLang="en-US"/>
              <a:t>        &lt;groupId&gt;org.springframework&lt;/groupId&gt;</a:t>
            </a:r>
            <a:endParaRPr lang="zh-CN" altLang="en-US"/>
          </a:p>
          <a:p>
            <a:pPr marL="457200" lvl="1" indent="0">
              <a:buNone/>
            </a:pPr>
            <a:r>
              <a:rPr lang="zh-CN" altLang="en-US"/>
              <a:t>        &lt;artifactId&gt;spring-context&lt;/artifactId&gt;</a:t>
            </a:r>
            <a:endParaRPr lang="zh-CN" altLang="en-US"/>
          </a:p>
          <a:p>
            <a:pPr marL="457200" lvl="1" indent="0">
              <a:buNone/>
            </a:pPr>
            <a:r>
              <a:rPr lang="zh-CN" altLang="en-US"/>
              <a:t>        &lt;version&gt;</a:t>
            </a:r>
            <a:r>
              <a:rPr lang="en-US" altLang="zh-CN"/>
              <a:t>x.x.x</a:t>
            </a:r>
            <a:r>
              <a:rPr lang="zh-CN" altLang="en-US"/>
              <a:t>&lt;/version&gt;</a:t>
            </a:r>
            <a:endParaRPr lang="zh-CN" altLang="en-US"/>
          </a:p>
          <a:p>
            <a:pPr marL="457200" lvl="1" indent="0">
              <a:buNone/>
            </a:pPr>
            <a:r>
              <a:rPr lang="zh-CN" altLang="en-US"/>
              <a:t>&lt;/dependency&gt;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概述</a:t>
            </a:r>
            <a:endParaRPr lang="zh-CN" altLang="en-US"/>
          </a:p>
        </p:txBody>
      </p:sp>
      <p:sp>
        <p:nvSpPr>
          <p:cNvPr id="3" name="内容占位符 2"/>
          <p:cNvSpPr>
            <a:spLocks noGrp="1"/>
          </p:cNvSpPr>
          <p:nvPr>
            <p:ph sz="quarter" idx="13"/>
          </p:nvPr>
        </p:nvSpPr>
        <p:spPr/>
        <p:txBody>
          <a:bodyPr/>
          <a:p>
            <a:r>
              <a:rPr lang="zh-CN" altLang="en-US"/>
              <a:t>Spring IoC容器</a:t>
            </a:r>
            <a:endParaRPr lang="zh-CN" altLang="en-US"/>
          </a:p>
          <a:p>
            <a:pPr marL="457200" lvl="1" indent="0">
              <a:buNone/>
            </a:pPr>
            <a:r>
              <a:rPr lang="zh-CN" altLang="en-US">
                <a:solidFill>
                  <a:srgbClr val="FF0000"/>
                </a:solidFill>
              </a:rPr>
              <a:t>控制反转 (Inverse of Control, IoC) 是Spring的核心</a:t>
            </a:r>
            <a:r>
              <a:rPr lang="zh-CN" altLang="en-US"/>
              <a:t>。通过配置文件的描述及注解完成对象的注入，而不需要在代码中创建对象，被注册到Spring容器中的Beans由容器负责创建并进行管理。</a:t>
            </a:r>
            <a:endParaRPr lang="zh-CN" altLang="en-US"/>
          </a:p>
          <a:p>
            <a:pPr marL="457200" lvl="1" indent="0">
              <a:buNone/>
            </a:pPr>
            <a:r>
              <a:rPr lang="zh-CN" altLang="en-US"/>
              <a:t>Spring就像一个调度中心，</a:t>
            </a:r>
            <a:r>
              <a:rPr lang="zh-CN" altLang="en-US">
                <a:solidFill>
                  <a:srgbClr val="FF0000"/>
                </a:solidFill>
              </a:rPr>
              <a:t>负责管理所有的Bean类，管理各个类的创建、使用(包括类属性的初始化)及销毁</a:t>
            </a:r>
            <a:r>
              <a:rPr lang="zh-CN" altLang="en-US"/>
              <a: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Spring</a:t>
            </a:r>
            <a:r>
              <a:rPr lang="zh-CN" altLang="en-US">
                <a:sym typeface="+mn-ea"/>
              </a:rPr>
              <a:t>概述</a:t>
            </a:r>
            <a:endParaRPr lang="zh-CN" altLang="en-US"/>
          </a:p>
        </p:txBody>
      </p:sp>
      <p:sp>
        <p:nvSpPr>
          <p:cNvPr id="3" name="内容占位符 2"/>
          <p:cNvSpPr>
            <a:spLocks noGrp="1"/>
          </p:cNvSpPr>
          <p:nvPr>
            <p:ph sz="quarter" idx="13"/>
          </p:nvPr>
        </p:nvSpPr>
        <p:spPr/>
        <p:txBody>
          <a:bodyPr/>
          <a:p>
            <a:r>
              <a:rPr lang="zh-CN" altLang="en-US"/>
              <a:t>BeanFactory和ApplicationContext</a:t>
            </a:r>
            <a:endParaRPr lang="zh-CN" altLang="en-US"/>
          </a:p>
          <a:p>
            <a:pPr marL="457200" lvl="1" indent="0">
              <a:buNone/>
            </a:pPr>
            <a:r>
              <a:rPr lang="zh-CN" altLang="en-US"/>
              <a:t>Spring容器是Spring的核心，容器通过IoC控制管理系统中的组件。Spring通过两种类型方法实现Spring容器：BeanFactory和ApplicationContext。</a:t>
            </a:r>
            <a:endParaRPr lang="zh-CN" altLang="en-US"/>
          </a:p>
          <a:p>
            <a:pPr marL="457200" lvl="1" indent="0">
              <a:buNone/>
            </a:pPr>
            <a:r>
              <a:rPr lang="zh-CN" altLang="en-US"/>
              <a:t>BeanFactory提供了一种管理bean(对象)的配置方法，这种配置方法考虑到多种可能的存储方式。</a:t>
            </a:r>
            <a:r>
              <a:rPr lang="zh-CN" altLang="en-US">
                <a:solidFill>
                  <a:srgbClr val="FF0000"/>
                </a:solidFill>
              </a:rPr>
              <a:t>ApplicationContext建立在BeanFactory之上</a:t>
            </a:r>
            <a:r>
              <a:rPr lang="zh-CN" altLang="en-US"/>
              <a:t>，扩展了它的功能，如更容易同Spring AOP特性整合，消息资源处理(用于国际化)，事件传递等。</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概述</a:t>
            </a:r>
            <a:endParaRPr lang="zh-CN" altLang="en-US"/>
          </a:p>
        </p:txBody>
      </p:sp>
      <p:sp>
        <p:nvSpPr>
          <p:cNvPr id="3" name="内容占位符 2"/>
          <p:cNvSpPr>
            <a:spLocks noGrp="1"/>
          </p:cNvSpPr>
          <p:nvPr>
            <p:ph sz="quarter" idx="13"/>
          </p:nvPr>
        </p:nvSpPr>
        <p:spPr/>
        <p:txBody>
          <a:bodyPr/>
          <a:p>
            <a:r>
              <a:rPr lang="zh-CN" altLang="en-US" dirty="0">
                <a:latin typeface="微软雅黑" panose="020B0503020204020204" charset="-122"/>
                <a:sym typeface="+mn-ea"/>
              </a:rPr>
              <a:t>Spring中构建ApplicationContext的方法：</a:t>
            </a:r>
            <a:endParaRPr lang="zh-CN" altLang="en-US"/>
          </a:p>
        </p:txBody>
      </p:sp>
      <p:graphicFrame>
        <p:nvGraphicFramePr>
          <p:cNvPr id="11267" name="内容占位符 11266"/>
          <p:cNvGraphicFramePr/>
          <p:nvPr>
            <p:ph sz="half" idx="2"/>
            <p:custDataLst>
              <p:tags r:id="rId1"/>
            </p:custDataLst>
          </p:nvPr>
        </p:nvGraphicFramePr>
        <p:xfrm>
          <a:off x="251460" y="2479675"/>
          <a:ext cx="8627745" cy="3404235"/>
        </p:xfrm>
        <a:graphic>
          <a:graphicData uri="http://schemas.openxmlformats.org/drawingml/2006/table">
            <a:tbl>
              <a:tblPr/>
              <a:tblGrid>
                <a:gridCol w="4372610"/>
                <a:gridCol w="4255135"/>
              </a:tblGrid>
              <a:tr h="429895">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1800">
                          <a:solidFill>
                            <a:srgbClr val="FFFFFF"/>
                          </a:solidFill>
                          <a:latin typeface="微软雅黑" panose="020B0503020204020204" charset="-122"/>
                        </a:rPr>
                        <a:t>方法</a:t>
                      </a:r>
                      <a:endParaRPr lang="zh-CN" altLang="en-US" sz="1800">
                        <a:solidFill>
                          <a:srgbClr val="FFFFFF"/>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1800">
                          <a:solidFill>
                            <a:srgbClr val="FFFFFF"/>
                          </a:solidFill>
                          <a:latin typeface="微软雅黑" panose="020B0503020204020204" charset="-122"/>
                        </a:rPr>
                        <a:t>说明</a:t>
                      </a:r>
                      <a:endParaRPr lang="zh-CN" altLang="en-US" sz="1800">
                        <a:solidFill>
                          <a:srgbClr val="FFFFFF"/>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991870">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0" dirty="0">
                          <a:solidFill>
                            <a:srgbClr val="FF0000"/>
                          </a:solidFill>
                          <a:latin typeface="微软雅黑" panose="020B0503020204020204" charset="-122"/>
                        </a:rPr>
                        <a:t>ClassPathXmlApplicationContext</a:t>
                      </a:r>
                      <a:endParaRPr lang="zh-CN" altLang="en-US" sz="2400" b="0" dirty="0">
                        <a:solidFill>
                          <a:srgbClr val="FF0000"/>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0">
                          <a:solidFill>
                            <a:srgbClr val="000000"/>
                          </a:solidFill>
                          <a:latin typeface="微软雅黑" panose="020B0503020204020204" charset="-122"/>
                        </a:rPr>
                        <a:t>从类路径下加载应用上下文配置文件</a:t>
                      </a:r>
                      <a:endParaRPr lang="zh-CN" altLang="en-US" sz="2400" b="0">
                        <a:solidFill>
                          <a:srgbClr val="000000"/>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991235">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zh-CN" sz="2400" b="0">
                          <a:solidFill>
                            <a:srgbClr val="FF0000"/>
                          </a:solidFill>
                          <a:latin typeface="微软雅黑" panose="020B0503020204020204" charset="-122"/>
                        </a:rPr>
                        <a:t>FileSystemXmlApplicationContext</a:t>
                      </a:r>
                      <a:endParaRPr lang="en-US" altLang="zh-CN" sz="2400" b="0">
                        <a:solidFill>
                          <a:srgbClr val="FF0000"/>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0">
                          <a:solidFill>
                            <a:srgbClr val="000000"/>
                          </a:solidFill>
                          <a:latin typeface="微软雅黑" panose="020B0503020204020204" charset="-122"/>
                          <a:cs typeface="微软雅黑" panose="020B0503020204020204" charset="-122"/>
                        </a:rPr>
                        <a:t>从文件系统下读取的</a:t>
                      </a:r>
                      <a:r>
                        <a:rPr lang="en-US" altLang="zh-CN" sz="2400" b="0">
                          <a:solidFill>
                            <a:srgbClr val="000000"/>
                          </a:solidFill>
                          <a:latin typeface="微软雅黑" panose="020B0503020204020204" charset="-122"/>
                          <a:cs typeface="微软雅黑" panose="020B0503020204020204" charset="-122"/>
                        </a:rPr>
                        <a:t>xml</a:t>
                      </a:r>
                      <a:r>
                        <a:rPr lang="zh-CN" altLang="en-US" sz="2400" b="0">
                          <a:solidFill>
                            <a:srgbClr val="000000"/>
                          </a:solidFill>
                          <a:latin typeface="微软雅黑" panose="020B0503020204020204" charset="-122"/>
                          <a:cs typeface="微软雅黑" panose="020B0503020204020204" charset="-122"/>
                        </a:rPr>
                        <a:t>配置文件</a:t>
                      </a:r>
                      <a:endParaRPr lang="zh-CN" altLang="en-US" sz="2400" b="0">
                        <a:solidFill>
                          <a:srgbClr val="000000"/>
                        </a:solidFill>
                        <a:latin typeface="微软雅黑" panose="020B0503020204020204" charset="-122"/>
                        <a:cs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991235">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zh-CN" sz="2400" b="0">
                          <a:solidFill>
                            <a:srgbClr val="FF0000"/>
                          </a:solidFill>
                          <a:latin typeface="微软雅黑" panose="020B0503020204020204" charset="-122"/>
                        </a:rPr>
                        <a:t>XmlWebApplicationContext</a:t>
                      </a:r>
                      <a:endParaRPr lang="en-US" altLang="zh-CN" sz="2400" b="0">
                        <a:solidFill>
                          <a:srgbClr val="FF0000"/>
                        </a:solidFill>
                        <a:latin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0" fontAlgn="base" latinLnBrk="0" hangingPunct="0">
                        <a:lnSpc>
                          <a:spcPct val="120000"/>
                        </a:lnSpc>
                        <a:spcBef>
                          <a:spcPct val="20000"/>
                        </a:spcBef>
                        <a:spcAft>
                          <a:spcPct val="0"/>
                        </a:spcAft>
                        <a:buSzPct val="100000"/>
                        <a:buFont typeface="Wingdings" panose="05000000000000000000" pitchFamily="2" charset="2"/>
                        <a:buChar char="v"/>
                        <a:defRPr sz="2800" u="none" kern="1200" baseline="0">
                          <a:solidFill>
                            <a:schemeClr val="tx1"/>
                          </a:solidFill>
                          <a:latin typeface="Times New Roman" panose="02020603050405020304" pitchFamily="2" charset="0"/>
                          <a:ea typeface="微软雅黑" panose="020B0503020204020204" charset="-122"/>
                        </a:defRPr>
                      </a:lvl1pPr>
                      <a:lvl2pPr marL="742950" lvl="1" indent="-285750" algn="l" defTabSz="914400" eaLnBrk="0" fontAlgn="base" latinLnBrk="0" hangingPunct="0">
                        <a:lnSpc>
                          <a:spcPct val="120000"/>
                        </a:lnSpc>
                        <a:spcBef>
                          <a:spcPct val="20000"/>
                        </a:spcBef>
                        <a:spcAft>
                          <a:spcPct val="0"/>
                        </a:spcAft>
                        <a:buSzPct val="100000"/>
                        <a:buFont typeface="Wingdings" panose="05000000000000000000" pitchFamily="2" charset="2"/>
                        <a:buChar char="Ø"/>
                        <a:defRPr sz="2400" b="1" i="0" u="none" kern="1200" baseline="0">
                          <a:solidFill>
                            <a:schemeClr val="accent2"/>
                          </a:solidFill>
                          <a:latin typeface="Times New Roman" panose="02020603050405020304" pitchFamily="2" charset="0"/>
                          <a:ea typeface="楷体" panose="02010609060101010101" charset="-122"/>
                        </a:defRPr>
                      </a:lvl2pPr>
                      <a:lvl3pPr marL="1143000" lvl="2"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u"/>
                        <a:defRPr sz="2000" b="1" i="0" u="none" kern="1200" baseline="0">
                          <a:solidFill>
                            <a:srgbClr val="008000"/>
                          </a:solidFill>
                          <a:latin typeface="Times New Roman" panose="02020603050405020304" pitchFamily="2" charset="0"/>
                          <a:ea typeface="宋体" panose="02010600030101010101" pitchFamily="2" charset="-122"/>
                        </a:defRPr>
                      </a:lvl3pPr>
                      <a:lvl4pPr marL="1600200" lvl="3"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l"/>
                        <a:defRPr sz="1800" b="1"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0" fontAlgn="base" latinLnBrk="0" hangingPunct="0">
                        <a:lnSpc>
                          <a:spcPct val="120000"/>
                        </a:lnSpc>
                        <a:spcBef>
                          <a:spcPct val="20000"/>
                        </a:spcBef>
                        <a:spcAft>
                          <a:spcPct val="0"/>
                        </a:spcAft>
                        <a:buSzPct val="100000"/>
                        <a:buFont typeface="Wingdings" panose="05000000000000000000" pitchFamily="2" charset="2"/>
                        <a:buChar char="n"/>
                        <a:defRPr sz="1800" b="1"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0">
                          <a:solidFill>
                            <a:srgbClr val="000000"/>
                          </a:solidFill>
                          <a:latin typeface="微软雅黑" panose="020B0503020204020204" charset="-122"/>
                          <a:cs typeface="微软雅黑" panose="020B0503020204020204" charset="-122"/>
                        </a:rPr>
                        <a:t>用于执行从</a:t>
                      </a:r>
                      <a:r>
                        <a:rPr lang="en-US" altLang="zh-CN" sz="2400" b="0">
                          <a:solidFill>
                            <a:srgbClr val="000000"/>
                          </a:solidFill>
                          <a:latin typeface="微软雅黑" panose="020B0503020204020204" charset="-122"/>
                          <a:cs typeface="微软雅黑" panose="020B0503020204020204" charset="-122"/>
                        </a:rPr>
                        <a:t>web</a:t>
                      </a:r>
                      <a:r>
                        <a:rPr lang="zh-CN" altLang="en-US" sz="2400" b="0">
                          <a:solidFill>
                            <a:srgbClr val="000000"/>
                          </a:solidFill>
                          <a:latin typeface="微软雅黑" panose="020B0503020204020204" charset="-122"/>
                          <a:cs typeface="微软雅黑" panose="020B0503020204020204" charset="-122"/>
                        </a:rPr>
                        <a:t>应用下读取</a:t>
                      </a:r>
                      <a:r>
                        <a:rPr lang="en-US" altLang="zh-CN" sz="2400" b="0">
                          <a:solidFill>
                            <a:srgbClr val="000000"/>
                          </a:solidFill>
                          <a:latin typeface="微软雅黑" panose="020B0503020204020204" charset="-122"/>
                          <a:cs typeface="微软雅黑" panose="020B0503020204020204" charset="-122"/>
                        </a:rPr>
                        <a:t>xml</a:t>
                      </a:r>
                      <a:r>
                        <a:rPr lang="zh-CN" altLang="en-US" sz="2400" b="0">
                          <a:solidFill>
                            <a:srgbClr val="000000"/>
                          </a:solidFill>
                          <a:latin typeface="微软雅黑" panose="020B0503020204020204" charset="-122"/>
                          <a:cs typeface="微软雅黑" panose="020B0503020204020204" charset="-122"/>
                        </a:rPr>
                        <a:t>配置文件。</a:t>
                      </a:r>
                      <a:endParaRPr lang="zh-CN" altLang="en-US" sz="2400" b="0">
                        <a:solidFill>
                          <a:srgbClr val="000000"/>
                        </a:solidFill>
                        <a:latin typeface="微软雅黑" panose="020B0503020204020204" charset="-122"/>
                        <a:cs typeface="微软雅黑" panose="020B0503020204020204" charset="-122"/>
                      </a:endParaRPr>
                    </a:p>
                  </a:txBody>
                  <a:tcPr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概述</a:t>
            </a:r>
            <a:endParaRPr lang="zh-CN" altLang="en-US"/>
          </a:p>
        </p:txBody>
      </p:sp>
      <p:sp>
        <p:nvSpPr>
          <p:cNvPr id="3" name="内容占位符 2"/>
          <p:cNvSpPr>
            <a:spLocks noGrp="1"/>
          </p:cNvSpPr>
          <p:nvPr>
            <p:ph sz="quarter" idx="13"/>
          </p:nvPr>
        </p:nvSpPr>
        <p:spPr/>
        <p:txBody>
          <a:bodyPr/>
          <a:p>
            <a:r>
              <a:rPr lang="en-US" altLang="zh-CN"/>
              <a:t>DI—</a:t>
            </a:r>
            <a:r>
              <a:rPr lang="zh-CN" altLang="en-US"/>
              <a:t>依赖注入</a:t>
            </a:r>
            <a:endParaRPr lang="zh-CN" altLang="en-US"/>
          </a:p>
          <a:p>
            <a:pPr marL="457200" lvl="1" indent="0">
              <a:buNone/>
            </a:pPr>
            <a:r>
              <a:rPr lang="zh-CN" altLang="en-US">
                <a:solidFill>
                  <a:srgbClr val="FF0000"/>
                </a:solidFill>
              </a:rPr>
              <a:t>依赖注入(Dependency Injection)</a:t>
            </a:r>
            <a:r>
              <a:rPr lang="zh-CN" altLang="en-US"/>
              <a:t>：是根据一个</a:t>
            </a:r>
            <a:r>
              <a:rPr lang="en-US" altLang="zh-CN"/>
              <a:t>bean</a:t>
            </a:r>
            <a:r>
              <a:rPr lang="zh-CN" altLang="en-US"/>
              <a:t>对另外一个或多个</a:t>
            </a:r>
            <a:r>
              <a:rPr lang="en-US" altLang="zh-CN"/>
              <a:t>bean</a:t>
            </a:r>
            <a:r>
              <a:rPr lang="zh-CN" altLang="en-US"/>
              <a:t>的依赖关系，来创建依赖</a:t>
            </a:r>
            <a:r>
              <a:rPr lang="en-US" altLang="zh-CN"/>
              <a:t>bean</a:t>
            </a:r>
            <a:r>
              <a:rPr lang="zh-CN" altLang="en-US"/>
              <a:t>的实例，并将这些实例赋予</a:t>
            </a:r>
            <a:r>
              <a:rPr lang="en-US" altLang="zh-CN"/>
              <a:t>bean</a:t>
            </a:r>
            <a:r>
              <a:rPr lang="zh-CN" altLang="en-US"/>
              <a:t>的属性。</a:t>
            </a: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LAYERLEVEL" val="1"/>
  <p:tag name="KSO_WM_TAG_VERSION" val="1.0"/>
  <p:tag name="KSO_WM_BEAUTIFY_FLAG" val="#wm#"/>
  <p:tag name="KSO_WM_UNIT_TYPE" val="i"/>
  <p:tag name="KSO_WM_UNIT_ID" val="_13*i*0"/>
  <p:tag name="KSO_WM_UNIT_INDEX" val="0"/>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LAYERLEVEL" val="1"/>
  <p:tag name="KSO_WM_TAG_VERSION" val="1.0"/>
  <p:tag name="KSO_WM_BEAUTIFY_FLAG" val="#wm#"/>
  <p:tag name="KSO_WM_UNIT_TYPE" val="i"/>
  <p:tag name="KSO_WM_UNIT_ID" val="_13*i*2"/>
  <p:tag name="KSO_WM_UNIT_INDEX" val="2"/>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9.xml><?xml version="1.0" encoding="utf-8"?>
<p:tagLst xmlns:p="http://schemas.openxmlformats.org/presentationml/2006/main">
  <p:tag name="KSO_WM_UNIT_LAYERLEVEL" val="1"/>
  <p:tag name="KSO_WM_TAG_VERSION" val="1.0"/>
  <p:tag name="KSO_WM_BEAUTIFY_FLAG" val="#wm#"/>
  <p:tag name="KSO_WM_UNIT_TYPE" val="i"/>
  <p:tag name="KSO_WM_UNIT_ID" val="_12*i*8"/>
  <p:tag name="KSO_WM_UNIT_INDEX" val="8"/>
  <p:tag name="KSO_WM_SLIDE_BACKGROUND_TYPE" val="general"/>
  <p:tag name="KSO_WM_UNIT_HIGHLIGHT" val="0"/>
  <p:tag name="KSO_WM_UNIT_COMPATIBLE" val="0"/>
  <p:tag name="KSO_WM_UNIT_DIAGRAM_ISNUMVISUAL" val="0"/>
  <p:tag name="KSO_WM_UNIT_DIAGRAM_ISREFERUNIT" val="0"/>
</p:tagLst>
</file>

<file path=ppt/tags/tag14.xml><?xml version="1.0" encoding="utf-8"?>
<p:tagLst xmlns:p="http://schemas.openxmlformats.org/presentationml/2006/main">
  <p:tag name="KSO_WM_UNIT_LAYERLEVEL" val="1"/>
  <p:tag name="KSO_WM_TAG_VERSION" val="1.0"/>
  <p:tag name="KSO_WM_BEAUTIFY_FLAG" val="#wm#"/>
  <p:tag name="KSO_WM_UNIT_TYPE" val="i"/>
  <p:tag name="KSO_WM_UNIT_ID" val="_13*i*0"/>
  <p:tag name="KSO_WM_UNIT_INDEX" val="0"/>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40.xml><?xml version="1.0" encoding="utf-8"?>
<p:tagLst xmlns:p="http://schemas.openxmlformats.org/presentationml/2006/main">
  <p:tag name="KSO_WM_UNIT_LAYERLEVEL" val="1"/>
  <p:tag name="KSO_WM_TAG_VERSION" val="1.0"/>
  <p:tag name="KSO_WM_BEAUTIFY_FLAG" val="#wm#"/>
  <p:tag name="KSO_WM_UNIT_TYPE" val="i"/>
  <p:tag name="KSO_WM_UNIT_ID" val="_12*i*9"/>
  <p:tag name="KSO_WM_UNIT_INDEX" val="9"/>
  <p:tag name="KSO_WM_SLIDE_BACKGROUND_TYPE" val="general"/>
  <p:tag name="KSO_WM_UNIT_HIGHLIGHT" val="0"/>
  <p:tag name="KSO_WM_UNIT_COMPATIBLE" val="0"/>
  <p:tag name="KSO_WM_UNIT_DIAGRAM_ISNUMVISUAL" val="0"/>
  <p:tag name="KSO_WM_UNIT_DIAGRAM_ISREFERUNIT" val="0"/>
</p:tagLst>
</file>

<file path=ppt/tags/tag141.xml><?xml version="1.0" encoding="utf-8"?>
<p:tagLst xmlns:p="http://schemas.openxmlformats.org/presentationml/2006/main">
  <p:tag name="KSO_WM_UNIT_LAYERLEVEL" val="1"/>
  <p:tag name="KSO_WM_TAG_VERSION" val="1.0"/>
  <p:tag name="KSO_WM_BEAUTIFY_FLAG" val="#wm#"/>
  <p:tag name="KSO_WM_UNIT_TYPE" val="i"/>
  <p:tag name="KSO_WM_UNIT_ID" val="_12*i*5"/>
  <p:tag name="KSO_WM_UNIT_INDEX" val="5"/>
  <p:tag name="KSO_WM_SLIDE_BACKGROUND_TYPE" val="general"/>
  <p:tag name="KSO_WM_UNIT_HIGHLIGHT" val="0"/>
  <p:tag name="KSO_WM_UNIT_COMPATIBLE" val="0"/>
  <p:tag name="KSO_WM_UNIT_DIAGRAM_ISNUMVISUAL" val="0"/>
  <p:tag name="KSO_WM_UNIT_DIAGRAM_ISREFERUNIT" val="0"/>
</p:tagLst>
</file>

<file path=ppt/tags/tag14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UNIT_LAYERLEVEL" val="1"/>
  <p:tag name="KSO_WM_TAG_VERSION" val="1.0"/>
  <p:tag name="KSO_WM_BEAUTIFY_FLAG" val="#wm#"/>
  <p:tag name="KSO_WM_UNIT_TYPE" val="i"/>
  <p:tag name="KSO_WM_UNIT_ID" val="_12*i*8"/>
  <p:tag name="KSO_WM_UNIT_INDEX" val="8"/>
  <p:tag name="KSO_WM_SLIDE_BACKGROUND_TYPE" val="general"/>
  <p:tag name="KSO_WM_UNIT_HIGHLIGHT" val="0"/>
  <p:tag name="KSO_WM_UNIT_COMPATIBLE" val="0"/>
  <p:tag name="KSO_WM_UNIT_DIAGRAM_ISNUMVISUAL" val="0"/>
  <p:tag name="KSO_WM_UNIT_DIAGRAM_ISREFERUNIT" val="0"/>
</p:tagLst>
</file>

<file path=ppt/tags/tag144.xml><?xml version="1.0" encoding="utf-8"?>
<p:tagLst xmlns:p="http://schemas.openxmlformats.org/presentationml/2006/main">
  <p:tag name="KSO_WM_UNIT_LAYERLEVEL" val="1"/>
  <p:tag name="KSO_WM_TAG_VERSION" val="1.0"/>
  <p:tag name="KSO_WM_BEAUTIFY_FLAG" val="#wm#"/>
  <p:tag name="KSO_WM_UNIT_TYPE" val="i"/>
  <p:tag name="KSO_WM_UNIT_ID" val="_12*i*20"/>
  <p:tag name="KSO_WM_UNIT_INDEX" val="20"/>
  <p:tag name="KSO_WM_SLIDE_BACKGROUND_TYPE" val="general"/>
  <p:tag name="KSO_WM_UNIT_HIGHLIGHT" val="0"/>
  <p:tag name="KSO_WM_UNIT_COMPATIBLE" val="0"/>
  <p:tag name="KSO_WM_UNIT_DIAGRAM_ISNUMVISUAL" val="0"/>
  <p:tag name="KSO_WM_UNIT_DIAGRAM_ISREFERUNIT" val="0"/>
</p:tagLst>
</file>

<file path=ppt/tags/tag145.xml><?xml version="1.0" encoding="utf-8"?>
<p:tagLst xmlns:p="http://schemas.openxmlformats.org/presentationml/2006/main">
  <p:tag name="KSO_WM_UNIT_LAYERLEVEL" val="1"/>
  <p:tag name="KSO_WM_TAG_VERSION" val="1.0"/>
  <p:tag name="KSO_WM_BEAUTIFY_FLAG" val="#wm#"/>
  <p:tag name="KSO_WM_UNIT_TYPE" val="i"/>
  <p:tag name="KSO_WM_UNIT_ID" val="_12*i*5"/>
  <p:tag name="KSO_WM_UNIT_INDEX" val="5"/>
  <p:tag name="KSO_WM_SLIDE_BACKGROUND_TYPE" val="general"/>
  <p:tag name="KSO_WM_UNIT_HIGHLIGHT" val="0"/>
  <p:tag name="KSO_WM_UNIT_COMPATIBLE" val="0"/>
  <p:tag name="KSO_WM_UNIT_DIAGRAM_ISNUMVISUAL" val="0"/>
  <p:tag name="KSO_WM_UNIT_DIAGRAM_ISREFERUNIT" val="0"/>
</p:tagLst>
</file>

<file path=ppt/tags/tag14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5.xml><?xml version="1.0" encoding="utf-8"?>
<p:tagLst xmlns:p="http://schemas.openxmlformats.org/presentationml/2006/main">
  <p:tag name="KSO_WM_UNIT_LAYERLEVEL" val="1"/>
  <p:tag name="KSO_WM_TAG_VERSION" val="1.0"/>
  <p:tag name="KSO_WM_BEAUTIFY_FLAG" val="#wm#"/>
  <p:tag name="KSO_WM_UNIT_TYPE" val="i"/>
  <p:tag name="KSO_WM_UNIT_ID" val="_13*i*1"/>
  <p:tag name="KSO_WM_UNIT_INDEX" val="1"/>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UNIT_LAYERLEVEL" val="1"/>
  <p:tag name="KSO_WM_TAG_VERSION" val="1.0"/>
  <p:tag name="KSO_WM_BEAUTIFY_FLAG" val="#wm#"/>
  <p:tag name="KSO_WM_UNIT_TYPE" val="i"/>
  <p:tag name="KSO_WM_UNIT_ID" val="_13*i*0"/>
  <p:tag name="KSO_WM_UNIT_INDEX" val="0"/>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53.xml><?xml version="1.0" encoding="utf-8"?>
<p:tagLst xmlns:p="http://schemas.openxmlformats.org/presentationml/2006/main">
  <p:tag name="KSO_WM_UNIT_LAYERLEVEL" val="1"/>
  <p:tag name="KSO_WM_TAG_VERSION" val="1.0"/>
  <p:tag name="KSO_WM_BEAUTIFY_FLAG" val="#wm#"/>
  <p:tag name="KSO_WM_UNIT_TYPE" val="i"/>
  <p:tag name="KSO_WM_UNIT_ID" val="_13*i*2"/>
  <p:tag name="KSO_WM_UNIT_INDEX" val="2"/>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54.xml><?xml version="1.0" encoding="utf-8"?>
<p:tagLst xmlns:p="http://schemas.openxmlformats.org/presentationml/2006/main">
  <p:tag name="KSO_WM_UNIT_LAYERLEVEL" val="1"/>
  <p:tag name="KSO_WM_TAG_VERSION" val="1.0"/>
  <p:tag name="KSO_WM_BEAUTIFY_FLAG" val="#wm#"/>
  <p:tag name="KSO_WM_UNIT_TYPE" val="i"/>
  <p:tag name="KSO_WM_UNIT_ID" val="_13*i*0"/>
  <p:tag name="KSO_WM_UNIT_INDEX" val="0"/>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55.xml><?xml version="1.0" encoding="utf-8"?>
<p:tagLst xmlns:p="http://schemas.openxmlformats.org/presentationml/2006/main">
  <p:tag name="KSO_WM_UNIT_LAYERLEVEL" val="1"/>
  <p:tag name="KSO_WM_TAG_VERSION" val="1.0"/>
  <p:tag name="KSO_WM_BEAUTIFY_FLAG" val="#wm#"/>
  <p:tag name="KSO_WM_UNIT_TYPE" val="i"/>
  <p:tag name="KSO_WM_UNIT_ID" val="_13*i*1"/>
  <p:tag name="KSO_WM_UNIT_INDEX" val="1"/>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56.xml><?xml version="1.0" encoding="utf-8"?>
<p:tagLst xmlns:p="http://schemas.openxmlformats.org/presentationml/2006/main">
  <p:tag name="KSO_WM_UNIT_LAYERLEVEL" val="1"/>
  <p:tag name="KSO_WM_TAG_VERSION" val="1.0"/>
  <p:tag name="KSO_WM_BEAUTIFY_FLAG" val="#wm#"/>
  <p:tag name="KSO_WM_UNIT_TYPE" val="i"/>
  <p:tag name="KSO_WM_UNIT_ID" val="_13*i*2"/>
  <p:tag name="KSO_WM_UNIT_INDEX" val="2"/>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57.xml><?xml version="1.0" encoding="utf-8"?>
<p:tagLst xmlns:p="http://schemas.openxmlformats.org/presentationml/2006/main">
  <p:tag name="KSO_WM_UNIT_LAYERLEVEL" val="1"/>
  <p:tag name="KSO_WM_TAG_VERSION" val="1.0"/>
  <p:tag name="KSO_WM_BEAUTIFY_FLAG" val="#wm#"/>
  <p:tag name="KSO_WM_UNIT_TYPE" val="i"/>
  <p:tag name="KSO_WM_UNIT_ID" val="_13*i*3"/>
  <p:tag name="KSO_WM_UNIT_INDEX" val="3"/>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58.xml><?xml version="1.0" encoding="utf-8"?>
<p:tagLst xmlns:p="http://schemas.openxmlformats.org/presentationml/2006/main">
  <p:tag name="KSO_WM_UNIT_LAYERLEVEL" val="1"/>
  <p:tag name="KSO_WM_TAG_VERSION" val="1.0"/>
  <p:tag name="KSO_WM_BEAUTIFY_FLAG" val="#wm#"/>
  <p:tag name="KSO_WM_UNIT_TYPE" val="i"/>
  <p:tag name="KSO_WM_UNIT_ID" val="_13*i*4"/>
  <p:tag name="KSO_WM_UNIT_INDEX" val="4"/>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59.xml><?xml version="1.0" encoding="utf-8"?>
<p:tagLst xmlns:p="http://schemas.openxmlformats.org/presentationml/2006/main">
  <p:tag name="KSO_WM_UNIT_LAYERLEVEL" val="1"/>
  <p:tag name="KSO_WM_TAG_VERSION" val="1.0"/>
  <p:tag name="KSO_WM_BEAUTIFY_FLAG" val="#wm#"/>
  <p:tag name="KSO_WM_UNIT_TYPE" val="i"/>
  <p:tag name="KSO_WM_UNIT_ID" val="_13*i*5"/>
  <p:tag name="KSO_WM_UNIT_INDEX" val="5"/>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6.xml><?xml version="1.0" encoding="utf-8"?>
<p:tagLst xmlns:p="http://schemas.openxmlformats.org/presentationml/2006/main">
  <p:tag name="KSO_WM_UNIT_LAYERLEVEL" val="1"/>
  <p:tag name="KSO_WM_TAG_VERSION" val="1.0"/>
  <p:tag name="KSO_WM_BEAUTIFY_FLAG" val="#wm#"/>
  <p:tag name="KSO_WM_UNIT_TYPE" val="i"/>
  <p:tag name="KSO_WM_UNIT_ID" val="_13*i*2"/>
  <p:tag name="KSO_WM_UNIT_INDEX" val="2"/>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60.xml><?xml version="1.0" encoding="utf-8"?>
<p:tagLst xmlns:p="http://schemas.openxmlformats.org/presentationml/2006/main">
  <p:tag name="KSO_WM_UNIT_LAYERLEVEL" val="1"/>
  <p:tag name="KSO_WM_TAG_VERSION" val="1.0"/>
  <p:tag name="KSO_WM_BEAUTIFY_FLAG" val="#wm#"/>
  <p:tag name="KSO_WM_UNIT_TYPE" val="i"/>
  <p:tag name="KSO_WM_UNIT_ID" val="_13*i*6"/>
  <p:tag name="KSO_WM_UNIT_INDEX" val="6"/>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61.xml><?xml version="1.0" encoding="utf-8"?>
<p:tagLst xmlns:p="http://schemas.openxmlformats.org/presentationml/2006/main">
  <p:tag name="KSO_WM_UNIT_LAYERLEVEL" val="1"/>
  <p:tag name="KSO_WM_TAG_VERSION" val="1.0"/>
  <p:tag name="KSO_WM_BEAUTIFY_FLAG" val="#wm#"/>
  <p:tag name="KSO_WM_UNIT_TYPE" val="i"/>
  <p:tag name="KSO_WM_UNIT_ID" val="_13*i*7"/>
  <p:tag name="KSO_WM_UNIT_INDEX" val="7"/>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62.xml><?xml version="1.0" encoding="utf-8"?>
<p:tagLst xmlns:p="http://schemas.openxmlformats.org/presentationml/2006/main">
  <p:tag name="KSO_WM_UNIT_LAYERLEVEL" val="1"/>
  <p:tag name="KSO_WM_TAG_VERSION" val="1.0"/>
  <p:tag name="KSO_WM_BEAUTIFY_FLAG" val="#wm#"/>
  <p:tag name="KSO_WM_UNIT_TYPE" val="i"/>
  <p:tag name="KSO_WM_UNIT_ID" val="_13*i*8"/>
  <p:tag name="KSO_WM_UNIT_INDEX" val="8"/>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63.xml><?xml version="1.0" encoding="utf-8"?>
<p:tagLst xmlns:p="http://schemas.openxmlformats.org/presentationml/2006/main">
  <p:tag name="KSO_WM_UNIT_LAYERLEVEL" val="1"/>
  <p:tag name="KSO_WM_TAG_VERSION" val="1.0"/>
  <p:tag name="KSO_WM_BEAUTIFY_FLAG" val="#wm#"/>
  <p:tag name="KSO_WM_UNIT_TYPE" val="i"/>
  <p:tag name="KSO_WM_UNIT_ID" val="_13*i*9"/>
  <p:tag name="KSO_WM_UNIT_INDEX" val="9"/>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64.xml><?xml version="1.0" encoding="utf-8"?>
<p:tagLst xmlns:p="http://schemas.openxmlformats.org/presentationml/2006/main">
  <p:tag name="KSO_WM_UNIT_LAYERLEVEL" val="1"/>
  <p:tag name="KSO_WM_TAG_VERSION" val="1.0"/>
  <p:tag name="KSO_WM_BEAUTIFY_FLAG" val="#wm#"/>
  <p:tag name="KSO_WM_UNIT_TYPE" val="i"/>
  <p:tag name="KSO_WM_UNIT_ID" val="_13*i*10"/>
  <p:tag name="KSO_WM_UNIT_INDEX" val="10"/>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65.xml><?xml version="1.0" encoding="utf-8"?>
<p:tagLst xmlns:p="http://schemas.openxmlformats.org/presentationml/2006/main">
  <p:tag name="KSO_WM_UNIT_LAYERLEVEL" val="1"/>
  <p:tag name="KSO_WM_TAG_VERSION" val="1.0"/>
  <p:tag name="KSO_WM_BEAUTIFY_FLAG" val="#wm#"/>
  <p:tag name="KSO_WM_UNIT_TYPE" val="i"/>
  <p:tag name="KSO_WM_UNIT_ID" val="_13*i*11"/>
  <p:tag name="KSO_WM_UNIT_INDEX" val="11"/>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66.xml><?xml version="1.0" encoding="utf-8"?>
<p:tagLst xmlns:p="http://schemas.openxmlformats.org/presentationml/2006/main">
  <p:tag name="KSO_WM_UNIT_LAYERLEVEL" val="1"/>
  <p:tag name="KSO_WM_TAG_VERSION" val="1.0"/>
  <p:tag name="KSO_WM_BEAUTIFY_FLAG" val="#wm#"/>
  <p:tag name="KSO_WM_UNIT_TYPE" val="i"/>
  <p:tag name="KSO_WM_UNIT_ID" val="_13*i*12"/>
  <p:tag name="KSO_WM_UNIT_INDEX" val="12"/>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67.xml><?xml version="1.0" encoding="utf-8"?>
<p:tagLst xmlns:p="http://schemas.openxmlformats.org/presentationml/2006/main">
  <p:tag name="KSO_WM_UNIT_LAYERLEVEL" val="1"/>
  <p:tag name="KSO_WM_TAG_VERSION" val="1.0"/>
  <p:tag name="KSO_WM_BEAUTIFY_FLAG" val="#wm#"/>
  <p:tag name="KSO_WM_UNIT_TYPE" val="i"/>
  <p:tag name="KSO_WM_UNIT_ID" val="_13*i*20"/>
  <p:tag name="KSO_WM_UNIT_INDEX" val="20"/>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6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xml><?xml version="1.0" encoding="utf-8"?>
<p:tagLst xmlns:p="http://schemas.openxmlformats.org/presentationml/2006/main">
  <p:tag name="KSO_WM_UNIT_LAYERLEVEL" val="1"/>
  <p:tag name="KSO_WM_TAG_VERSION" val="1.0"/>
  <p:tag name="KSO_WM_BEAUTIFY_FLAG" val="#wm#"/>
  <p:tag name="KSO_WM_UNIT_TYPE" val="i"/>
  <p:tag name="KSO_WM_UNIT_ID" val="_13*i*3"/>
  <p:tag name="KSO_WM_UNIT_INDEX" val="3"/>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7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7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p="http://schemas.openxmlformats.org/presentationml/2006/main">
  <p:tag name="KSO_WM_UNIT_LAYERLEVEL" val="1"/>
  <p:tag name="KSO_WM_TAG_VERSION" val="1.0"/>
  <p:tag name="KSO_WM_BEAUTIFY_FLAG" val="#wm#"/>
  <p:tag name="KSO_WM_UNIT_TYPE" val="i"/>
  <p:tag name="KSO_WM_UNIT_ID" val="_14*i*8"/>
  <p:tag name="KSO_WM_UNIT_INDEX" val="8"/>
  <p:tag name="KSO_WM_SLIDE_BACKGROUND_TYPE" val="leftRight"/>
  <p:tag name="KSO_WM_SLIDE_BK_DARK_LIGHT" val="2"/>
  <p:tag name="KSO_WM_UNIT_HIGHLIGHT" val="0"/>
  <p:tag name="KSO_WM_UNIT_COMPATIBLE" val="0"/>
  <p:tag name="KSO_WM_UNIT_DIAGRAM_ISNUMVISUAL" val="0"/>
  <p:tag name="KSO_WM_UNIT_DIAGRAM_ISREFERUNIT" val="0"/>
</p:tagLst>
</file>

<file path=ppt/tags/tag18.xml><?xml version="1.0" encoding="utf-8"?>
<p:tagLst xmlns:p="http://schemas.openxmlformats.org/presentationml/2006/main">
  <p:tag name="KSO_WM_UNIT_LAYERLEVEL" val="1"/>
  <p:tag name="KSO_WM_TAG_VERSION" val="1.0"/>
  <p:tag name="KSO_WM_BEAUTIFY_FLAG" val="#wm#"/>
  <p:tag name="KSO_WM_UNIT_TYPE" val="i"/>
  <p:tag name="KSO_WM_UNIT_ID" val="_13*i*4"/>
  <p:tag name="KSO_WM_UNIT_INDEX" val="4"/>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80.xml><?xml version="1.0" encoding="utf-8"?>
<p:tagLst xmlns:p="http://schemas.openxmlformats.org/presentationml/2006/main">
  <p:tag name="KSO_WM_UNIT_LAYERLEVEL" val="1"/>
  <p:tag name="KSO_WM_TAG_VERSION" val="1.0"/>
  <p:tag name="KSO_WM_BEAUTIFY_FLAG" val="#wm#"/>
  <p:tag name="KSO_WM_UNIT_TYPE" val="i"/>
  <p:tag name="KSO_WM_UNIT_ID" val="_14*i*20"/>
  <p:tag name="KSO_WM_UNIT_INDEX" val="20"/>
  <p:tag name="KSO_WM_SLIDE_BACKGROUND_TYPE" val="leftRight"/>
  <p:tag name="KSO_WM_SLIDE_BK_DARK_LIGHT" val="2"/>
  <p:tag name="KSO_WM_UNIT_HIGHLIGHT" val="0"/>
  <p:tag name="KSO_WM_UNIT_COMPATIBLE" val="0"/>
  <p:tag name="KSO_WM_UNIT_DIAGRAM_ISNUMVISUAL" val="0"/>
  <p:tag name="KSO_WM_UNIT_DIAGRAM_ISREFERUNIT" val="0"/>
</p:tagLst>
</file>

<file path=ppt/tags/tag181.xml><?xml version="1.0" encoding="utf-8"?>
<p:tagLst xmlns:p="http://schemas.openxmlformats.org/presentationml/2006/main">
  <p:tag name="KSO_WM_UNIT_LAYERLEVEL" val="1"/>
  <p:tag name="KSO_WM_TAG_VERSION" val="1.0"/>
  <p:tag name="KSO_WM_BEAUTIFY_FLAG" val="#wm#"/>
  <p:tag name="KSO_WM_UNIT_TYPE" val="i"/>
  <p:tag name="KSO_WM_UNIT_ID" val="_14*i*5"/>
  <p:tag name="KSO_WM_UNIT_INDEX" val="5"/>
  <p:tag name="KSO_WM_SLIDE_BACKGROUND_TYPE" val="leftRight"/>
  <p:tag name="KSO_WM_SLIDE_BK_DARK_LIGHT" val="2"/>
  <p:tag name="KSO_WM_UNIT_HIGHLIGHT" val="0"/>
  <p:tag name="KSO_WM_UNIT_COMPATIBLE" val="0"/>
  <p:tag name="KSO_WM_UNIT_DIAGRAM_ISNUMVISUAL" val="0"/>
  <p:tag name="KSO_WM_UNIT_DIAGRAM_ISREFERUNIT" val="0"/>
</p:tagLst>
</file>

<file path=ppt/tags/tag1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3.xml><?xml version="1.0" encoding="utf-8"?>
<p:tagLst xmlns:p="http://schemas.openxmlformats.org/presentationml/2006/main">
  <p:tag name="KSO_WM_UNIT_LAYERLEVEL" val="1"/>
  <p:tag name="KSO_WM_TAG_VERSION" val="1.0"/>
  <p:tag name="KSO_WM_BEAUTIFY_FLAG" val="#wm#"/>
  <p:tag name="KSO_WM_UNIT_TYPE" val="i"/>
  <p:tag name="KSO_WM_UNIT_ID" val="_14*i*8"/>
  <p:tag name="KSO_WM_UNIT_INDEX" val="8"/>
  <p:tag name="KSO_WM_SLIDE_BACKGROUND_TYPE" val="leftRight"/>
  <p:tag name="KSO_WM_SLIDE_BK_DARK_LIGHT" val="2"/>
  <p:tag name="KSO_WM_UNIT_HIGHLIGHT" val="0"/>
  <p:tag name="KSO_WM_UNIT_COMPATIBLE" val="0"/>
  <p:tag name="KSO_WM_UNIT_DIAGRAM_ISNUMVISUAL" val="0"/>
  <p:tag name="KSO_WM_UNIT_DIAGRAM_ISREFERUNIT" val="0"/>
</p:tagLst>
</file>

<file path=ppt/tags/tag184.xml><?xml version="1.0" encoding="utf-8"?>
<p:tagLst xmlns:p="http://schemas.openxmlformats.org/presentationml/2006/main">
  <p:tag name="KSO_WM_UNIT_LAYERLEVEL" val="1"/>
  <p:tag name="KSO_WM_TAG_VERSION" val="1.0"/>
  <p:tag name="KSO_WM_BEAUTIFY_FLAG" val="#wm#"/>
  <p:tag name="KSO_WM_UNIT_TYPE" val="i"/>
  <p:tag name="KSO_WM_UNIT_ID" val="_14*i*9"/>
  <p:tag name="KSO_WM_UNIT_INDEX" val="9"/>
  <p:tag name="KSO_WM_SLIDE_BACKGROUND_TYPE" val="leftRight"/>
  <p:tag name="KSO_WM_SLIDE_BK_DARK_LIGHT" val="2"/>
  <p:tag name="KSO_WM_UNIT_HIGHLIGHT" val="0"/>
  <p:tag name="KSO_WM_UNIT_COMPATIBLE" val="0"/>
  <p:tag name="KSO_WM_UNIT_DIAGRAM_ISNUMVISUAL" val="0"/>
  <p:tag name="KSO_WM_UNIT_DIAGRAM_ISREFERUNIT" val="0"/>
</p:tagLst>
</file>

<file path=ppt/tags/tag185.xml><?xml version="1.0" encoding="utf-8"?>
<p:tagLst xmlns:p="http://schemas.openxmlformats.org/presentationml/2006/main">
  <p:tag name="KSO_WM_UNIT_LAYERLEVEL" val="1"/>
  <p:tag name="KSO_WM_TAG_VERSION" val="1.0"/>
  <p:tag name="KSO_WM_BEAUTIFY_FLAG" val="#wm#"/>
  <p:tag name="KSO_WM_UNIT_TYPE" val="i"/>
  <p:tag name="KSO_WM_UNIT_ID" val="_14*i*5"/>
  <p:tag name="KSO_WM_UNIT_INDEX" val="5"/>
  <p:tag name="KSO_WM_SLIDE_BACKGROUND_TYPE" val="leftRight"/>
  <p:tag name="KSO_WM_SLIDE_BK_DARK_LIGHT" val="2"/>
  <p:tag name="KSO_WM_UNIT_HIGHLIGHT" val="0"/>
  <p:tag name="KSO_WM_UNIT_COMPATIBLE" val="0"/>
  <p:tag name="KSO_WM_UNIT_DIAGRAM_ISNUMVISUAL" val="0"/>
  <p:tag name="KSO_WM_UNIT_DIAGRAM_ISREFERUNIT" val="0"/>
</p:tagLst>
</file>

<file path=ppt/tags/tag1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xml><?xml version="1.0" encoding="utf-8"?>
<p:tagLst xmlns:p="http://schemas.openxmlformats.org/presentationml/2006/main">
  <p:tag name="KSO_WM_UNIT_LAYERLEVEL" val="1"/>
  <p:tag name="KSO_WM_TAG_VERSION" val="1.0"/>
  <p:tag name="KSO_WM_BEAUTIFY_FLAG" val="#wm#"/>
  <p:tag name="KSO_WM_UNIT_TYPE" val="i"/>
  <p:tag name="KSO_WM_UNIT_ID" val="_13*i*5"/>
  <p:tag name="KSO_WM_UNIT_INDEX" val="5"/>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1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LAYERLEVEL" val="1"/>
  <p:tag name="KSO_WM_TAG_VERSION" val="1.0"/>
  <p:tag name="KSO_WM_BEAUTIFY_FLAG" val="#wm#"/>
  <p:tag name="KSO_WM_UNIT_TYPE" val="i"/>
  <p:tag name="KSO_WM_UNIT_ID" val="_13*i*6"/>
  <p:tag name="KSO_WM_UNIT_INDEX" val="6"/>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2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p="http://schemas.openxmlformats.org/presentationml/2006/main">
  <p:tag name="KSO_WM_TAG_VERSION" val="1.0"/>
  <p:tag name="KSO_WM_UNIT_TYPE" val="l_h_i"/>
  <p:tag name="KSO_WM_UNIT_INDEX" val="1_1_1"/>
  <p:tag name="KSO_WM_UNIT_ID" val="_16*l_h_i*1_1_1"/>
  <p:tag name="KSO_WM_UNIT_LAYERLEVEL" val="1_1_1"/>
  <p:tag name="KSO_WM_BEAUTIFY_FLAG" val="#wm#"/>
  <p:tag name="KSO_WM_SLIDE_BACKGROUND_TYPE" val="bottomTop"/>
  <p:tag name="KSO_WM_SLIDE_BK_DARK_LIGHT" val="2"/>
  <p:tag name="KSO_WM_UNIT_HIGHLIGHT" val="0"/>
  <p:tag name="KSO_WM_UNIT_COMPATIBLE" val="0"/>
  <p:tag name="KSO_WM_UNIT_DIAGRAM_ISNUMVISUAL" val="0"/>
  <p:tag name="KSO_WM_UNIT_DIAGRAM_ISREFERUNIT" val="0"/>
</p:tagLst>
</file>

<file path=ppt/tags/tag203.xml><?xml version="1.0" encoding="utf-8"?>
<p:tagLst xmlns:p="http://schemas.openxmlformats.org/presentationml/2006/main">
  <p:tag name="KSO_WM_TAG_VERSION" val="1.0"/>
  <p:tag name="KSO_WM_UNIT_TYPE" val="l_h_i"/>
  <p:tag name="KSO_WM_UNIT_INDEX" val="1_1_1"/>
  <p:tag name="KSO_WM_UNIT_ID" val="_16*l_h_i*1_1_1"/>
  <p:tag name="KSO_WM_UNIT_LAYERLEVEL" val="1_1_1"/>
  <p:tag name="KSO_WM_BEAUTIFY_FLAG" val="#wm#"/>
  <p:tag name="KSO_WM_SLIDE_BACKGROUND_TYPE" val="bottomTop"/>
  <p:tag name="KSO_WM_SLIDE_BK_DARK_LIGHT" val="2"/>
  <p:tag name="KSO_WM_UNIT_HIGHLIGHT" val="0"/>
  <p:tag name="KSO_WM_UNIT_COMPATIBLE" val="0"/>
  <p:tag name="KSO_WM_UNIT_DIAGRAM_ISNUMVISUAL" val="0"/>
  <p:tag name="KSO_WM_UNIT_DIAGRAM_ISREFERUNIT" val="0"/>
</p:tagLst>
</file>

<file path=ppt/tags/tag20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xml><?xml version="1.0" encoding="utf-8"?>
<p:tagLst xmlns:p="http://schemas.openxmlformats.org/presentationml/2006/main">
  <p:tag name="KSO_WM_UNIT_LAYERLEVEL" val="1"/>
  <p:tag name="KSO_WM_TAG_VERSION" val="1.0"/>
  <p:tag name="KSO_WM_BEAUTIFY_FLAG" val="#wm#"/>
  <p:tag name="KSO_WM_UNIT_TYPE" val="i"/>
  <p:tag name="KSO_WM_UNIT_ID" val="_13*i*7"/>
  <p:tag name="KSO_WM_UNIT_INDEX" val="7"/>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2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p="http://schemas.openxmlformats.org/presentationml/2006/main">
  <p:tag name="KSO_WM_UNIT_LAYERLEVEL" val="1"/>
  <p:tag name="KSO_WM_TAG_VERSION" val="1.0"/>
  <p:tag name="KSO_WM_BEAUTIFY_FLAG" val="#wm#"/>
  <p:tag name="KSO_WM_UNIT_TYPE" val="i"/>
  <p:tag name="KSO_WM_UNIT_ID" val="_17*i*8"/>
  <p:tag name="KSO_WM_UNIT_INDEX" val="8"/>
  <p:tag name="KSO_WM_SLIDE_BACKGROUND_TYPE" val="navigation"/>
  <p:tag name="KSO_WM_SLIDE_BK_DARK_LIGHT" val="2"/>
  <p:tag name="KSO_WM_UNIT_HIGHLIGHT" val="0"/>
  <p:tag name="KSO_WM_UNIT_COMPATIBLE" val="0"/>
  <p:tag name="KSO_WM_UNIT_DIAGRAM_ISNUMVISUAL" val="0"/>
  <p:tag name="KSO_WM_UNIT_DIAGRAM_ISREFERUNIT" val="0"/>
</p:tagLst>
</file>

<file path=ppt/tags/tag217.xml><?xml version="1.0" encoding="utf-8"?>
<p:tagLst xmlns:p="http://schemas.openxmlformats.org/presentationml/2006/main">
  <p:tag name="KSO_WM_UNIT_LAYERLEVEL" val="1"/>
  <p:tag name="KSO_WM_TAG_VERSION" val="1.0"/>
  <p:tag name="KSO_WM_BEAUTIFY_FLAG" val="#wm#"/>
  <p:tag name="KSO_WM_UNIT_TYPE" val="i"/>
  <p:tag name="KSO_WM_UNIT_ID" val="_17*i*9"/>
  <p:tag name="KSO_WM_UNIT_INDEX" val="9"/>
  <p:tag name="KSO_WM_SLIDE_BACKGROUND_TYPE" val="navigation"/>
  <p:tag name="KSO_WM_SLIDE_BK_DARK_LIGHT" val="2"/>
  <p:tag name="KSO_WM_UNIT_HIGHLIGHT" val="0"/>
  <p:tag name="KSO_WM_UNIT_COMPATIBLE" val="0"/>
  <p:tag name="KSO_WM_UNIT_DIAGRAM_ISNUMVISUAL" val="0"/>
  <p:tag name="KSO_WM_UNIT_DIAGRAM_ISREFERUNIT" val="0"/>
</p:tagLst>
</file>

<file path=ppt/tags/tag218.xml><?xml version="1.0" encoding="utf-8"?>
<p:tagLst xmlns:p="http://schemas.openxmlformats.org/presentationml/2006/main">
  <p:tag name="KSO_WM_UNIT_LAYERLEVEL" val="1"/>
  <p:tag name="KSO_WM_TAG_VERSION" val="1.0"/>
  <p:tag name="KSO_WM_BEAUTIFY_FLAG" val="#wm#"/>
  <p:tag name="KSO_WM_UNIT_TYPE" val="i"/>
  <p:tag name="KSO_WM_UNIT_ID" val="_17*i*5"/>
  <p:tag name="KSO_WM_UNIT_INDEX" val="5"/>
  <p:tag name="KSO_WM_SLIDE_BACKGROUND_TYPE" val="navigation"/>
  <p:tag name="KSO_WM_SLIDE_BK_DARK_LIGHT" val="2"/>
  <p:tag name="KSO_WM_UNIT_HIGHLIGHT" val="0"/>
  <p:tag name="KSO_WM_UNIT_COMPATIBLE" val="0"/>
  <p:tag name="KSO_WM_UNIT_DIAGRAM_ISNUMVISUAL" val="0"/>
  <p:tag name="KSO_WM_UNIT_DIAGRAM_ISREFERUNIT" val="0"/>
</p:tagLst>
</file>

<file path=ppt/tags/tag2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xml><?xml version="1.0" encoding="utf-8"?>
<p:tagLst xmlns:p="http://schemas.openxmlformats.org/presentationml/2006/main">
  <p:tag name="KSO_WM_UNIT_LAYERLEVEL" val="1"/>
  <p:tag name="KSO_WM_TAG_VERSION" val="1.0"/>
  <p:tag name="KSO_WM_BEAUTIFY_FLAG" val="#wm#"/>
  <p:tag name="KSO_WM_UNIT_TYPE" val="i"/>
  <p:tag name="KSO_WM_UNIT_ID" val="_13*i*8"/>
  <p:tag name="KSO_WM_UNIT_INDEX" val="8"/>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220.xml><?xml version="1.0" encoding="utf-8"?>
<p:tagLst xmlns:p="http://schemas.openxmlformats.org/presentationml/2006/main">
  <p:tag name="KSO_WM_UNIT_LAYERLEVEL" val="1"/>
  <p:tag name="KSO_WM_TAG_VERSION" val="1.0"/>
  <p:tag name="KSO_WM_BEAUTIFY_FLAG" val="#wm#"/>
  <p:tag name="KSO_WM_UNIT_TYPE" val="i"/>
  <p:tag name="KSO_WM_UNIT_ID" val="_17*i*8"/>
  <p:tag name="KSO_WM_UNIT_INDEX" val="8"/>
  <p:tag name="KSO_WM_SLIDE_BACKGROUND_TYPE" val="navigation"/>
  <p:tag name="KSO_WM_SLIDE_BK_DARK_LIGHT" val="2"/>
  <p:tag name="KSO_WM_UNIT_HIGHLIGHT" val="0"/>
  <p:tag name="KSO_WM_UNIT_COMPATIBLE" val="0"/>
  <p:tag name="KSO_WM_UNIT_DIAGRAM_ISNUMVISUAL" val="0"/>
  <p:tag name="KSO_WM_UNIT_DIAGRAM_ISREFERUNIT" val="0"/>
</p:tagLst>
</file>

<file path=ppt/tags/tag221.xml><?xml version="1.0" encoding="utf-8"?>
<p:tagLst xmlns:p="http://schemas.openxmlformats.org/presentationml/2006/main">
  <p:tag name="KSO_WM_UNIT_LAYERLEVEL" val="1"/>
  <p:tag name="KSO_WM_TAG_VERSION" val="1.0"/>
  <p:tag name="KSO_WM_BEAUTIFY_FLAG" val="#wm#"/>
  <p:tag name="KSO_WM_UNIT_TYPE" val="i"/>
  <p:tag name="KSO_WM_UNIT_ID" val="_17*i*20"/>
  <p:tag name="KSO_WM_UNIT_INDEX" val="20"/>
  <p:tag name="KSO_WM_SLIDE_BACKGROUND_TYPE" val="navigation"/>
  <p:tag name="KSO_WM_SLIDE_BK_DARK_LIGHT" val="2"/>
  <p:tag name="KSO_WM_UNIT_HIGHLIGHT" val="0"/>
  <p:tag name="KSO_WM_UNIT_COMPATIBLE" val="0"/>
  <p:tag name="KSO_WM_UNIT_DIAGRAM_ISNUMVISUAL" val="0"/>
  <p:tag name="KSO_WM_UNIT_DIAGRAM_ISREFERUNIT" val="0"/>
</p:tagLst>
</file>

<file path=ppt/tags/tag222.xml><?xml version="1.0" encoding="utf-8"?>
<p:tagLst xmlns:p="http://schemas.openxmlformats.org/presentationml/2006/main">
  <p:tag name="KSO_WM_UNIT_LAYERLEVEL" val="1"/>
  <p:tag name="KSO_WM_TAG_VERSION" val="1.0"/>
  <p:tag name="KSO_WM_BEAUTIFY_FLAG" val="#wm#"/>
  <p:tag name="KSO_WM_UNIT_TYPE" val="i"/>
  <p:tag name="KSO_WM_UNIT_ID" val="_17*i*5"/>
  <p:tag name="KSO_WM_UNIT_INDEX" val="5"/>
  <p:tag name="KSO_WM_SLIDE_BACKGROUND_TYPE" val="navigation"/>
  <p:tag name="KSO_WM_SLIDE_BK_DARK_LIGHT" val="2"/>
  <p:tag name="KSO_WM_UNIT_HIGHLIGHT" val="0"/>
  <p:tag name="KSO_WM_UNIT_COMPATIBLE" val="0"/>
  <p:tag name="KSO_WM_UNIT_DIAGRAM_ISNUMVISUAL" val="0"/>
  <p:tag name="KSO_WM_UNIT_DIAGRAM_ISREFERUNIT" val="0"/>
</p:tagLst>
</file>

<file path=ppt/tags/tag2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xml><?xml version="1.0" encoding="utf-8"?>
<p:tagLst xmlns:p="http://schemas.openxmlformats.org/presentationml/2006/main">
  <p:tag name="KSO_WM_UNIT_LAYERLEVEL" val="1"/>
  <p:tag name="KSO_WM_TAG_VERSION" val="1.0"/>
  <p:tag name="KSO_WM_BEAUTIFY_FLAG" val="#wm#"/>
  <p:tag name="KSO_WM_UNIT_TYPE" val="i"/>
  <p:tag name="KSO_WM_UNIT_ID" val="_13*i*9"/>
  <p:tag name="KSO_WM_UNIT_INDEX" val="9"/>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2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3.xml><?xml version="1.0" encoding="utf-8"?>
<p:tagLst xmlns:p="http://schemas.openxmlformats.org/presentationml/2006/main">
  <p:tag name="KSO_WM_UNIT_LAYERLEVEL" val="1"/>
  <p:tag name="KSO_WM_TAG_VERSION" val="1.0"/>
  <p:tag name="KSO_WM_BEAUTIFY_FLAG" val="#wm#"/>
  <p:tag name="KSO_WM_UNIT_TYPE" val="i"/>
  <p:tag name="KSO_WM_UNIT_ID" val="_18*i*0"/>
  <p:tag name="KSO_WM_UNIT_INDEX" val="0"/>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34.xml><?xml version="1.0" encoding="utf-8"?>
<p:tagLst xmlns:p="http://schemas.openxmlformats.org/presentationml/2006/main">
  <p:tag name="KSO_WM_UNIT_LAYERLEVEL" val="1"/>
  <p:tag name="KSO_WM_TAG_VERSION" val="1.0"/>
  <p:tag name="KSO_WM_BEAUTIFY_FLAG" val="#wm#"/>
  <p:tag name="KSO_WM_UNIT_TYPE" val="i"/>
  <p:tag name="KSO_WM_UNIT_ID" val="_18*i*2"/>
  <p:tag name="KSO_WM_UNIT_INDEX" val="2"/>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35.xml><?xml version="1.0" encoding="utf-8"?>
<p:tagLst xmlns:p="http://schemas.openxmlformats.org/presentationml/2006/main">
  <p:tag name="KSO_WM_UNIT_LAYERLEVEL" val="1"/>
  <p:tag name="KSO_WM_TAG_VERSION" val="1.0"/>
  <p:tag name="KSO_WM_BEAUTIFY_FLAG" val="#wm#"/>
  <p:tag name="KSO_WM_UNIT_TYPE" val="i"/>
  <p:tag name="KSO_WM_UNIT_ID" val="_18*i*0"/>
  <p:tag name="KSO_WM_UNIT_INDEX" val="0"/>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36.xml><?xml version="1.0" encoding="utf-8"?>
<p:tagLst xmlns:p="http://schemas.openxmlformats.org/presentationml/2006/main">
  <p:tag name="KSO_WM_UNIT_LAYERLEVEL" val="1"/>
  <p:tag name="KSO_WM_TAG_VERSION" val="1.0"/>
  <p:tag name="KSO_WM_BEAUTIFY_FLAG" val="#wm#"/>
  <p:tag name="KSO_WM_UNIT_TYPE" val="i"/>
  <p:tag name="KSO_WM_UNIT_ID" val="_18*i*1"/>
  <p:tag name="KSO_WM_UNIT_INDEX" val="1"/>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37.xml><?xml version="1.0" encoding="utf-8"?>
<p:tagLst xmlns:p="http://schemas.openxmlformats.org/presentationml/2006/main">
  <p:tag name="KSO_WM_UNIT_LAYERLEVEL" val="1"/>
  <p:tag name="KSO_WM_TAG_VERSION" val="1.0"/>
  <p:tag name="KSO_WM_BEAUTIFY_FLAG" val="#wm#"/>
  <p:tag name="KSO_WM_UNIT_TYPE" val="i"/>
  <p:tag name="KSO_WM_UNIT_ID" val="_18*i*2"/>
  <p:tag name="KSO_WM_UNIT_INDEX" val="2"/>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38.xml><?xml version="1.0" encoding="utf-8"?>
<p:tagLst xmlns:p="http://schemas.openxmlformats.org/presentationml/2006/main">
  <p:tag name="KSO_WM_UNIT_LAYERLEVEL" val="1"/>
  <p:tag name="KSO_WM_TAG_VERSION" val="1.0"/>
  <p:tag name="KSO_WM_BEAUTIFY_FLAG" val="#wm#"/>
  <p:tag name="KSO_WM_UNIT_TYPE" val="i"/>
  <p:tag name="KSO_WM_UNIT_ID" val="_18*i*3"/>
  <p:tag name="KSO_WM_UNIT_INDEX" val="3"/>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39.xml><?xml version="1.0" encoding="utf-8"?>
<p:tagLst xmlns:p="http://schemas.openxmlformats.org/presentationml/2006/main">
  <p:tag name="KSO_WM_UNIT_LAYERLEVEL" val="1"/>
  <p:tag name="KSO_WM_TAG_VERSION" val="1.0"/>
  <p:tag name="KSO_WM_BEAUTIFY_FLAG" val="#wm#"/>
  <p:tag name="KSO_WM_UNIT_TYPE" val="i"/>
  <p:tag name="KSO_WM_UNIT_ID" val="_18*i*4"/>
  <p:tag name="KSO_WM_UNIT_INDEX" val="4"/>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4.xml><?xml version="1.0" encoding="utf-8"?>
<p:tagLst xmlns:p="http://schemas.openxmlformats.org/presentationml/2006/main">
  <p:tag name="KSO_WM_UNIT_LAYERLEVEL" val="1"/>
  <p:tag name="KSO_WM_TAG_VERSION" val="1.0"/>
  <p:tag name="KSO_WM_BEAUTIFY_FLAG" val="#wm#"/>
  <p:tag name="KSO_WM_UNIT_TYPE" val="i"/>
  <p:tag name="KSO_WM_UNIT_ID" val="_13*i*10"/>
  <p:tag name="KSO_WM_UNIT_INDEX" val="10"/>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240.xml><?xml version="1.0" encoding="utf-8"?>
<p:tagLst xmlns:p="http://schemas.openxmlformats.org/presentationml/2006/main">
  <p:tag name="KSO_WM_UNIT_LAYERLEVEL" val="1"/>
  <p:tag name="KSO_WM_TAG_VERSION" val="1.0"/>
  <p:tag name="KSO_WM_BEAUTIFY_FLAG" val="#wm#"/>
  <p:tag name="KSO_WM_UNIT_TYPE" val="i"/>
  <p:tag name="KSO_WM_UNIT_ID" val="_18*i*5"/>
  <p:tag name="KSO_WM_UNIT_INDEX" val="5"/>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41.xml><?xml version="1.0" encoding="utf-8"?>
<p:tagLst xmlns:p="http://schemas.openxmlformats.org/presentationml/2006/main">
  <p:tag name="KSO_WM_UNIT_LAYERLEVEL" val="1"/>
  <p:tag name="KSO_WM_TAG_VERSION" val="1.0"/>
  <p:tag name="KSO_WM_BEAUTIFY_FLAG" val="#wm#"/>
  <p:tag name="KSO_WM_UNIT_TYPE" val="i"/>
  <p:tag name="KSO_WM_UNIT_ID" val="_18*i*6"/>
  <p:tag name="KSO_WM_UNIT_INDEX" val="6"/>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42.xml><?xml version="1.0" encoding="utf-8"?>
<p:tagLst xmlns:p="http://schemas.openxmlformats.org/presentationml/2006/main">
  <p:tag name="KSO_WM_UNIT_LAYERLEVEL" val="1"/>
  <p:tag name="KSO_WM_TAG_VERSION" val="1.0"/>
  <p:tag name="KSO_WM_BEAUTIFY_FLAG" val="#wm#"/>
  <p:tag name="KSO_WM_UNIT_TYPE" val="i"/>
  <p:tag name="KSO_WM_UNIT_ID" val="_18*i*7"/>
  <p:tag name="KSO_WM_UNIT_INDEX" val="7"/>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43.xml><?xml version="1.0" encoding="utf-8"?>
<p:tagLst xmlns:p="http://schemas.openxmlformats.org/presentationml/2006/main">
  <p:tag name="KSO_WM_UNIT_LAYERLEVEL" val="1"/>
  <p:tag name="KSO_WM_TAG_VERSION" val="1.0"/>
  <p:tag name="KSO_WM_BEAUTIFY_FLAG" val="#wm#"/>
  <p:tag name="KSO_WM_UNIT_TYPE" val="i"/>
  <p:tag name="KSO_WM_UNIT_ID" val="_18*i*8"/>
  <p:tag name="KSO_WM_UNIT_INDEX" val="8"/>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44.xml><?xml version="1.0" encoding="utf-8"?>
<p:tagLst xmlns:p="http://schemas.openxmlformats.org/presentationml/2006/main">
  <p:tag name="KSO_WM_UNIT_LAYERLEVEL" val="1"/>
  <p:tag name="KSO_WM_TAG_VERSION" val="1.0"/>
  <p:tag name="KSO_WM_BEAUTIFY_FLAG" val="#wm#"/>
  <p:tag name="KSO_WM_UNIT_TYPE" val="i"/>
  <p:tag name="KSO_WM_UNIT_ID" val="_18*i*9"/>
  <p:tag name="KSO_WM_UNIT_INDEX" val="9"/>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45.xml><?xml version="1.0" encoding="utf-8"?>
<p:tagLst xmlns:p="http://schemas.openxmlformats.org/presentationml/2006/main">
  <p:tag name="KSO_WM_UNIT_LAYERLEVEL" val="1"/>
  <p:tag name="KSO_WM_TAG_VERSION" val="1.0"/>
  <p:tag name="KSO_WM_BEAUTIFY_FLAG" val="#wm#"/>
  <p:tag name="KSO_WM_UNIT_TYPE" val="i"/>
  <p:tag name="KSO_WM_UNIT_ID" val="_18*i*10"/>
  <p:tag name="KSO_WM_UNIT_INDEX" val="10"/>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46.xml><?xml version="1.0" encoding="utf-8"?>
<p:tagLst xmlns:p="http://schemas.openxmlformats.org/presentationml/2006/main">
  <p:tag name="KSO_WM_UNIT_LAYERLEVEL" val="1"/>
  <p:tag name="KSO_WM_TAG_VERSION" val="1.0"/>
  <p:tag name="KSO_WM_BEAUTIFY_FLAG" val="#wm#"/>
  <p:tag name="KSO_WM_UNIT_TYPE" val="i"/>
  <p:tag name="KSO_WM_UNIT_ID" val="_18*i*11"/>
  <p:tag name="KSO_WM_UNIT_INDEX" val="11"/>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47.xml><?xml version="1.0" encoding="utf-8"?>
<p:tagLst xmlns:p="http://schemas.openxmlformats.org/presentationml/2006/main">
  <p:tag name="KSO_WM_UNIT_LAYERLEVEL" val="1"/>
  <p:tag name="KSO_WM_TAG_VERSION" val="1.0"/>
  <p:tag name="KSO_WM_BEAUTIFY_FLAG" val="#wm#"/>
  <p:tag name="KSO_WM_UNIT_TYPE" val="i"/>
  <p:tag name="KSO_WM_UNIT_ID" val="_18*i*12"/>
  <p:tag name="KSO_WM_UNIT_INDEX" val="12"/>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48.xml><?xml version="1.0" encoding="utf-8"?>
<p:tagLst xmlns:p="http://schemas.openxmlformats.org/presentationml/2006/main">
  <p:tag name="KSO_WM_UNIT_LAYERLEVEL" val="1"/>
  <p:tag name="KSO_WM_TAG_VERSION" val="1.0"/>
  <p:tag name="KSO_WM_BEAUTIFY_FLAG" val="#wm#"/>
  <p:tag name="KSO_WM_UNIT_TYPE" val="i"/>
  <p:tag name="KSO_WM_UNIT_ID" val="_18*i*20"/>
  <p:tag name="KSO_WM_UNIT_INDEX" val="20"/>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xml><?xml version="1.0" encoding="utf-8"?>
<p:tagLst xmlns:p="http://schemas.openxmlformats.org/presentationml/2006/main">
  <p:tag name="KSO_WM_UNIT_LAYERLEVEL" val="1"/>
  <p:tag name="KSO_WM_TAG_VERSION" val="1.0"/>
  <p:tag name="KSO_WM_BEAUTIFY_FLAG" val="#wm#"/>
  <p:tag name="KSO_WM_UNIT_TYPE" val="i"/>
  <p:tag name="KSO_WM_UNIT_ID" val="_13*i*11"/>
  <p:tag name="KSO_WM_UNIT_INDEX" val="11"/>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250.xml><?xml version="1.0" encoding="utf-8"?>
<p:tagLst xmlns:p="http://schemas.openxmlformats.org/presentationml/2006/main">
  <p:tag name="KSO_WM_UNIT_LAYERLEVEL" val="1"/>
  <p:tag name="KSO_WM_TAG_VERSION" val="1.0"/>
  <p:tag name="KSO_WM_BEAUTIFY_FLAG" val="#wm#"/>
  <p:tag name="KSO_WM_UNIT_TYPE" val="i"/>
  <p:tag name="KSO_WM_UNIT_ID" val="_18*i*13"/>
  <p:tag name="KSO_WM_UNIT_INDEX" val="13"/>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51.xml><?xml version="1.0" encoding="utf-8"?>
<p:tagLst xmlns:p="http://schemas.openxmlformats.org/presentationml/2006/main">
  <p:tag name="KSO_WM_UNIT_LAYERLEVEL" val="1"/>
  <p:tag name="KSO_WM_TAG_VERSION" val="1.0"/>
  <p:tag name="KSO_WM_BEAUTIFY_FLAG" val="#wm#"/>
  <p:tag name="KSO_WM_UNIT_TYPE" val="i"/>
  <p:tag name="KSO_WM_UNIT_ID" val="_18*i*14"/>
  <p:tag name="KSO_WM_UNIT_INDEX" val="14"/>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52.xml><?xml version="1.0" encoding="utf-8"?>
<p:tagLst xmlns:p="http://schemas.openxmlformats.org/presentationml/2006/main">
  <p:tag name="KSO_WM_UNIT_LAYERLEVEL" val="1"/>
  <p:tag name="KSO_WM_TAG_VERSION" val="1.0"/>
  <p:tag name="KSO_WM_BEAUTIFY_FLAG" val="#wm#"/>
  <p:tag name="KSO_WM_UNIT_TYPE" val="i"/>
  <p:tag name="KSO_WM_UNIT_ID" val="_18*i*15"/>
  <p:tag name="KSO_WM_UNIT_INDEX" val="15"/>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53.xml><?xml version="1.0" encoding="utf-8"?>
<p:tagLst xmlns:p="http://schemas.openxmlformats.org/presentationml/2006/main">
  <p:tag name="KSO_WM_UNIT_LAYERLEVEL" val="1"/>
  <p:tag name="KSO_WM_TAG_VERSION" val="1.0"/>
  <p:tag name="KSO_WM_BEAUTIFY_FLAG" val="#wm#"/>
  <p:tag name="KSO_WM_UNIT_TYPE" val="i"/>
  <p:tag name="KSO_WM_UNIT_ID" val="_18*i*16"/>
  <p:tag name="KSO_WM_UNIT_INDEX" val="16"/>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54.xml><?xml version="1.0" encoding="utf-8"?>
<p:tagLst xmlns:p="http://schemas.openxmlformats.org/presentationml/2006/main">
  <p:tag name="KSO_WM_UNIT_LAYERLEVEL" val="1"/>
  <p:tag name="KSO_WM_TAG_VERSION" val="1.0"/>
  <p:tag name="KSO_WM_BEAUTIFY_FLAG" val="#wm#"/>
  <p:tag name="KSO_WM_UNIT_TYPE" val="i"/>
  <p:tag name="KSO_WM_UNIT_ID" val="_18*i*17"/>
  <p:tag name="KSO_WM_UNIT_INDEX" val="17"/>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55.xml><?xml version="1.0" encoding="utf-8"?>
<p:tagLst xmlns:p="http://schemas.openxmlformats.org/presentationml/2006/main">
  <p:tag name="KSO_WM_UNIT_LAYERLEVEL" val="1"/>
  <p:tag name="KSO_WM_TAG_VERSION" val="1.0"/>
  <p:tag name="KSO_WM_BEAUTIFY_FLAG" val="#wm#"/>
  <p:tag name="KSO_WM_UNIT_TYPE" val="i"/>
  <p:tag name="KSO_WM_UNIT_ID" val="_18*i*18"/>
  <p:tag name="KSO_WM_UNIT_INDEX" val="18"/>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56.xml><?xml version="1.0" encoding="utf-8"?>
<p:tagLst xmlns:p="http://schemas.openxmlformats.org/presentationml/2006/main">
  <p:tag name="KSO_WM_UNIT_LAYERLEVEL" val="1"/>
  <p:tag name="KSO_WM_TAG_VERSION" val="1.0"/>
  <p:tag name="KSO_WM_BEAUTIFY_FLAG" val="#wm#"/>
  <p:tag name="KSO_WM_UNIT_TYPE" val="i"/>
  <p:tag name="KSO_WM_UNIT_ID" val="_18*i*19"/>
  <p:tag name="KSO_WM_UNIT_INDEX" val="19"/>
  <p:tag name="KSO_WM_SLIDE_BACKGROUND_TYPE" val="belt"/>
  <p:tag name="KSO_WM_SLIDE_BK_DARK_LIGHT" val="2"/>
  <p:tag name="KSO_WM_UNIT_HIGHLIGHT" val="0"/>
  <p:tag name="KSO_WM_UNIT_COMPATIBLE" val="0"/>
  <p:tag name="KSO_WM_UNIT_DIAGRAM_ISNUMVISUAL" val="0"/>
  <p:tag name="KSO_WM_UNIT_DIAGRAM_ISREFERUNIT" val="0"/>
</p:tagLst>
</file>

<file path=ppt/tags/tag25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xml><?xml version="1.0" encoding="utf-8"?>
<p:tagLst xmlns:p="http://schemas.openxmlformats.org/presentationml/2006/main">
  <p:tag name="KSO_WM_UNIT_LAYERLEVEL" val="1"/>
  <p:tag name="KSO_WM_TAG_VERSION" val="1.0"/>
  <p:tag name="KSO_WM_BEAUTIFY_FLAG" val="#wm#"/>
  <p:tag name="KSO_WM_UNIT_TYPE" val="i"/>
  <p:tag name="KSO_WM_UNIT_ID" val="_13*i*12"/>
  <p:tag name="KSO_WM_UNIT_INDEX" val="12"/>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26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2.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100"/>
</p:tagLst>
</file>

<file path=ppt/tags/tag26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100"/>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7.xml><?xml version="1.0" encoding="utf-8"?>
<p:tagLst xmlns:p="http://schemas.openxmlformats.org/presentationml/2006/main">
  <p:tag name="KSO_WM_TEMPLATE_CATEGORY" val="custom"/>
  <p:tag name="KSO_WM_TEMPLATE_INDEX" val="20189100"/>
  <p:tag name="KSO_WM_TAG_VERSION" val="1.0"/>
  <p:tag name="KSO_WM_BEAUTIFY_FLAG" val="#wm#"/>
  <p:tag name="KSO_WM_TEMPLATE_THUMBS_INDEX" val="1、3、5、8、11、16、18、20、22、24、25"/>
  <p:tag name="KSO_WM_TEMPLATE_MASTER_TYPE" val="1"/>
</p:tagLst>
</file>

<file path=ppt/tags/tag268.xml><?xml version="1.0" encoding="utf-8"?>
<p:tagLst xmlns:p="http://schemas.openxmlformats.org/presentationml/2006/main">
  <p:tag name="KSO_WM_TEMPLATE_CATEGORY" val="custom"/>
  <p:tag name="KSO_WM_TEMPLATE_INDEX" val="20189100"/>
  <p:tag name="KSO_WM_TAG_VERSION" val="1.0"/>
  <p:tag name="KSO_WM_UNIT_TYPE" val="d"/>
  <p:tag name="KSO_WM_UNIT_INDEX" val="1"/>
  <p:tag name="KSO_WM_UNIT_ID" val="custom20189100_2*d*1"/>
  <p:tag name="KSO_WM_UNIT_LAYERLEVEL" val="1"/>
  <p:tag name="KSO_WM_UNIT_VALUE" val="1239*1464"/>
  <p:tag name="KSO_WM_UNIT_HIGHLIGHT" val="0"/>
  <p:tag name="KSO_WM_UNIT_COMPATIBLE" val="0"/>
  <p:tag name="KSO_WM_BEAUTIFY_FLAG" val="#wm#"/>
  <p:tag name="KSO_WM_UNIT_DIAGRAM_ISNUMVISUAL" val="0"/>
  <p:tag name="KSO_WM_UNIT_DIAGRAM_ISREFERUNIT" val="0"/>
  <p:tag name="KSO_WM_DIAGRAM_GROUP_CODE" val="l1-1"/>
  <p:tag name="KSO_WM_UNIT_USESOURCEFORMAT_APPLY" val="1"/>
</p:tagLst>
</file>

<file path=ppt/tags/tag269.xml><?xml version="1.0" encoding="utf-8"?>
<p:tagLst xmlns:p="http://schemas.openxmlformats.org/presentationml/2006/main">
  <p:tag name="KSO_WM_TAG_VERSION" val="1.0"/>
  <p:tag name="KSO_WM_BEAUTIFY_FLAG" val="#wm#"/>
  <p:tag name="KSO_WM_UNIT_TYPE" val="i"/>
  <p:tag name="KSO_WM_UNIT_ID" val="custom20189100_2*i*1"/>
  <p:tag name="KSO_WM_TEMPLATE_CATEGORY" val="custom"/>
  <p:tag name="KSO_WM_TEMPLATE_INDEX" val="20189100"/>
  <p:tag name="KSO_WM_UNIT_INDEX" val="1"/>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7.xml><?xml version="1.0" encoding="utf-8"?>
<p:tagLst xmlns:p="http://schemas.openxmlformats.org/presentationml/2006/main">
  <p:tag name="KSO_WM_UNIT_LAYERLEVEL" val="1"/>
  <p:tag name="KSO_WM_TAG_VERSION" val="1.0"/>
  <p:tag name="KSO_WM_BEAUTIFY_FLAG" val="#wm#"/>
  <p:tag name="KSO_WM_UNIT_TYPE" val="i"/>
  <p:tag name="KSO_WM_UNIT_ID" val="_13*i*20"/>
  <p:tag name="KSO_WM_UNIT_INDEX" val="20"/>
  <p:tag name="KSO_WM_SLIDE_BACKGROUND_TYPE" val="frame"/>
  <p:tag name="KSO_WM_SLIDE_BK_DARK_LIGHT" val="2"/>
  <p:tag name="KSO_WM_UNIT_HIGHLIGHT" val="0"/>
  <p:tag name="KSO_WM_UNIT_COMPATIBLE" val="0"/>
  <p:tag name="KSO_WM_UNIT_DIAGRAM_ISNUMVISUAL" val="0"/>
  <p:tag name="KSO_WM_UNIT_DIAGRAM_ISREFERUNIT" val="0"/>
</p:tagLst>
</file>

<file path=ppt/tags/tag270.xml><?xml version="1.0" encoding="utf-8"?>
<p:tagLst xmlns:p="http://schemas.openxmlformats.org/presentationml/2006/main">
  <p:tag name="KSO_WM_TEMPLATE_CATEGORY" val="custom"/>
  <p:tag name="KSO_WM_TEMPLATE_INDEX" val="20189100"/>
  <p:tag name="KSO_WM_TAG_VERSION" val="1.0"/>
  <p:tag name="KSO_WM_UNIT_TYPE" val="a"/>
  <p:tag name="KSO_WM_UNIT_INDEX" val="1"/>
  <p:tag name="KSO_WM_UNIT_ID" val="custom20189100_2*a*1"/>
  <p:tag name="KSO_WM_UNIT_LAYERLEVEL" val="1"/>
  <p:tag name="KSO_WM_UNIT_ISCONTENTSTITLE" val="1"/>
  <p:tag name="KSO_WM_UNIT_VALUE" val="6"/>
  <p:tag name="KSO_WM_UNIT_HIGHLIGHT" val="0"/>
  <p:tag name="KSO_WM_UNIT_COMPATIBLE" val="0"/>
  <p:tag name="KSO_WM_BEAUTIFY_FLAG" val="#wm#"/>
  <p:tag name="KSO_WM_UNIT_PRESET_TEXT" val="CONTENTS"/>
  <p:tag name="KSO_WM_UNIT_ISNUMDGMTITLE" val="0"/>
  <p:tag name="KSO_WM_UNIT_NOCLEAR" val="0"/>
  <p:tag name="KSO_WM_UNIT_DIAGRAM_ISNUMVISUAL" val="0"/>
  <p:tag name="KSO_WM_UNIT_DIAGRAM_ISREFERUNIT" val="0"/>
  <p:tag name="KSO_WM_DIAGRAM_GROUP_CODE" val="l1-1"/>
  <p:tag name="KSO_WM_UNIT_TEXT_FILL_FORE_SCHEMECOLOR_INDEX" val="13"/>
  <p:tag name="KSO_WM_UNIT_TEXT_FILL_TYPE" val="1"/>
  <p:tag name="KSO_WM_UNIT_USESOURCEFORMAT_APPLY" val="1"/>
</p:tagLst>
</file>

<file path=ppt/tags/tag271.xml><?xml version="1.0" encoding="utf-8"?>
<p:tagLst xmlns:p="http://schemas.openxmlformats.org/presentationml/2006/main">
  <p:tag name="KSO_WM_TEMPLATE_CATEGORY" val="custom"/>
  <p:tag name="KSO_WM_TEMPLATE_INDEX" val="20189100"/>
  <p:tag name="KSO_WM_TAG_VERSION" val="1.0"/>
  <p:tag name="KSO_WM_UNIT_TYPE" val="l_h_i"/>
  <p:tag name="KSO_WM_UNIT_INDEX" val="1_1_1"/>
  <p:tag name="KSO_WM_UNIT_ID" val="custom20189100_2*l_h_i*1_1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272.xml><?xml version="1.0" encoding="utf-8"?>
<p:tagLst xmlns:p="http://schemas.openxmlformats.org/presentationml/2006/main">
  <p:tag name="KSO_WM_TEMPLATE_CATEGORY" val="custom"/>
  <p:tag name="KSO_WM_TEMPLATE_INDEX" val="20189100"/>
  <p:tag name="KSO_WM_TAG_VERSION" val="1.0"/>
  <p:tag name="KSO_WM_UNIT_TYPE" val="l_h_i"/>
  <p:tag name="KSO_WM_UNIT_INDEX" val="1_2_1"/>
  <p:tag name="KSO_WM_UNIT_ID" val="custom20189100_2*l_h_i*1_2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273.xml><?xml version="1.0" encoding="utf-8"?>
<p:tagLst xmlns:p="http://schemas.openxmlformats.org/presentationml/2006/main">
  <p:tag name="KSO_WM_TEMPLATE_CATEGORY" val="custom"/>
  <p:tag name="KSO_WM_TEMPLATE_INDEX" val="20189100"/>
  <p:tag name="KSO_WM_TAG_VERSION" val="1.0"/>
  <p:tag name="KSO_WM_UNIT_TYPE" val="l_h_i"/>
  <p:tag name="KSO_WM_UNIT_INDEX" val="1_3_1"/>
  <p:tag name="KSO_WM_UNIT_ID" val="custom20189100_2*l_h_i*1_3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274.xml><?xml version="1.0" encoding="utf-8"?>
<p:tagLst xmlns:p="http://schemas.openxmlformats.org/presentationml/2006/main">
  <p:tag name="KSO_WM_TEMPLATE_CATEGORY" val="custom"/>
  <p:tag name="KSO_WM_TEMPLATE_INDEX" val="20189100"/>
  <p:tag name="KSO_WM_TAG_VERSION" val="1.0"/>
  <p:tag name="KSO_WM_UNIT_TYPE" val="l_h_f"/>
  <p:tag name="KSO_WM_UNIT_INDEX" val="1_1_1"/>
  <p:tag name="KSO_WM_UNIT_ID" val="custom20189100_2*l_h_f*1_1_1"/>
  <p:tag name="KSO_WM_UNIT_LAYERLEVEL" val="1_1_1"/>
  <p:tag name="KSO_WM_UNIT_VALUE" val="19"/>
  <p:tag name="KSO_WM_UNIT_HIGHLIGHT" val="0"/>
  <p:tag name="KSO_WM_UNIT_COMPATIBLE" val="0"/>
  <p:tag name="KSO_WM_BEAUTIFY_FLAG" val="#wm#"/>
  <p:tag name="KSO_WM_DIAGRAM_GROUP_CODE" val="l1-1"/>
  <p:tag name="KSO_WM_UNIT_PRESET_TEXT" val="01. Add your Subtitle Here"/>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5.xml><?xml version="1.0" encoding="utf-8"?>
<p:tagLst xmlns:p="http://schemas.openxmlformats.org/presentationml/2006/main">
  <p:tag name="KSO_WM_TEMPLATE_CATEGORY" val="custom"/>
  <p:tag name="KSO_WM_TEMPLATE_INDEX" val="20189100"/>
  <p:tag name="KSO_WM_TAG_VERSION" val="1.0"/>
  <p:tag name="KSO_WM_UNIT_TYPE" val="l_h_f"/>
  <p:tag name="KSO_WM_UNIT_INDEX" val="1_2_1"/>
  <p:tag name="KSO_WM_UNIT_ID" val="custom20189100_2*l_h_f*1_2_1"/>
  <p:tag name="KSO_WM_UNIT_LAYERLEVEL" val="1_1_1"/>
  <p:tag name="KSO_WM_UNIT_VALUE" val="19"/>
  <p:tag name="KSO_WM_UNIT_HIGHLIGHT" val="0"/>
  <p:tag name="KSO_WM_UNIT_COMPATIBLE" val="0"/>
  <p:tag name="KSO_WM_BEAUTIFY_FLAG" val="#wm#"/>
  <p:tag name="KSO_WM_DIAGRAM_GROUP_CODE" val="l1-1"/>
  <p:tag name="KSO_WM_UNIT_PRESET_TEXT" val="02. Add your Subtitle Here"/>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6.xml><?xml version="1.0" encoding="utf-8"?>
<p:tagLst xmlns:p="http://schemas.openxmlformats.org/presentationml/2006/main">
  <p:tag name="KSO_WM_TEMPLATE_CATEGORY" val="custom"/>
  <p:tag name="KSO_WM_TEMPLATE_INDEX" val="20189100"/>
  <p:tag name="KSO_WM_TAG_VERSION" val="1.0"/>
  <p:tag name="KSO_WM_UNIT_TYPE" val="l_h_f"/>
  <p:tag name="KSO_WM_UNIT_INDEX" val="1_3_1"/>
  <p:tag name="KSO_WM_UNIT_ID" val="custom20189100_2*l_h_f*1_3_1"/>
  <p:tag name="KSO_WM_UNIT_LAYERLEVEL" val="1_1_1"/>
  <p:tag name="KSO_WM_UNIT_VALUE" val="19"/>
  <p:tag name="KSO_WM_UNIT_HIGHLIGHT" val="0"/>
  <p:tag name="KSO_WM_UNIT_COMPATIBLE" val="0"/>
  <p:tag name="KSO_WM_BEAUTIFY_FLAG" val="#wm#"/>
  <p:tag name="KSO_WM_DIAGRAM_GROUP_CODE" val="l1-1"/>
  <p:tag name="KSO_WM_UNIT_PRESET_TEXT" val="03. Add your Subtitle Here"/>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7.xml><?xml version="1.0" encoding="utf-8"?>
<p:tagLst xmlns:p="http://schemas.openxmlformats.org/presentationml/2006/main">
  <p:tag name="KSO_WM_TEMPLATE_CATEGORY" val="custom"/>
  <p:tag name="KSO_WM_TEMPLATE_INDEX" val="20189100"/>
  <p:tag name="KSO_WM_TAG_VERSION" val="1.0"/>
  <p:tag name="KSO_WM_UNIT_TYPE" val="l_h_i"/>
  <p:tag name="KSO_WM_UNIT_INDEX" val="1_3_1"/>
  <p:tag name="KSO_WM_UNIT_ID" val="custom20189100_2*l_h_i*1_3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278.xml><?xml version="1.0" encoding="utf-8"?>
<p:tagLst xmlns:p="http://schemas.openxmlformats.org/presentationml/2006/main">
  <p:tag name="KSO_WM_TEMPLATE_CATEGORY" val="custom"/>
  <p:tag name="KSO_WM_TEMPLATE_INDEX" val="20189100"/>
  <p:tag name="KSO_WM_TAG_VERSION" val="1.0"/>
  <p:tag name="KSO_WM_UNIT_TYPE" val="l_h_f"/>
  <p:tag name="KSO_WM_UNIT_INDEX" val="1_3_1"/>
  <p:tag name="KSO_WM_UNIT_ID" val="custom20189100_2*l_h_f*1_3_1"/>
  <p:tag name="KSO_WM_UNIT_LAYERLEVEL" val="1_1_1"/>
  <p:tag name="KSO_WM_UNIT_VALUE" val="19"/>
  <p:tag name="KSO_WM_UNIT_HIGHLIGHT" val="0"/>
  <p:tag name="KSO_WM_UNIT_COMPATIBLE" val="0"/>
  <p:tag name="KSO_WM_BEAUTIFY_FLAG" val="#wm#"/>
  <p:tag name="KSO_WM_DIAGRAM_GROUP_CODE" val="l1-1"/>
  <p:tag name="KSO_WM_UNIT_PRESET_TEXT" val="03. Add your Subtitle Here"/>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9.xml><?xml version="1.0" encoding="utf-8"?>
<p:tagLst xmlns:p="http://schemas.openxmlformats.org/presentationml/2006/main">
  <p:tag name="KSO_WM_TEMPLATE_CATEGORY" val="custom"/>
  <p:tag name="KSO_WM_TEMPLATE_INDEX" val="20189100"/>
  <p:tag name="KSO_WM_TAG_VERSION" val="1.0"/>
  <p:tag name="KSO_WM_UNIT_TYPE" val="l_h_i"/>
  <p:tag name="KSO_WM_UNIT_INDEX" val="1_3_1"/>
  <p:tag name="KSO_WM_UNIT_ID" val="custom20189100_2*l_h_i*1_3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80.xml><?xml version="1.0" encoding="utf-8"?>
<p:tagLst xmlns:p="http://schemas.openxmlformats.org/presentationml/2006/main">
  <p:tag name="KSO_WM_TEMPLATE_CATEGORY" val="custom"/>
  <p:tag name="KSO_WM_TEMPLATE_INDEX" val="20189100"/>
  <p:tag name="KSO_WM_TAG_VERSION" val="1.0"/>
  <p:tag name="KSO_WM_UNIT_TYPE" val="l_h_f"/>
  <p:tag name="KSO_WM_UNIT_INDEX" val="1_3_1"/>
  <p:tag name="KSO_WM_UNIT_ID" val="custom20189100_2*l_h_f*1_3_1"/>
  <p:tag name="KSO_WM_UNIT_LAYERLEVEL" val="1_1_1"/>
  <p:tag name="KSO_WM_UNIT_VALUE" val="19"/>
  <p:tag name="KSO_WM_UNIT_HIGHLIGHT" val="0"/>
  <p:tag name="KSO_WM_UNIT_COMPATIBLE" val="0"/>
  <p:tag name="KSO_WM_BEAUTIFY_FLAG" val="#wm#"/>
  <p:tag name="KSO_WM_DIAGRAM_GROUP_CODE" val="l1-1"/>
  <p:tag name="KSO_WM_UNIT_PRESET_TEXT" val="03. Add your Subtitle Here"/>
  <p:tag name="KSO_WM_UNIT_SUBTYPE" val="a"/>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81.xml><?xml version="1.0" encoding="utf-8"?>
<p:tagLst xmlns:p="http://schemas.openxmlformats.org/presentationml/2006/main">
  <p:tag name="KSO_WM_TEMPLATE_CATEGORY" val="custom"/>
  <p:tag name="KSO_WM_TEMPLATE_INDEX" val="20189100"/>
  <p:tag name="KSO_WM_TAG_VERSION" val="1.0"/>
  <p:tag name="KSO_WM_SLIDE_ID" val="custom20189100_2"/>
  <p:tag name="KSO_WM_SLIDE_INDEX" val="2"/>
  <p:tag name="KSO_WM_SLIDE_ITEM_CNT" val="3"/>
  <p:tag name="KSO_WM_SLIDE_LAYOUT" val="a_d_l"/>
  <p:tag name="KSO_WM_SLIDE_LAYOUT_CNT" val="1_1_1"/>
  <p:tag name="KSO_WM_SLIDE_TYPE" val="contents"/>
  <p:tag name="KSO_WM_SLIDE_SUBTYPE" val="diag"/>
  <p:tag name="KSO_WM_BEAUTIFY_FLAG" val="#wm#"/>
  <p:tag name="KSO_WM_DIAGRAM_GROUP_CODE" val="l1-1"/>
  <p:tag name="KSO_WM_TEMPLATE_SUBCATEGORY" val="0"/>
  <p:tag name="KSO_WM_TEMPLATE_MASTER_TYPE" val="1"/>
  <p:tag name="KSO_WM_TEMPLATE_COLOR_TYPE" val="0"/>
  <p:tag name="KSO_WM_SLIDE_DIAGTYPE" val="l"/>
</p:tagLst>
</file>

<file path=ppt/tags/tag282.xml><?xml version="1.0" encoding="utf-8"?>
<p:tagLst xmlns:p="http://schemas.openxmlformats.org/presentationml/2006/main">
  <p:tag name="KSO_WM_UNIT_PLACING_PICTURE_USER_VIEWPORT" val="{&quot;height&quot;:6465,&quot;width&quot;:12470}"/>
</p:tagLst>
</file>

<file path=ppt/tags/tag283.xml><?xml version="1.0" encoding="utf-8"?>
<p:tagLst xmlns:p="http://schemas.openxmlformats.org/presentationml/2006/main">
  <p:tag name="KSO_WM_UNIT_TABLE_BEAUTIFY" val="smartTable{00f83b71-60ba-4413-9139-5dbff25c718b}"/>
  <p:tag name="TABLE_ENDDRAG_ORIGIN_RECT" val="679*268"/>
  <p:tag name="TABLE_ENDDRAG_RECT" val="19*195*679*268"/>
</p:tagLst>
</file>

<file path=ppt/tags/tag284.xml><?xml version="1.0" encoding="utf-8"?>
<p:tagLst xmlns:p="http://schemas.openxmlformats.org/presentationml/2006/main">
  <p:tag name="KSO_WM_UNIT_TABLE_BEAUTIFY" val="smartTable{e456b471-70cc-4cb0-80da-57771bf3ff3e}"/>
  <p:tag name="TABLE_ENDDRAG_ORIGIN_RECT" val="662*355"/>
  <p:tag name="TABLE_ENDDRAG_RECT" val="32*188*662*355"/>
</p:tagLst>
</file>

<file path=ppt/tags/tag285.xml><?xml version="1.0" encoding="utf-8"?>
<p:tagLst xmlns:p="http://schemas.openxmlformats.org/presentationml/2006/main">
  <p:tag name="KSO_WM_UNIT_TABLE_BEAUTIFY" val="smartTable{ea82f5e9-1c22-4e5c-9714-c0b539bda6e5}"/>
  <p:tag name="TABLE_ENDDRAG_ORIGIN_RECT" val="687*352"/>
  <p:tag name="TABLE_ENDDRAG_RECT" val="17*161*687*352"/>
</p:tagLst>
</file>

<file path=ppt/tags/tag2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3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100"/>
</p:tagLst>
</file>

<file path=ppt/tags/tag6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100"/>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p="http://schemas.openxmlformats.org/presentationml/2006/main">
  <p:tag name="KSO_WM_TEMPLATE_CATEGORY" val="custom"/>
  <p:tag name="KSO_WM_TEMPLATE_INDEX" val="20189100"/>
  <p:tag name="KSO_WM_TAG_VERSION" val="1.0"/>
  <p:tag name="KSO_WM_BEAUTIFY_FLAG" val="#wm#"/>
  <p:tag name="KSO_WM_TEMPLATE_THUMBS_INDEX" val="1、3、5、8、11、16、18、20、22、24、25"/>
  <p:tag name="KSO_WM_TEMPLATE_MASTER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152">
      <a:dk1>
        <a:srgbClr val="000000"/>
      </a:dk1>
      <a:lt1>
        <a:srgbClr val="FFFFFF"/>
      </a:lt1>
      <a:dk2>
        <a:srgbClr val="F1F1EF"/>
      </a:dk2>
      <a:lt2>
        <a:srgbClr val="FFFFFF"/>
      </a:lt2>
      <a:accent1>
        <a:srgbClr val="0BA68D"/>
      </a:accent1>
      <a:accent2>
        <a:srgbClr val="4BEAD0"/>
      </a:accent2>
      <a:accent3>
        <a:srgbClr val="45D5BB"/>
      </a:accent3>
      <a:accent4>
        <a:srgbClr val="75D5C3"/>
      </a:accent4>
      <a:accent5>
        <a:srgbClr val="A0DACF"/>
      </a:accent5>
      <a:accent6>
        <a:srgbClr val="C7E4DE"/>
      </a:accent6>
      <a:hlink>
        <a:srgbClr val="0563C1"/>
      </a:hlink>
      <a:folHlink>
        <a:srgbClr val="954D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52">
      <a:dk1>
        <a:srgbClr val="000000"/>
      </a:dk1>
      <a:lt1>
        <a:srgbClr val="FFFFFF"/>
      </a:lt1>
      <a:dk2>
        <a:srgbClr val="F1F1EF"/>
      </a:dk2>
      <a:lt2>
        <a:srgbClr val="FFFFFF"/>
      </a:lt2>
      <a:accent1>
        <a:srgbClr val="0BA68D"/>
      </a:accent1>
      <a:accent2>
        <a:srgbClr val="4BEAD0"/>
      </a:accent2>
      <a:accent3>
        <a:srgbClr val="45D5BB"/>
      </a:accent3>
      <a:accent4>
        <a:srgbClr val="75D5C3"/>
      </a:accent4>
      <a:accent5>
        <a:srgbClr val="A0DACF"/>
      </a:accent5>
      <a:accent6>
        <a:srgbClr val="C7E4DE"/>
      </a:accent6>
      <a:hlink>
        <a:srgbClr val="0563C1"/>
      </a:hlink>
      <a:folHlink>
        <a:srgbClr val="954D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4719</Words>
  <Application>WPS 演示</Application>
  <PresentationFormat>宽屏</PresentationFormat>
  <Paragraphs>259</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25</vt:i4>
      </vt:variant>
    </vt:vector>
  </HeadingPairs>
  <TitlesOfParts>
    <vt:vector size="36" baseType="lpstr">
      <vt:lpstr>Arial</vt:lpstr>
      <vt:lpstr>宋体</vt:lpstr>
      <vt:lpstr>Wingdings</vt:lpstr>
      <vt:lpstr>微软雅黑</vt:lpstr>
      <vt:lpstr>Wingdings</vt:lpstr>
      <vt:lpstr>Times New Roman</vt:lpstr>
      <vt:lpstr>楷体</vt:lpstr>
      <vt:lpstr>Arial Unicode MS</vt:lpstr>
      <vt:lpstr>Calibri</vt:lpstr>
      <vt:lpstr>1_Office 主题​​</vt:lpstr>
      <vt:lpstr>2_Office 主题​​</vt:lpstr>
      <vt:lpstr>Spring</vt:lpstr>
      <vt:lpstr>PowerPoint 演示文稿</vt:lpstr>
      <vt:lpstr>Spring概述</vt:lpstr>
      <vt:lpstr>Spring概述</vt:lpstr>
      <vt:lpstr>基本Spring的maven依赖</vt:lpstr>
      <vt:lpstr>Spring概述</vt:lpstr>
      <vt:lpstr>Spring概述</vt:lpstr>
      <vt:lpstr>Spring概述</vt:lpstr>
      <vt:lpstr>Spring概述</vt:lpstr>
      <vt:lpstr>Spring Bean配置</vt:lpstr>
      <vt:lpstr>Spring Bean配置</vt:lpstr>
      <vt:lpstr>Bean的作用域</vt:lpstr>
      <vt:lpstr>Spring Bean配置</vt:lpstr>
      <vt:lpstr>Spring Bean配置</vt:lpstr>
      <vt:lpstr>Spring Bean配置</vt:lpstr>
      <vt:lpstr>AOP—面向切面编程</vt:lpstr>
      <vt:lpstr>AOP—面向切面编程</vt:lpstr>
      <vt:lpstr>AOP—面向切面编程</vt:lpstr>
      <vt:lpstr>AOP—面向切面编程</vt:lpstr>
      <vt:lpstr>AOP—面向切面编程</vt:lpstr>
      <vt:lpstr>Spring AOP的依赖</vt:lpstr>
      <vt:lpstr>Spring AOP配置</vt:lpstr>
      <vt:lpstr>Spring AOP配置</vt:lpstr>
      <vt:lpstr>Spring AOP配置</vt:lpstr>
      <vt:lpstr>Spring AOP配置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zq942126126com</cp:lastModifiedBy>
  <cp:revision>57</cp:revision>
  <dcterms:created xsi:type="dcterms:W3CDTF">2021-08-14T00:30:00Z</dcterms:created>
  <dcterms:modified xsi:type="dcterms:W3CDTF">2021-11-08T14:43:49Z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641C6CFBCD5C4153940AEF7E6AA276E9</vt:lpwstr>
  </property>
  <property fmtid="{D5CDD505-2E9C-101B-9397-08002B2CF9AE}" pid="3" name="KSOProductBuildVer">
    <vt:lpwstr>2052-11.1.0.11045</vt:lpwstr>
  </property>
</Properties>
</file>