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"/>
  </p:notesMasterIdLst>
  <p:sldIdLst>
    <p:sldId id="258" r:id="rId4"/>
    <p:sldId id="260" r:id="rId5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306" r:id="rId20"/>
    <p:sldId id="273" r:id="rId21"/>
    <p:sldId id="274" r:id="rId22"/>
    <p:sldId id="307" r:id="rId23"/>
    <p:sldId id="277" r:id="rId24"/>
    <p:sldId id="279" r:id="rId25"/>
    <p:sldId id="284" r:id="rId26"/>
    <p:sldId id="296" r:id="rId27"/>
    <p:sldId id="275" r:id="rId28"/>
    <p:sldId id="276" r:id="rId29"/>
    <p:sldId id="280" r:id="rId30"/>
    <p:sldId id="281" r:id="rId31"/>
    <p:sldId id="282" r:id="rId32"/>
    <p:sldId id="285" r:id="rId33"/>
    <p:sldId id="286" r:id="rId34"/>
    <p:sldId id="287" r:id="rId35"/>
    <p:sldId id="28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3C2E5-650F-412B-9CEE-319DF65D7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image" Target="../media/image3.jpeg"/><Relationship Id="rId2" Type="http://schemas.openxmlformats.org/officeDocument/2006/relationships/tags" Target="../tags/tag12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8" Type="http://schemas.openxmlformats.org/officeDocument/2006/relationships/tags" Target="../tags/tag176.xml"/><Relationship Id="rId27" Type="http://schemas.openxmlformats.org/officeDocument/2006/relationships/tags" Target="../tags/tag175.xml"/><Relationship Id="rId26" Type="http://schemas.openxmlformats.org/officeDocument/2006/relationships/tags" Target="../tags/tag174.xml"/><Relationship Id="rId25" Type="http://schemas.openxmlformats.org/officeDocument/2006/relationships/tags" Target="../tags/tag173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tags" Target="../tags/tag150.xml"/><Relationship Id="rId19" Type="http://schemas.openxmlformats.org/officeDocument/2006/relationships/tags" Target="../tags/tag167.xm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6" Type="http://schemas.openxmlformats.org/officeDocument/2006/relationships/tags" Target="../tags/tag191.xml"/><Relationship Id="rId15" Type="http://schemas.openxmlformats.org/officeDocument/2006/relationships/tags" Target="../tags/tag190.xml"/><Relationship Id="rId14" Type="http://schemas.openxmlformats.org/officeDocument/2006/relationships/tags" Target="../tags/tag189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8" Type="http://schemas.openxmlformats.org/officeDocument/2006/relationships/tags" Target="../tags/tag36.xml"/><Relationship Id="rId27" Type="http://schemas.openxmlformats.org/officeDocument/2006/relationships/tags" Target="../tags/tag35.xml"/><Relationship Id="rId26" Type="http://schemas.openxmlformats.org/officeDocument/2006/relationships/tags" Target="../tags/tag34.xml"/><Relationship Id="rId25" Type="http://schemas.openxmlformats.org/officeDocument/2006/relationships/tags" Target="../tags/tag33.xml"/><Relationship Id="rId24" Type="http://schemas.openxmlformats.org/officeDocument/2006/relationships/tags" Target="../tags/tag32.xml"/><Relationship Id="rId23" Type="http://schemas.openxmlformats.org/officeDocument/2006/relationships/tags" Target="../tags/tag31.xml"/><Relationship Id="rId22" Type="http://schemas.openxmlformats.org/officeDocument/2006/relationships/tags" Target="../tags/tag30.xml"/><Relationship Id="rId21" Type="http://schemas.openxmlformats.org/officeDocument/2006/relationships/tags" Target="../tags/tag29.xml"/><Relationship Id="rId20" Type="http://schemas.openxmlformats.org/officeDocument/2006/relationships/tags" Target="../tags/tag28.xml"/><Relationship Id="rId2" Type="http://schemas.openxmlformats.org/officeDocument/2006/relationships/tags" Target="../tags/tag10.xml"/><Relationship Id="rId19" Type="http://schemas.openxmlformats.org/officeDocument/2006/relationships/tags" Target="../tags/tag27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5" Type="http://schemas.openxmlformats.org/officeDocument/2006/relationships/tags" Target="../tags/tag213.xml"/><Relationship Id="rId14" Type="http://schemas.openxmlformats.org/officeDocument/2006/relationships/tags" Target="../tags/tag212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8" Type="http://schemas.openxmlformats.org/officeDocument/2006/relationships/tags" Target="../tags/tag230.xml"/><Relationship Id="rId17" Type="http://schemas.openxmlformats.org/officeDocument/2006/relationships/tags" Target="../tags/tag229.xml"/><Relationship Id="rId16" Type="http://schemas.openxmlformats.org/officeDocument/2006/relationships/tags" Target="../tags/tag228.xml"/><Relationship Id="rId15" Type="http://schemas.openxmlformats.org/officeDocument/2006/relationships/tags" Target="../tags/tag227.xml"/><Relationship Id="rId14" Type="http://schemas.openxmlformats.org/officeDocument/2006/relationships/tags" Target="../tags/tag226.xml"/><Relationship Id="rId13" Type="http://schemas.openxmlformats.org/officeDocument/2006/relationships/tags" Target="../tags/tag225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2" Type="http://schemas.openxmlformats.org/officeDocument/2006/relationships/tags" Target="../tags/tag261.xml"/><Relationship Id="rId31" Type="http://schemas.openxmlformats.org/officeDocument/2006/relationships/tags" Target="../tags/tag260.xml"/><Relationship Id="rId30" Type="http://schemas.openxmlformats.org/officeDocument/2006/relationships/tags" Target="../tags/tag259.xml"/><Relationship Id="rId3" Type="http://schemas.openxmlformats.org/officeDocument/2006/relationships/tags" Target="../tags/tag232.xml"/><Relationship Id="rId29" Type="http://schemas.openxmlformats.org/officeDocument/2006/relationships/tags" Target="../tags/tag258.xml"/><Relationship Id="rId28" Type="http://schemas.openxmlformats.org/officeDocument/2006/relationships/tags" Target="../tags/tag257.xml"/><Relationship Id="rId27" Type="http://schemas.openxmlformats.org/officeDocument/2006/relationships/tags" Target="../tags/tag256.xml"/><Relationship Id="rId26" Type="http://schemas.openxmlformats.org/officeDocument/2006/relationships/tags" Target="../tags/tag255.xml"/><Relationship Id="rId25" Type="http://schemas.openxmlformats.org/officeDocument/2006/relationships/tags" Target="../tags/tag254.xml"/><Relationship Id="rId24" Type="http://schemas.openxmlformats.org/officeDocument/2006/relationships/tags" Target="../tags/tag253.xml"/><Relationship Id="rId23" Type="http://schemas.openxmlformats.org/officeDocument/2006/relationships/tags" Target="../tags/tag252.xml"/><Relationship Id="rId22" Type="http://schemas.openxmlformats.org/officeDocument/2006/relationships/tags" Target="../tags/tag251.xml"/><Relationship Id="rId21" Type="http://schemas.openxmlformats.org/officeDocument/2006/relationships/tags" Target="../tags/tag250.xml"/><Relationship Id="rId20" Type="http://schemas.openxmlformats.org/officeDocument/2006/relationships/tags" Target="../tags/tag249.xml"/><Relationship Id="rId2" Type="http://schemas.openxmlformats.org/officeDocument/2006/relationships/tags" Target="../tags/tag231.xml"/><Relationship Id="rId19" Type="http://schemas.openxmlformats.org/officeDocument/2006/relationships/tags" Target="../tags/tag248.xml"/><Relationship Id="rId18" Type="http://schemas.openxmlformats.org/officeDocument/2006/relationships/tags" Target="../tags/tag247.xml"/><Relationship Id="rId17" Type="http://schemas.openxmlformats.org/officeDocument/2006/relationships/tags" Target="../tags/tag246.xml"/><Relationship Id="rId16" Type="http://schemas.openxmlformats.org/officeDocument/2006/relationships/tags" Target="../tags/tag245.xml"/><Relationship Id="rId15" Type="http://schemas.openxmlformats.org/officeDocument/2006/relationships/tags" Target="../tags/tag244.xml"/><Relationship Id="rId14" Type="http://schemas.openxmlformats.org/officeDocument/2006/relationships/tags" Target="../tags/tag243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2.jpeg"/><Relationship Id="rId2" Type="http://schemas.openxmlformats.org/officeDocument/2006/relationships/tags" Target="../tags/tag44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3.jpeg"/><Relationship Id="rId2" Type="http://schemas.openxmlformats.org/officeDocument/2006/relationships/tags" Target="../tags/tag5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image" Target="../media/image1.jpeg"/><Relationship Id="rId2" Type="http://schemas.openxmlformats.org/officeDocument/2006/relationships/tags" Target="../tags/tag6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2.jpeg"/><Relationship Id="rId2" Type="http://schemas.openxmlformats.org/officeDocument/2006/relationships/tags" Target="../tags/tag83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0953" y="0"/>
            <a:ext cx="9144001" cy="6885940"/>
          </a:xfrm>
          <a:prstGeom prst="rect">
            <a:avLst/>
          </a:prstGeom>
          <a:gradFill flip="none" rotWithShape="1">
            <a:gsLst>
              <a:gs pos="63000">
                <a:schemeClr val="accent3">
                  <a:alpha val="37000"/>
                </a:schemeClr>
              </a:gs>
              <a:gs pos="0">
                <a:schemeClr val="accent1"/>
              </a:gs>
              <a:gs pos="25000">
                <a:schemeClr val="accent1">
                  <a:alpha val="66000"/>
                </a:schemeClr>
              </a:gs>
              <a:gs pos="86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1614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2324576" y="2534920"/>
            <a:ext cx="1427798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flipH="1">
            <a:off x="5543074" y="2534920"/>
            <a:ext cx="1353503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177415" y="2860233"/>
            <a:ext cx="4866323" cy="840230"/>
          </a:xfrm>
        </p:spPr>
        <p:txBody>
          <a:bodyPr anchor="t" anchorCtr="0">
            <a:normAutofit/>
          </a:bodyPr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3752374" y="2380876"/>
            <a:ext cx="1790224" cy="34163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65000"/>
                </a:srgbClr>
              </a:gs>
              <a:gs pos="83000">
                <a:srgbClr val="000000">
                  <a:alpha val="53000"/>
                </a:srgbClr>
              </a:gs>
              <a:gs pos="32000">
                <a:srgbClr val="000000">
                  <a:alpha val="4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alpha val="52000"/>
                </a:schemeClr>
              </a:gs>
              <a:gs pos="73000">
                <a:schemeClr val="accent2">
                  <a:alpha val="25000"/>
                </a:schemeClr>
              </a:gs>
              <a:gs pos="95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672013" y="2875009"/>
            <a:ext cx="3228975" cy="1006429"/>
          </a:xfrm>
        </p:spPr>
        <p:txBody>
          <a:bodyPr anchor="b" anchorCtr="0">
            <a:norm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4672013" y="3981450"/>
            <a:ext cx="3228974" cy="3416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矩形: 圆角 8"/>
          <p:cNvSpPr/>
          <p:nvPr userDrawn="1">
            <p:custDataLst>
              <p:tags r:id="rId11"/>
            </p:custDataLst>
          </p:nvPr>
        </p:nvSpPr>
        <p:spPr>
          <a:xfrm>
            <a:off x="4755631" y="4818445"/>
            <a:ext cx="1273694" cy="45574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203200" dist="88900" dir="5400000" sx="96000" sy="96000" algn="t" rotWithShape="0">
              <a:srgbClr val="0DB397">
                <a:alpha val="5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4" hasCustomPrompt="1"/>
            <p:custDataLst>
              <p:tags r:id="rId12"/>
            </p:custDataLst>
          </p:nvPr>
        </p:nvSpPr>
        <p:spPr>
          <a:xfrm>
            <a:off x="4755356" y="4818063"/>
            <a:ext cx="1273969" cy="4556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8375333" y="5837555"/>
            <a:ext cx="745808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6"/>
            </p:custDataLst>
          </p:nvPr>
        </p:nvGrpSpPr>
        <p:grpSpPr>
          <a:xfrm flipH="1">
            <a:off x="106204" y="0"/>
            <a:ext cx="744855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 userDrawn="1">
            <p:custDataLst>
              <p:tags r:id="rId3"/>
            </p:custDataLst>
          </p:nvPr>
        </p:nvGrpSpPr>
        <p:grpSpPr>
          <a:xfrm>
            <a:off x="8286274" y="45085"/>
            <a:ext cx="836771" cy="1304290"/>
            <a:chOff x="655" y="3945"/>
            <a:chExt cx="4618" cy="5399"/>
          </a:xfrm>
        </p:grpSpPr>
        <p:sp>
          <p:nvSpPr>
            <p:cNvPr id="6" name="任意多边形 1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2954" y="5586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9" name="任意多边形 18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823" y="5586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4" name="任意多边形 1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3154" y="6458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5" name="任意多边形 17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2882" y="6208"/>
              <a:ext cx="1289" cy="2986"/>
            </a:xfrm>
            <a:custGeom>
              <a:avLst/>
              <a:gdLst>
                <a:gd name="T0" fmla="*/ 180 w 180"/>
                <a:gd name="T1" fmla="*/ 417 h 417"/>
                <a:gd name="T2" fmla="*/ 126 w 180"/>
                <a:gd name="T3" fmla="*/ 417 h 417"/>
                <a:gd name="T4" fmla="*/ 0 w 180"/>
                <a:gd name="T5" fmla="*/ 0 h 417"/>
                <a:gd name="T6" fmla="*/ 97 w 180"/>
                <a:gd name="T7" fmla="*/ 0 h 417"/>
                <a:gd name="T8" fmla="*/ 180 w 180"/>
                <a:gd name="T9" fmla="*/ 417 h 417"/>
                <a:gd name="T10" fmla="*/ 136 w 180"/>
                <a:gd name="T11" fmla="*/ 403 h 417"/>
                <a:gd name="T12" fmla="*/ 163 w 180"/>
                <a:gd name="T13" fmla="*/ 403 h 417"/>
                <a:gd name="T14" fmla="*/ 85 w 180"/>
                <a:gd name="T15" fmla="*/ 14 h 417"/>
                <a:gd name="T16" fmla="*/ 19 w 180"/>
                <a:gd name="T17" fmla="*/ 14 h 417"/>
                <a:gd name="T18" fmla="*/ 136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180" y="417"/>
                  </a:moveTo>
                  <a:lnTo>
                    <a:pt x="126" y="41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180" y="417"/>
                  </a:lnTo>
                  <a:close/>
                  <a:moveTo>
                    <a:pt x="136" y="403"/>
                  </a:moveTo>
                  <a:lnTo>
                    <a:pt x="163" y="403"/>
                  </a:lnTo>
                  <a:lnTo>
                    <a:pt x="85" y="14"/>
                  </a:lnTo>
                  <a:lnTo>
                    <a:pt x="19" y="14"/>
                  </a:lnTo>
                  <a:lnTo>
                    <a:pt x="136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6" name="任意多边形 18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2023" y="6458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7" name="任意多边形 1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1758" y="6208"/>
              <a:ext cx="1289" cy="2986"/>
            </a:xfrm>
            <a:custGeom>
              <a:avLst/>
              <a:gdLst>
                <a:gd name="T0" fmla="*/ 55 w 180"/>
                <a:gd name="T1" fmla="*/ 417 h 417"/>
                <a:gd name="T2" fmla="*/ 0 w 180"/>
                <a:gd name="T3" fmla="*/ 417 h 417"/>
                <a:gd name="T4" fmla="*/ 84 w 180"/>
                <a:gd name="T5" fmla="*/ 0 h 417"/>
                <a:gd name="T6" fmla="*/ 180 w 180"/>
                <a:gd name="T7" fmla="*/ 0 h 417"/>
                <a:gd name="T8" fmla="*/ 55 w 180"/>
                <a:gd name="T9" fmla="*/ 417 h 417"/>
                <a:gd name="T10" fmla="*/ 17 w 180"/>
                <a:gd name="T11" fmla="*/ 403 h 417"/>
                <a:gd name="T12" fmla="*/ 44 w 180"/>
                <a:gd name="T13" fmla="*/ 403 h 417"/>
                <a:gd name="T14" fmla="*/ 161 w 180"/>
                <a:gd name="T15" fmla="*/ 14 h 417"/>
                <a:gd name="T16" fmla="*/ 95 w 180"/>
                <a:gd name="T17" fmla="*/ 14 h 417"/>
                <a:gd name="T18" fmla="*/ 17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55" y="417"/>
                  </a:moveTo>
                  <a:lnTo>
                    <a:pt x="0" y="417"/>
                  </a:lnTo>
                  <a:lnTo>
                    <a:pt x="84" y="0"/>
                  </a:lnTo>
                  <a:lnTo>
                    <a:pt x="180" y="0"/>
                  </a:lnTo>
                  <a:lnTo>
                    <a:pt x="55" y="417"/>
                  </a:lnTo>
                  <a:close/>
                  <a:moveTo>
                    <a:pt x="17" y="403"/>
                  </a:moveTo>
                  <a:lnTo>
                    <a:pt x="44" y="403"/>
                  </a:lnTo>
                  <a:lnTo>
                    <a:pt x="161" y="14"/>
                  </a:lnTo>
                  <a:lnTo>
                    <a:pt x="95" y="14"/>
                  </a:lnTo>
                  <a:lnTo>
                    <a:pt x="17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8" name="椭圆 47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06" y="3995"/>
              <a:ext cx="4519" cy="4511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9" name="任意多边形 21"/>
            <p:cNvSpPr/>
            <p:nvPr userDrawn="1">
              <p:custDataLst>
                <p:tags r:id="rId11"/>
              </p:custDataLst>
            </p:nvPr>
          </p:nvSpPr>
          <p:spPr bwMode="auto">
            <a:xfrm>
              <a:off x="655" y="3945"/>
              <a:ext cx="4619" cy="4612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0" name="椭圆 49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081" y="4371"/>
              <a:ext cx="3767" cy="375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1" name="任意多边形 44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023" y="4313"/>
              <a:ext cx="3884" cy="3876"/>
            </a:xfrm>
            <a:custGeom>
              <a:avLst/>
              <a:gdLst>
                <a:gd name="T0" fmla="*/ 330 w 660"/>
                <a:gd name="T1" fmla="*/ 660 h 660"/>
                <a:gd name="T2" fmla="*/ 0 w 660"/>
                <a:gd name="T3" fmla="*/ 330 h 660"/>
                <a:gd name="T4" fmla="*/ 330 w 660"/>
                <a:gd name="T5" fmla="*/ 0 h 660"/>
                <a:gd name="T6" fmla="*/ 660 w 660"/>
                <a:gd name="T7" fmla="*/ 330 h 660"/>
                <a:gd name="T8" fmla="*/ 330 w 660"/>
                <a:gd name="T9" fmla="*/ 660 h 660"/>
                <a:gd name="T10" fmla="*/ 330 w 660"/>
                <a:gd name="T11" fmla="*/ 20 h 660"/>
                <a:gd name="T12" fmla="*/ 20 w 660"/>
                <a:gd name="T13" fmla="*/ 330 h 660"/>
                <a:gd name="T14" fmla="*/ 330 w 660"/>
                <a:gd name="T15" fmla="*/ 640 h 660"/>
                <a:gd name="T16" fmla="*/ 640 w 660"/>
                <a:gd name="T17" fmla="*/ 330 h 660"/>
                <a:gd name="T18" fmla="*/ 330 w 660"/>
                <a:gd name="T19" fmla="*/ 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660">
                  <a:moveTo>
                    <a:pt x="330" y="660"/>
                  </a:moveTo>
                  <a:cubicBezTo>
                    <a:pt x="148" y="660"/>
                    <a:pt x="0" y="512"/>
                    <a:pt x="0" y="330"/>
                  </a:cubicBezTo>
                  <a:cubicBezTo>
                    <a:pt x="0" y="148"/>
                    <a:pt x="148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ubicBezTo>
                    <a:pt x="660" y="512"/>
                    <a:pt x="512" y="660"/>
                    <a:pt x="330" y="660"/>
                  </a:cubicBezTo>
                  <a:close/>
                  <a:moveTo>
                    <a:pt x="330" y="20"/>
                  </a:moveTo>
                  <a:cubicBezTo>
                    <a:pt x="159" y="20"/>
                    <a:pt x="20" y="159"/>
                    <a:pt x="20" y="330"/>
                  </a:cubicBezTo>
                  <a:cubicBezTo>
                    <a:pt x="20" y="501"/>
                    <a:pt x="159" y="640"/>
                    <a:pt x="330" y="640"/>
                  </a:cubicBezTo>
                  <a:cubicBezTo>
                    <a:pt x="501" y="640"/>
                    <a:pt x="640" y="501"/>
                    <a:pt x="640" y="330"/>
                  </a:cubicBezTo>
                  <a:cubicBezTo>
                    <a:pt x="640" y="159"/>
                    <a:pt x="501" y="20"/>
                    <a:pt x="330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4"/>
              </p:custDataLst>
            </p:nvPr>
          </p:nvSpPr>
          <p:spPr bwMode="auto">
            <a:xfrm>
              <a:off x="1443" y="4723"/>
              <a:ext cx="3054" cy="30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3" name="任意多边形 42"/>
            <p:cNvSpPr/>
            <p:nvPr userDrawn="1">
              <p:custDataLst>
                <p:tags r:id="rId15"/>
              </p:custDataLst>
            </p:nvPr>
          </p:nvSpPr>
          <p:spPr bwMode="auto">
            <a:xfrm>
              <a:off x="1353" y="4644"/>
              <a:ext cx="3224" cy="3213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4" name="矩形 53"/>
            <p:cNvSpPr/>
            <p:nvPr userDrawn="1">
              <p:custDataLst>
                <p:tags r:id="rId16"/>
              </p:custDataLst>
            </p:nvPr>
          </p:nvSpPr>
          <p:spPr bwMode="auto">
            <a:xfrm>
              <a:off x="2202" y="8778"/>
              <a:ext cx="1525" cy="1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5" name="椭圆 54"/>
            <p:cNvSpPr/>
            <p:nvPr userDrawn="1">
              <p:custDataLst>
                <p:tags r:id="rId17"/>
              </p:custDataLst>
            </p:nvPr>
          </p:nvSpPr>
          <p:spPr bwMode="auto">
            <a:xfrm>
              <a:off x="2576" y="5858"/>
              <a:ext cx="785" cy="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6" name="任意多边形 37"/>
            <p:cNvSpPr/>
            <p:nvPr userDrawn="1">
              <p:custDataLst>
                <p:tags r:id="rId18"/>
              </p:custDataLst>
            </p:nvPr>
          </p:nvSpPr>
          <p:spPr bwMode="auto">
            <a:xfrm>
              <a:off x="2515" y="5797"/>
              <a:ext cx="907" cy="907"/>
            </a:xfrm>
            <a:custGeom>
              <a:avLst/>
              <a:gdLst>
                <a:gd name="T0" fmla="*/ 74 w 148"/>
                <a:gd name="T1" fmla="*/ 148 h 148"/>
                <a:gd name="T2" fmla="*/ 0 w 148"/>
                <a:gd name="T3" fmla="*/ 74 h 148"/>
                <a:gd name="T4" fmla="*/ 74 w 148"/>
                <a:gd name="T5" fmla="*/ 0 h 148"/>
                <a:gd name="T6" fmla="*/ 148 w 148"/>
                <a:gd name="T7" fmla="*/ 74 h 148"/>
                <a:gd name="T8" fmla="*/ 74 w 148"/>
                <a:gd name="T9" fmla="*/ 148 h 148"/>
                <a:gd name="T10" fmla="*/ 74 w 148"/>
                <a:gd name="T11" fmla="*/ 20 h 148"/>
                <a:gd name="T12" fmla="*/ 20 w 148"/>
                <a:gd name="T13" fmla="*/ 74 h 148"/>
                <a:gd name="T14" fmla="*/ 74 w 148"/>
                <a:gd name="T15" fmla="*/ 128 h 148"/>
                <a:gd name="T16" fmla="*/ 128 w 148"/>
                <a:gd name="T17" fmla="*/ 74 h 148"/>
                <a:gd name="T18" fmla="*/ 74 w 148"/>
                <a:gd name="T19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lose/>
                  <a:moveTo>
                    <a:pt x="74" y="20"/>
                  </a:moveTo>
                  <a:cubicBezTo>
                    <a:pt x="44" y="20"/>
                    <a:pt x="20" y="44"/>
                    <a:pt x="20" y="74"/>
                  </a:cubicBezTo>
                  <a:cubicBezTo>
                    <a:pt x="20" y="104"/>
                    <a:pt x="44" y="128"/>
                    <a:pt x="74" y="128"/>
                  </a:cubicBezTo>
                  <a:cubicBezTo>
                    <a:pt x="104" y="128"/>
                    <a:pt x="128" y="104"/>
                    <a:pt x="128" y="74"/>
                  </a:cubicBezTo>
                  <a:cubicBezTo>
                    <a:pt x="128" y="44"/>
                    <a:pt x="104" y="20"/>
                    <a:pt x="74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64" name="椭圆 63"/>
            <p:cNvSpPr/>
            <p:nvPr userDrawn="1">
              <p:custDataLst>
                <p:tags r:id="rId19"/>
              </p:custDataLst>
            </p:nvPr>
          </p:nvSpPr>
          <p:spPr bwMode="auto">
            <a:xfrm>
              <a:off x="2832" y="6080"/>
              <a:ext cx="299" cy="29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20"/>
            </p:custDataLst>
          </p:nvPr>
        </p:nvGrpSpPr>
        <p:grpSpPr>
          <a:xfrm>
            <a:off x="11430" y="5786120"/>
            <a:ext cx="617220" cy="1071880"/>
            <a:chOff x="12006" y="4560"/>
            <a:chExt cx="1296" cy="1688"/>
          </a:xfrm>
        </p:grpSpPr>
        <p:sp>
          <p:nvSpPr>
            <p:cNvPr id="10" name="等腰三角形 9"/>
            <p:cNvSpPr/>
            <p:nvPr userDrawn="1">
              <p:custDataLst>
                <p:tags r:id="rId21"/>
              </p:custDataLst>
            </p:nvPr>
          </p:nvSpPr>
          <p:spPr>
            <a:xfrm>
              <a:off x="12006" y="4560"/>
              <a:ext cx="1296" cy="10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1" name="等腰三角形 10"/>
            <p:cNvSpPr/>
            <p:nvPr userDrawn="1">
              <p:custDataLst>
                <p:tags r:id="rId22"/>
              </p:custDataLst>
            </p:nvPr>
          </p:nvSpPr>
          <p:spPr>
            <a:xfrm>
              <a:off x="12006" y="4860"/>
              <a:ext cx="1296" cy="10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2" name="等腰三角形 11"/>
            <p:cNvSpPr/>
            <p:nvPr userDrawn="1">
              <p:custDataLst>
                <p:tags r:id="rId23"/>
              </p:custDataLst>
            </p:nvPr>
          </p:nvSpPr>
          <p:spPr>
            <a:xfrm>
              <a:off x="12006" y="5168"/>
              <a:ext cx="1296" cy="108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43" name="组合 42"/>
          <p:cNvGrpSpPr/>
          <p:nvPr userDrawn="1">
            <p:custDataLst>
              <p:tags r:id="rId3"/>
            </p:custDataLst>
          </p:nvPr>
        </p:nvGrpSpPr>
        <p:grpSpPr>
          <a:xfrm rot="12120000" flipH="1">
            <a:off x="71914" y="-106680"/>
            <a:ext cx="744855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grpSp>
        <p:nvGrpSpPr>
          <p:cNvPr id="35" name="组合 34"/>
          <p:cNvGrpSpPr/>
          <p:nvPr userDrawn="1">
            <p:custDataLst>
              <p:tags r:id="rId7"/>
            </p:custDataLst>
          </p:nvPr>
        </p:nvGrpSpPr>
        <p:grpSpPr>
          <a:xfrm>
            <a:off x="8375333" y="5837555"/>
            <a:ext cx="745808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 userDrawn="1">
            <p:custDataLst>
              <p:tags r:id="rId3"/>
            </p:custDataLst>
          </p:nvPr>
        </p:nvGrpSpPr>
        <p:grpSpPr>
          <a:xfrm>
            <a:off x="8286274" y="45085"/>
            <a:ext cx="836771" cy="1304290"/>
            <a:chOff x="655" y="3945"/>
            <a:chExt cx="4618" cy="5399"/>
          </a:xfrm>
        </p:grpSpPr>
        <p:sp>
          <p:nvSpPr>
            <p:cNvPr id="6" name="任意多边形 1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2954" y="5586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9" name="任意多边形 18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823" y="5586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4" name="任意多边形 1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3154" y="6458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5" name="任意多边形 17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2882" y="6208"/>
              <a:ext cx="1289" cy="2986"/>
            </a:xfrm>
            <a:custGeom>
              <a:avLst/>
              <a:gdLst>
                <a:gd name="T0" fmla="*/ 180 w 180"/>
                <a:gd name="T1" fmla="*/ 417 h 417"/>
                <a:gd name="T2" fmla="*/ 126 w 180"/>
                <a:gd name="T3" fmla="*/ 417 h 417"/>
                <a:gd name="T4" fmla="*/ 0 w 180"/>
                <a:gd name="T5" fmla="*/ 0 h 417"/>
                <a:gd name="T6" fmla="*/ 97 w 180"/>
                <a:gd name="T7" fmla="*/ 0 h 417"/>
                <a:gd name="T8" fmla="*/ 180 w 180"/>
                <a:gd name="T9" fmla="*/ 417 h 417"/>
                <a:gd name="T10" fmla="*/ 136 w 180"/>
                <a:gd name="T11" fmla="*/ 403 h 417"/>
                <a:gd name="T12" fmla="*/ 163 w 180"/>
                <a:gd name="T13" fmla="*/ 403 h 417"/>
                <a:gd name="T14" fmla="*/ 85 w 180"/>
                <a:gd name="T15" fmla="*/ 14 h 417"/>
                <a:gd name="T16" fmla="*/ 19 w 180"/>
                <a:gd name="T17" fmla="*/ 14 h 417"/>
                <a:gd name="T18" fmla="*/ 136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180" y="417"/>
                  </a:moveTo>
                  <a:lnTo>
                    <a:pt x="126" y="41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180" y="417"/>
                  </a:lnTo>
                  <a:close/>
                  <a:moveTo>
                    <a:pt x="136" y="403"/>
                  </a:moveTo>
                  <a:lnTo>
                    <a:pt x="163" y="403"/>
                  </a:lnTo>
                  <a:lnTo>
                    <a:pt x="85" y="14"/>
                  </a:lnTo>
                  <a:lnTo>
                    <a:pt x="19" y="14"/>
                  </a:lnTo>
                  <a:lnTo>
                    <a:pt x="136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6" name="任意多边形 18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2023" y="6458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7" name="任意多边形 1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1758" y="6208"/>
              <a:ext cx="1289" cy="2986"/>
            </a:xfrm>
            <a:custGeom>
              <a:avLst/>
              <a:gdLst>
                <a:gd name="T0" fmla="*/ 55 w 180"/>
                <a:gd name="T1" fmla="*/ 417 h 417"/>
                <a:gd name="T2" fmla="*/ 0 w 180"/>
                <a:gd name="T3" fmla="*/ 417 h 417"/>
                <a:gd name="T4" fmla="*/ 84 w 180"/>
                <a:gd name="T5" fmla="*/ 0 h 417"/>
                <a:gd name="T6" fmla="*/ 180 w 180"/>
                <a:gd name="T7" fmla="*/ 0 h 417"/>
                <a:gd name="T8" fmla="*/ 55 w 180"/>
                <a:gd name="T9" fmla="*/ 417 h 417"/>
                <a:gd name="T10" fmla="*/ 17 w 180"/>
                <a:gd name="T11" fmla="*/ 403 h 417"/>
                <a:gd name="T12" fmla="*/ 44 w 180"/>
                <a:gd name="T13" fmla="*/ 403 h 417"/>
                <a:gd name="T14" fmla="*/ 161 w 180"/>
                <a:gd name="T15" fmla="*/ 14 h 417"/>
                <a:gd name="T16" fmla="*/ 95 w 180"/>
                <a:gd name="T17" fmla="*/ 14 h 417"/>
                <a:gd name="T18" fmla="*/ 17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55" y="417"/>
                  </a:moveTo>
                  <a:lnTo>
                    <a:pt x="0" y="417"/>
                  </a:lnTo>
                  <a:lnTo>
                    <a:pt x="84" y="0"/>
                  </a:lnTo>
                  <a:lnTo>
                    <a:pt x="180" y="0"/>
                  </a:lnTo>
                  <a:lnTo>
                    <a:pt x="55" y="417"/>
                  </a:lnTo>
                  <a:close/>
                  <a:moveTo>
                    <a:pt x="17" y="403"/>
                  </a:moveTo>
                  <a:lnTo>
                    <a:pt x="44" y="403"/>
                  </a:lnTo>
                  <a:lnTo>
                    <a:pt x="161" y="14"/>
                  </a:lnTo>
                  <a:lnTo>
                    <a:pt x="95" y="14"/>
                  </a:lnTo>
                  <a:lnTo>
                    <a:pt x="17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8" name="椭圆 47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06" y="3995"/>
              <a:ext cx="4519" cy="4511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9" name="任意多边形 21"/>
            <p:cNvSpPr/>
            <p:nvPr userDrawn="1">
              <p:custDataLst>
                <p:tags r:id="rId11"/>
              </p:custDataLst>
            </p:nvPr>
          </p:nvSpPr>
          <p:spPr bwMode="auto">
            <a:xfrm>
              <a:off x="655" y="3945"/>
              <a:ext cx="4619" cy="4612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0" name="椭圆 49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081" y="4371"/>
              <a:ext cx="3767" cy="375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1" name="任意多边形 44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023" y="4313"/>
              <a:ext cx="3884" cy="3876"/>
            </a:xfrm>
            <a:custGeom>
              <a:avLst/>
              <a:gdLst>
                <a:gd name="T0" fmla="*/ 330 w 660"/>
                <a:gd name="T1" fmla="*/ 660 h 660"/>
                <a:gd name="T2" fmla="*/ 0 w 660"/>
                <a:gd name="T3" fmla="*/ 330 h 660"/>
                <a:gd name="T4" fmla="*/ 330 w 660"/>
                <a:gd name="T5" fmla="*/ 0 h 660"/>
                <a:gd name="T6" fmla="*/ 660 w 660"/>
                <a:gd name="T7" fmla="*/ 330 h 660"/>
                <a:gd name="T8" fmla="*/ 330 w 660"/>
                <a:gd name="T9" fmla="*/ 660 h 660"/>
                <a:gd name="T10" fmla="*/ 330 w 660"/>
                <a:gd name="T11" fmla="*/ 20 h 660"/>
                <a:gd name="T12" fmla="*/ 20 w 660"/>
                <a:gd name="T13" fmla="*/ 330 h 660"/>
                <a:gd name="T14" fmla="*/ 330 w 660"/>
                <a:gd name="T15" fmla="*/ 640 h 660"/>
                <a:gd name="T16" fmla="*/ 640 w 660"/>
                <a:gd name="T17" fmla="*/ 330 h 660"/>
                <a:gd name="T18" fmla="*/ 330 w 660"/>
                <a:gd name="T19" fmla="*/ 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660">
                  <a:moveTo>
                    <a:pt x="330" y="660"/>
                  </a:moveTo>
                  <a:cubicBezTo>
                    <a:pt x="148" y="660"/>
                    <a:pt x="0" y="512"/>
                    <a:pt x="0" y="330"/>
                  </a:cubicBezTo>
                  <a:cubicBezTo>
                    <a:pt x="0" y="148"/>
                    <a:pt x="148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ubicBezTo>
                    <a:pt x="660" y="512"/>
                    <a:pt x="512" y="660"/>
                    <a:pt x="330" y="660"/>
                  </a:cubicBezTo>
                  <a:close/>
                  <a:moveTo>
                    <a:pt x="330" y="20"/>
                  </a:moveTo>
                  <a:cubicBezTo>
                    <a:pt x="159" y="20"/>
                    <a:pt x="20" y="159"/>
                    <a:pt x="20" y="330"/>
                  </a:cubicBezTo>
                  <a:cubicBezTo>
                    <a:pt x="20" y="501"/>
                    <a:pt x="159" y="640"/>
                    <a:pt x="330" y="640"/>
                  </a:cubicBezTo>
                  <a:cubicBezTo>
                    <a:pt x="501" y="640"/>
                    <a:pt x="640" y="501"/>
                    <a:pt x="640" y="330"/>
                  </a:cubicBezTo>
                  <a:cubicBezTo>
                    <a:pt x="640" y="159"/>
                    <a:pt x="501" y="20"/>
                    <a:pt x="330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4"/>
              </p:custDataLst>
            </p:nvPr>
          </p:nvSpPr>
          <p:spPr bwMode="auto">
            <a:xfrm>
              <a:off x="1443" y="4723"/>
              <a:ext cx="3054" cy="30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3" name="任意多边形 42"/>
            <p:cNvSpPr/>
            <p:nvPr userDrawn="1">
              <p:custDataLst>
                <p:tags r:id="rId15"/>
              </p:custDataLst>
            </p:nvPr>
          </p:nvSpPr>
          <p:spPr bwMode="auto">
            <a:xfrm>
              <a:off x="1353" y="4644"/>
              <a:ext cx="3224" cy="3213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4" name="矩形 53"/>
            <p:cNvSpPr/>
            <p:nvPr userDrawn="1">
              <p:custDataLst>
                <p:tags r:id="rId16"/>
              </p:custDataLst>
            </p:nvPr>
          </p:nvSpPr>
          <p:spPr bwMode="auto">
            <a:xfrm>
              <a:off x="2202" y="8778"/>
              <a:ext cx="1525" cy="1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5" name="椭圆 54"/>
            <p:cNvSpPr/>
            <p:nvPr userDrawn="1">
              <p:custDataLst>
                <p:tags r:id="rId17"/>
              </p:custDataLst>
            </p:nvPr>
          </p:nvSpPr>
          <p:spPr bwMode="auto">
            <a:xfrm>
              <a:off x="2576" y="5858"/>
              <a:ext cx="785" cy="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6" name="任意多边形 37"/>
            <p:cNvSpPr/>
            <p:nvPr userDrawn="1">
              <p:custDataLst>
                <p:tags r:id="rId18"/>
              </p:custDataLst>
            </p:nvPr>
          </p:nvSpPr>
          <p:spPr bwMode="auto">
            <a:xfrm>
              <a:off x="2515" y="5797"/>
              <a:ext cx="907" cy="907"/>
            </a:xfrm>
            <a:custGeom>
              <a:avLst/>
              <a:gdLst>
                <a:gd name="T0" fmla="*/ 74 w 148"/>
                <a:gd name="T1" fmla="*/ 148 h 148"/>
                <a:gd name="T2" fmla="*/ 0 w 148"/>
                <a:gd name="T3" fmla="*/ 74 h 148"/>
                <a:gd name="T4" fmla="*/ 74 w 148"/>
                <a:gd name="T5" fmla="*/ 0 h 148"/>
                <a:gd name="T6" fmla="*/ 148 w 148"/>
                <a:gd name="T7" fmla="*/ 74 h 148"/>
                <a:gd name="T8" fmla="*/ 74 w 148"/>
                <a:gd name="T9" fmla="*/ 148 h 148"/>
                <a:gd name="T10" fmla="*/ 74 w 148"/>
                <a:gd name="T11" fmla="*/ 20 h 148"/>
                <a:gd name="T12" fmla="*/ 20 w 148"/>
                <a:gd name="T13" fmla="*/ 74 h 148"/>
                <a:gd name="T14" fmla="*/ 74 w 148"/>
                <a:gd name="T15" fmla="*/ 128 h 148"/>
                <a:gd name="T16" fmla="*/ 128 w 148"/>
                <a:gd name="T17" fmla="*/ 74 h 148"/>
                <a:gd name="T18" fmla="*/ 74 w 148"/>
                <a:gd name="T19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lose/>
                  <a:moveTo>
                    <a:pt x="74" y="20"/>
                  </a:moveTo>
                  <a:cubicBezTo>
                    <a:pt x="44" y="20"/>
                    <a:pt x="20" y="44"/>
                    <a:pt x="20" y="74"/>
                  </a:cubicBezTo>
                  <a:cubicBezTo>
                    <a:pt x="20" y="104"/>
                    <a:pt x="44" y="128"/>
                    <a:pt x="74" y="128"/>
                  </a:cubicBezTo>
                  <a:cubicBezTo>
                    <a:pt x="104" y="128"/>
                    <a:pt x="128" y="104"/>
                    <a:pt x="128" y="74"/>
                  </a:cubicBezTo>
                  <a:cubicBezTo>
                    <a:pt x="128" y="44"/>
                    <a:pt x="104" y="20"/>
                    <a:pt x="74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64" name="椭圆 63"/>
            <p:cNvSpPr/>
            <p:nvPr userDrawn="1">
              <p:custDataLst>
                <p:tags r:id="rId19"/>
              </p:custDataLst>
            </p:nvPr>
          </p:nvSpPr>
          <p:spPr bwMode="auto">
            <a:xfrm>
              <a:off x="2832" y="6080"/>
              <a:ext cx="299" cy="29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20"/>
            </p:custDataLst>
          </p:nvPr>
        </p:nvGrpSpPr>
        <p:grpSpPr>
          <a:xfrm>
            <a:off x="11430" y="5786120"/>
            <a:ext cx="617220" cy="1071880"/>
            <a:chOff x="12006" y="4560"/>
            <a:chExt cx="1296" cy="1688"/>
          </a:xfrm>
        </p:grpSpPr>
        <p:sp>
          <p:nvSpPr>
            <p:cNvPr id="10" name="等腰三角形 9"/>
            <p:cNvSpPr/>
            <p:nvPr userDrawn="1">
              <p:custDataLst>
                <p:tags r:id="rId21"/>
              </p:custDataLst>
            </p:nvPr>
          </p:nvSpPr>
          <p:spPr>
            <a:xfrm>
              <a:off x="12006" y="4560"/>
              <a:ext cx="1296" cy="10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1" name="等腰三角形 10"/>
            <p:cNvSpPr/>
            <p:nvPr userDrawn="1">
              <p:custDataLst>
                <p:tags r:id="rId22"/>
              </p:custDataLst>
            </p:nvPr>
          </p:nvSpPr>
          <p:spPr>
            <a:xfrm>
              <a:off x="12006" y="4860"/>
              <a:ext cx="1296" cy="10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2" name="等腰三角形 11"/>
            <p:cNvSpPr/>
            <p:nvPr userDrawn="1">
              <p:custDataLst>
                <p:tags r:id="rId23"/>
              </p:custDataLst>
            </p:nvPr>
          </p:nvSpPr>
          <p:spPr>
            <a:xfrm>
              <a:off x="12006" y="5168"/>
              <a:ext cx="1296" cy="108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4"/>
            </p:custDataLst>
          </p:nvPr>
        </p:nvSpPr>
        <p:spPr>
          <a:xfrm>
            <a:off x="628650" y="638810"/>
            <a:ext cx="7724299" cy="723900"/>
          </a:xfrm>
        </p:spPr>
        <p:txBody>
          <a:bodyPr anchor="ctr"/>
          <a:lstStyle>
            <a:lvl1pPr>
              <a:defRPr sz="3200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25"/>
            </p:custDataLst>
          </p:nvPr>
        </p:nvSpPr>
        <p:spPr>
          <a:xfrm>
            <a:off x="627698" y="1362710"/>
            <a:ext cx="7858125" cy="4874260"/>
          </a:xfrm>
        </p:spPr>
        <p:txBody>
          <a:bodyPr/>
          <a:lstStyle>
            <a:lvl1pPr>
              <a:lnSpc>
                <a:spcPct val="150000"/>
              </a:lnSpc>
              <a:buFont typeface="Wingdings" panose="05000000000000000000" charset="0"/>
              <a:buChar char="Ø"/>
              <a:defRPr sz="2800" b="1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50000"/>
              </a:lnSpc>
              <a:buFont typeface="Wingdings" panose="05000000000000000000" charset="0"/>
              <a:buChar char="n"/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50000"/>
              </a:lnSpc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50000"/>
              </a:lnSpc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635794" y="1363980"/>
            <a:ext cx="786003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6" name="任意多边形: 形状 8"/>
          <p:cNvSpPr/>
          <p:nvPr userDrawn="1">
            <p:custDataLst>
              <p:tags r:id="rId3"/>
            </p:custDataLst>
          </p:nvPr>
        </p:nvSpPr>
        <p:spPr>
          <a:xfrm>
            <a:off x="0" y="5516555"/>
            <a:ext cx="9144000" cy="1341445"/>
          </a:xfrm>
          <a:custGeom>
            <a:avLst/>
            <a:gdLst>
              <a:gd name="connsiteX0" fmla="*/ 6731609 w 12192000"/>
              <a:gd name="connsiteY0" fmla="*/ 10 h 1341445"/>
              <a:gd name="connsiteX1" fmla="*/ 7709765 w 12192000"/>
              <a:gd name="connsiteY1" fmla="*/ 263783 h 1341445"/>
              <a:gd name="connsiteX2" fmla="*/ 8621977 w 12192000"/>
              <a:gd name="connsiteY2" fmla="*/ 10 h 1341445"/>
              <a:gd name="connsiteX3" fmla="*/ 9666075 w 12192000"/>
              <a:gd name="connsiteY3" fmla="*/ 263783 h 1341445"/>
              <a:gd name="connsiteX4" fmla="*/ 10567296 w 12192000"/>
              <a:gd name="connsiteY4" fmla="*/ 10 h 1341445"/>
              <a:gd name="connsiteX5" fmla="*/ 11556442 w 12192000"/>
              <a:gd name="connsiteY5" fmla="*/ 274773 h 1341445"/>
              <a:gd name="connsiteX6" fmla="*/ 12158110 w 12192000"/>
              <a:gd name="connsiteY6" fmla="*/ 79279 h 1341445"/>
              <a:gd name="connsiteX7" fmla="*/ 12192000 w 12192000"/>
              <a:gd name="connsiteY7" fmla="*/ 65325 h 1341445"/>
              <a:gd name="connsiteX8" fmla="*/ 12192000 w 12192000"/>
              <a:gd name="connsiteY8" fmla="*/ 1341445 h 1341445"/>
              <a:gd name="connsiteX9" fmla="*/ 0 w 12192000"/>
              <a:gd name="connsiteY9" fmla="*/ 1341445 h 1341445"/>
              <a:gd name="connsiteX10" fmla="*/ 0 w 12192000"/>
              <a:gd name="connsiteY10" fmla="*/ 365203 h 1341445"/>
              <a:gd name="connsiteX11" fmla="*/ 2388 w 12192000"/>
              <a:gd name="connsiteY11" fmla="*/ 365203 h 1341445"/>
              <a:gd name="connsiteX12" fmla="*/ 0 w 12192000"/>
              <a:gd name="connsiteY12" fmla="*/ 289995 h 1341445"/>
              <a:gd name="connsiteX13" fmla="*/ 890232 w 12192000"/>
              <a:gd name="connsiteY13" fmla="*/ 15232 h 1341445"/>
              <a:gd name="connsiteX14" fmla="*/ 1868387 w 12192000"/>
              <a:gd name="connsiteY14" fmla="*/ 279004 h 1341445"/>
              <a:gd name="connsiteX15" fmla="*/ 2780599 w 12192000"/>
              <a:gd name="connsiteY15" fmla="*/ 15232 h 1341445"/>
              <a:gd name="connsiteX16" fmla="*/ 3824697 w 12192000"/>
              <a:gd name="connsiteY16" fmla="*/ 279004 h 1341445"/>
              <a:gd name="connsiteX17" fmla="*/ 4725920 w 12192000"/>
              <a:gd name="connsiteY17" fmla="*/ 15232 h 1341445"/>
              <a:gd name="connsiteX18" fmla="*/ 5715066 w 12192000"/>
              <a:gd name="connsiteY18" fmla="*/ 289995 h 1341445"/>
              <a:gd name="connsiteX19" fmla="*/ 5839145 w 12192000"/>
              <a:gd name="connsiteY19" fmla="*/ 275973 h 1341445"/>
              <a:gd name="connsiteX20" fmla="*/ 5892257 w 12192000"/>
              <a:gd name="connsiteY20" fmla="*/ 261091 h 1341445"/>
              <a:gd name="connsiteX21" fmla="*/ 6082612 w 12192000"/>
              <a:gd name="connsiteY21" fmla="*/ 172144 h 1341445"/>
              <a:gd name="connsiteX22" fmla="*/ 6508065 w 12192000"/>
              <a:gd name="connsiteY22" fmla="*/ 23900 h 1341445"/>
              <a:gd name="connsiteX23" fmla="*/ 6519064 w 12192000"/>
              <a:gd name="connsiteY23" fmla="*/ 22165 h 1341445"/>
              <a:gd name="connsiteX24" fmla="*/ 6561973 w 12192000"/>
              <a:gd name="connsiteY24" fmla="*/ 11526 h 1341445"/>
              <a:gd name="connsiteX25" fmla="*/ 6598355 w 12192000"/>
              <a:gd name="connsiteY25" fmla="*/ 9647 h 1341445"/>
              <a:gd name="connsiteX26" fmla="*/ 6618319 w 12192000"/>
              <a:gd name="connsiteY26" fmla="*/ 6495 h 1341445"/>
              <a:gd name="connsiteX27" fmla="*/ 6731609 w 12192000"/>
              <a:gd name="connsiteY27" fmla="*/ 10 h 13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1341445">
                <a:moveTo>
                  <a:pt x="6731609" y="10"/>
                </a:moveTo>
                <a:cubicBezTo>
                  <a:pt x="7038427" y="-1363"/>
                  <a:pt x="7394703" y="263783"/>
                  <a:pt x="7709765" y="263783"/>
                </a:cubicBezTo>
                <a:cubicBezTo>
                  <a:pt x="8024826" y="263783"/>
                  <a:pt x="8295924" y="10"/>
                  <a:pt x="8621977" y="10"/>
                </a:cubicBezTo>
                <a:cubicBezTo>
                  <a:pt x="8948028" y="10"/>
                  <a:pt x="9341855" y="263783"/>
                  <a:pt x="9666075" y="263783"/>
                </a:cubicBezTo>
                <a:cubicBezTo>
                  <a:pt x="9990294" y="263783"/>
                  <a:pt x="10252235" y="-1821"/>
                  <a:pt x="10567296" y="10"/>
                </a:cubicBezTo>
                <a:cubicBezTo>
                  <a:pt x="10882358" y="1841"/>
                  <a:pt x="11237717" y="274773"/>
                  <a:pt x="11556442" y="274773"/>
                </a:cubicBezTo>
                <a:cubicBezTo>
                  <a:pt x="11743195" y="274773"/>
                  <a:pt x="11968624" y="161890"/>
                  <a:pt x="12158110" y="79279"/>
                </a:cubicBezTo>
                <a:lnTo>
                  <a:pt x="12192000" y="65325"/>
                </a:lnTo>
                <a:lnTo>
                  <a:pt x="12192000" y="1341445"/>
                </a:lnTo>
                <a:lnTo>
                  <a:pt x="0" y="1341445"/>
                </a:lnTo>
                <a:lnTo>
                  <a:pt x="0" y="365203"/>
                </a:lnTo>
                <a:lnTo>
                  <a:pt x="2388" y="365203"/>
                </a:lnTo>
                <a:lnTo>
                  <a:pt x="0" y="289995"/>
                </a:lnTo>
                <a:cubicBezTo>
                  <a:pt x="289417" y="153529"/>
                  <a:pt x="578834" y="17063"/>
                  <a:pt x="890232" y="15232"/>
                </a:cubicBezTo>
                <a:cubicBezTo>
                  <a:pt x="1201629" y="13399"/>
                  <a:pt x="1553326" y="279004"/>
                  <a:pt x="1868387" y="279004"/>
                </a:cubicBezTo>
                <a:cubicBezTo>
                  <a:pt x="2183448" y="279004"/>
                  <a:pt x="2454548" y="15232"/>
                  <a:pt x="2780599" y="15232"/>
                </a:cubicBezTo>
                <a:cubicBezTo>
                  <a:pt x="3106651" y="15232"/>
                  <a:pt x="3500478" y="279004"/>
                  <a:pt x="3824697" y="279004"/>
                </a:cubicBezTo>
                <a:cubicBezTo>
                  <a:pt x="4148917" y="279004"/>
                  <a:pt x="4410859" y="13400"/>
                  <a:pt x="4725920" y="15232"/>
                </a:cubicBezTo>
                <a:cubicBezTo>
                  <a:pt x="5040981" y="17063"/>
                  <a:pt x="5396342" y="289995"/>
                  <a:pt x="5715066" y="289995"/>
                </a:cubicBezTo>
                <a:cubicBezTo>
                  <a:pt x="5754907" y="289995"/>
                  <a:pt x="5796507" y="284858"/>
                  <a:pt x="5839145" y="275973"/>
                </a:cubicBezTo>
                <a:lnTo>
                  <a:pt x="5892257" y="261091"/>
                </a:lnTo>
                <a:lnTo>
                  <a:pt x="6082612" y="172144"/>
                </a:lnTo>
                <a:cubicBezTo>
                  <a:pt x="6223571" y="108562"/>
                  <a:pt x="6362756" y="53709"/>
                  <a:pt x="6508065" y="23900"/>
                </a:cubicBezTo>
                <a:lnTo>
                  <a:pt x="6519064" y="22165"/>
                </a:lnTo>
                <a:lnTo>
                  <a:pt x="6561973" y="11526"/>
                </a:lnTo>
                <a:lnTo>
                  <a:pt x="6598355" y="9647"/>
                </a:lnTo>
                <a:lnTo>
                  <a:pt x="6618319" y="6495"/>
                </a:lnTo>
                <a:cubicBezTo>
                  <a:pt x="6655534" y="2429"/>
                  <a:pt x="6693257" y="182"/>
                  <a:pt x="6731609" y="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3335" y="0"/>
            <a:ext cx="738664" cy="934085"/>
            <a:chOff x="2189" y="6173"/>
            <a:chExt cx="1082" cy="1026"/>
          </a:xfrm>
        </p:grpSpPr>
        <p:sp>
          <p:nvSpPr>
            <p:cNvPr id="6" name="椭圆 5"/>
            <p:cNvSpPr/>
            <p:nvPr userDrawn="1">
              <p:custDataLst>
                <p:tags r:id="rId4"/>
              </p:custDataLst>
            </p:nvPr>
          </p:nvSpPr>
          <p:spPr>
            <a:xfrm>
              <a:off x="2189" y="6173"/>
              <a:ext cx="907" cy="90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6000">
                  <a:schemeClr val="accent2">
                    <a:lumMod val="20000"/>
                    <a:lumOff val="80000"/>
                  </a:schemeClr>
                </a:gs>
              </a:gsLst>
              <a:lin ang="19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 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 userDrawn="1">
              <p:custDataLst>
                <p:tags r:id="rId5"/>
              </p:custDataLst>
            </p:nvPr>
          </p:nvSpPr>
          <p:spPr>
            <a:xfrm>
              <a:off x="2365" y="6293"/>
              <a:ext cx="907" cy="90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  <a:effectLst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/>
                      </a:gs>
                      <a:gs pos="96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980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8525351" y="5786120"/>
            <a:ext cx="617220" cy="1071880"/>
            <a:chOff x="12006" y="4560"/>
            <a:chExt cx="1296" cy="1688"/>
          </a:xfrm>
        </p:grpSpPr>
        <p:sp>
          <p:nvSpPr>
            <p:cNvPr id="14" name="等腰三角形 13"/>
            <p:cNvSpPr/>
            <p:nvPr userDrawn="1">
              <p:custDataLst>
                <p:tags r:id="rId7"/>
              </p:custDataLst>
            </p:nvPr>
          </p:nvSpPr>
          <p:spPr>
            <a:xfrm>
              <a:off x="12006" y="4560"/>
              <a:ext cx="1296" cy="10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5" name="等腰三角形 14"/>
            <p:cNvSpPr/>
            <p:nvPr userDrawn="1">
              <p:custDataLst>
                <p:tags r:id="rId8"/>
              </p:custDataLst>
            </p:nvPr>
          </p:nvSpPr>
          <p:spPr>
            <a:xfrm>
              <a:off x="12006" y="4860"/>
              <a:ext cx="1296" cy="10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6" name="等腰三角形 15"/>
            <p:cNvSpPr/>
            <p:nvPr userDrawn="1">
              <p:custDataLst>
                <p:tags r:id="rId9"/>
              </p:custDataLst>
            </p:nvPr>
          </p:nvSpPr>
          <p:spPr>
            <a:xfrm>
              <a:off x="12006" y="5168"/>
              <a:ext cx="1296" cy="108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5" name="组合 34"/>
          <p:cNvGrpSpPr/>
          <p:nvPr userDrawn="1">
            <p:custDataLst>
              <p:tags r:id="rId3"/>
            </p:custDataLst>
          </p:nvPr>
        </p:nvGrpSpPr>
        <p:grpSpPr>
          <a:xfrm flipH="1">
            <a:off x="42863" y="5837555"/>
            <a:ext cx="745808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7"/>
            </p:custDataLst>
          </p:nvPr>
        </p:nvGrpSpPr>
        <p:grpSpPr>
          <a:xfrm>
            <a:off x="8358664" y="78105"/>
            <a:ext cx="744855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34700" y="237600"/>
            <a:ext cx="82782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434700" y="1663200"/>
            <a:ext cx="40068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681800" y="1663200"/>
            <a:ext cx="40257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7"/>
            </p:custDataLst>
          </p:nvPr>
        </p:nvSpPr>
        <p:spPr>
          <a:xfrm>
            <a:off x="429300" y="4816800"/>
            <a:ext cx="40068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8"/>
            </p:custDataLst>
          </p:nvPr>
        </p:nvSpPr>
        <p:spPr>
          <a:xfrm>
            <a:off x="4689900" y="4813200"/>
            <a:ext cx="40257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9" name="组合 68"/>
          <p:cNvGrpSpPr/>
          <p:nvPr userDrawn="1">
            <p:custDataLst>
              <p:tags r:id="rId3"/>
            </p:custDataLst>
          </p:nvPr>
        </p:nvGrpSpPr>
        <p:grpSpPr>
          <a:xfrm>
            <a:off x="8191024" y="5357495"/>
            <a:ext cx="950595" cy="1481455"/>
            <a:chOff x="655" y="3945"/>
            <a:chExt cx="4618" cy="5399"/>
          </a:xfrm>
        </p:grpSpPr>
        <p:sp>
          <p:nvSpPr>
            <p:cNvPr id="6" name="任意多边形 1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2954" y="5586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9" name="任意多边形 18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823" y="5586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4" name="任意多边形 1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3154" y="6458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5" name="任意多边形 17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2882" y="6208"/>
              <a:ext cx="1289" cy="2986"/>
            </a:xfrm>
            <a:custGeom>
              <a:avLst/>
              <a:gdLst>
                <a:gd name="T0" fmla="*/ 180 w 180"/>
                <a:gd name="T1" fmla="*/ 417 h 417"/>
                <a:gd name="T2" fmla="*/ 126 w 180"/>
                <a:gd name="T3" fmla="*/ 417 h 417"/>
                <a:gd name="T4" fmla="*/ 0 w 180"/>
                <a:gd name="T5" fmla="*/ 0 h 417"/>
                <a:gd name="T6" fmla="*/ 97 w 180"/>
                <a:gd name="T7" fmla="*/ 0 h 417"/>
                <a:gd name="T8" fmla="*/ 180 w 180"/>
                <a:gd name="T9" fmla="*/ 417 h 417"/>
                <a:gd name="T10" fmla="*/ 136 w 180"/>
                <a:gd name="T11" fmla="*/ 403 h 417"/>
                <a:gd name="T12" fmla="*/ 163 w 180"/>
                <a:gd name="T13" fmla="*/ 403 h 417"/>
                <a:gd name="T14" fmla="*/ 85 w 180"/>
                <a:gd name="T15" fmla="*/ 14 h 417"/>
                <a:gd name="T16" fmla="*/ 19 w 180"/>
                <a:gd name="T17" fmla="*/ 14 h 417"/>
                <a:gd name="T18" fmla="*/ 136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180" y="417"/>
                  </a:moveTo>
                  <a:lnTo>
                    <a:pt x="126" y="41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180" y="417"/>
                  </a:lnTo>
                  <a:close/>
                  <a:moveTo>
                    <a:pt x="136" y="403"/>
                  </a:moveTo>
                  <a:lnTo>
                    <a:pt x="163" y="403"/>
                  </a:lnTo>
                  <a:lnTo>
                    <a:pt x="85" y="14"/>
                  </a:lnTo>
                  <a:lnTo>
                    <a:pt x="19" y="14"/>
                  </a:lnTo>
                  <a:lnTo>
                    <a:pt x="136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6" name="任意多边形 18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2023" y="6458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7" name="任意多边形 1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1758" y="6208"/>
              <a:ext cx="1289" cy="2986"/>
            </a:xfrm>
            <a:custGeom>
              <a:avLst/>
              <a:gdLst>
                <a:gd name="T0" fmla="*/ 55 w 180"/>
                <a:gd name="T1" fmla="*/ 417 h 417"/>
                <a:gd name="T2" fmla="*/ 0 w 180"/>
                <a:gd name="T3" fmla="*/ 417 h 417"/>
                <a:gd name="T4" fmla="*/ 84 w 180"/>
                <a:gd name="T5" fmla="*/ 0 h 417"/>
                <a:gd name="T6" fmla="*/ 180 w 180"/>
                <a:gd name="T7" fmla="*/ 0 h 417"/>
                <a:gd name="T8" fmla="*/ 55 w 180"/>
                <a:gd name="T9" fmla="*/ 417 h 417"/>
                <a:gd name="T10" fmla="*/ 17 w 180"/>
                <a:gd name="T11" fmla="*/ 403 h 417"/>
                <a:gd name="T12" fmla="*/ 44 w 180"/>
                <a:gd name="T13" fmla="*/ 403 h 417"/>
                <a:gd name="T14" fmla="*/ 161 w 180"/>
                <a:gd name="T15" fmla="*/ 14 h 417"/>
                <a:gd name="T16" fmla="*/ 95 w 180"/>
                <a:gd name="T17" fmla="*/ 14 h 417"/>
                <a:gd name="T18" fmla="*/ 17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55" y="417"/>
                  </a:moveTo>
                  <a:lnTo>
                    <a:pt x="0" y="417"/>
                  </a:lnTo>
                  <a:lnTo>
                    <a:pt x="84" y="0"/>
                  </a:lnTo>
                  <a:lnTo>
                    <a:pt x="180" y="0"/>
                  </a:lnTo>
                  <a:lnTo>
                    <a:pt x="55" y="417"/>
                  </a:lnTo>
                  <a:close/>
                  <a:moveTo>
                    <a:pt x="17" y="403"/>
                  </a:moveTo>
                  <a:lnTo>
                    <a:pt x="44" y="403"/>
                  </a:lnTo>
                  <a:lnTo>
                    <a:pt x="161" y="14"/>
                  </a:lnTo>
                  <a:lnTo>
                    <a:pt x="95" y="14"/>
                  </a:lnTo>
                  <a:lnTo>
                    <a:pt x="17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8" name="椭圆 47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06" y="3995"/>
              <a:ext cx="4519" cy="4511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9" name="任意多边形 21"/>
            <p:cNvSpPr/>
            <p:nvPr userDrawn="1">
              <p:custDataLst>
                <p:tags r:id="rId11"/>
              </p:custDataLst>
            </p:nvPr>
          </p:nvSpPr>
          <p:spPr bwMode="auto">
            <a:xfrm>
              <a:off x="655" y="3945"/>
              <a:ext cx="4619" cy="4612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0" name="椭圆 49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081" y="4371"/>
              <a:ext cx="3767" cy="375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1" name="任意多边形 44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023" y="4313"/>
              <a:ext cx="3884" cy="3876"/>
            </a:xfrm>
            <a:custGeom>
              <a:avLst/>
              <a:gdLst>
                <a:gd name="T0" fmla="*/ 330 w 660"/>
                <a:gd name="T1" fmla="*/ 660 h 660"/>
                <a:gd name="T2" fmla="*/ 0 w 660"/>
                <a:gd name="T3" fmla="*/ 330 h 660"/>
                <a:gd name="T4" fmla="*/ 330 w 660"/>
                <a:gd name="T5" fmla="*/ 0 h 660"/>
                <a:gd name="T6" fmla="*/ 660 w 660"/>
                <a:gd name="T7" fmla="*/ 330 h 660"/>
                <a:gd name="T8" fmla="*/ 330 w 660"/>
                <a:gd name="T9" fmla="*/ 660 h 660"/>
                <a:gd name="T10" fmla="*/ 330 w 660"/>
                <a:gd name="T11" fmla="*/ 20 h 660"/>
                <a:gd name="T12" fmla="*/ 20 w 660"/>
                <a:gd name="T13" fmla="*/ 330 h 660"/>
                <a:gd name="T14" fmla="*/ 330 w 660"/>
                <a:gd name="T15" fmla="*/ 640 h 660"/>
                <a:gd name="T16" fmla="*/ 640 w 660"/>
                <a:gd name="T17" fmla="*/ 330 h 660"/>
                <a:gd name="T18" fmla="*/ 330 w 660"/>
                <a:gd name="T19" fmla="*/ 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660">
                  <a:moveTo>
                    <a:pt x="330" y="660"/>
                  </a:moveTo>
                  <a:cubicBezTo>
                    <a:pt x="148" y="660"/>
                    <a:pt x="0" y="512"/>
                    <a:pt x="0" y="330"/>
                  </a:cubicBezTo>
                  <a:cubicBezTo>
                    <a:pt x="0" y="148"/>
                    <a:pt x="148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ubicBezTo>
                    <a:pt x="660" y="512"/>
                    <a:pt x="512" y="660"/>
                    <a:pt x="330" y="660"/>
                  </a:cubicBezTo>
                  <a:close/>
                  <a:moveTo>
                    <a:pt x="330" y="20"/>
                  </a:moveTo>
                  <a:cubicBezTo>
                    <a:pt x="159" y="20"/>
                    <a:pt x="20" y="159"/>
                    <a:pt x="20" y="330"/>
                  </a:cubicBezTo>
                  <a:cubicBezTo>
                    <a:pt x="20" y="501"/>
                    <a:pt x="159" y="640"/>
                    <a:pt x="330" y="640"/>
                  </a:cubicBezTo>
                  <a:cubicBezTo>
                    <a:pt x="501" y="640"/>
                    <a:pt x="640" y="501"/>
                    <a:pt x="640" y="330"/>
                  </a:cubicBezTo>
                  <a:cubicBezTo>
                    <a:pt x="640" y="159"/>
                    <a:pt x="501" y="20"/>
                    <a:pt x="330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4"/>
              </p:custDataLst>
            </p:nvPr>
          </p:nvSpPr>
          <p:spPr bwMode="auto">
            <a:xfrm>
              <a:off x="1443" y="4723"/>
              <a:ext cx="3054" cy="30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3" name="任意多边形 42"/>
            <p:cNvSpPr/>
            <p:nvPr userDrawn="1">
              <p:custDataLst>
                <p:tags r:id="rId15"/>
              </p:custDataLst>
            </p:nvPr>
          </p:nvSpPr>
          <p:spPr bwMode="auto">
            <a:xfrm>
              <a:off x="1353" y="4644"/>
              <a:ext cx="3224" cy="3213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4" name="矩形 53"/>
            <p:cNvSpPr/>
            <p:nvPr userDrawn="1">
              <p:custDataLst>
                <p:tags r:id="rId16"/>
              </p:custDataLst>
            </p:nvPr>
          </p:nvSpPr>
          <p:spPr bwMode="auto">
            <a:xfrm>
              <a:off x="2202" y="8778"/>
              <a:ext cx="1525" cy="1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5" name="椭圆 54"/>
            <p:cNvSpPr/>
            <p:nvPr userDrawn="1">
              <p:custDataLst>
                <p:tags r:id="rId17"/>
              </p:custDataLst>
            </p:nvPr>
          </p:nvSpPr>
          <p:spPr bwMode="auto">
            <a:xfrm>
              <a:off x="2576" y="5858"/>
              <a:ext cx="785" cy="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6" name="任意多边形 37"/>
            <p:cNvSpPr/>
            <p:nvPr userDrawn="1">
              <p:custDataLst>
                <p:tags r:id="rId18"/>
              </p:custDataLst>
            </p:nvPr>
          </p:nvSpPr>
          <p:spPr bwMode="auto">
            <a:xfrm>
              <a:off x="2515" y="5797"/>
              <a:ext cx="907" cy="907"/>
            </a:xfrm>
            <a:custGeom>
              <a:avLst/>
              <a:gdLst>
                <a:gd name="T0" fmla="*/ 74 w 148"/>
                <a:gd name="T1" fmla="*/ 148 h 148"/>
                <a:gd name="T2" fmla="*/ 0 w 148"/>
                <a:gd name="T3" fmla="*/ 74 h 148"/>
                <a:gd name="T4" fmla="*/ 74 w 148"/>
                <a:gd name="T5" fmla="*/ 0 h 148"/>
                <a:gd name="T6" fmla="*/ 148 w 148"/>
                <a:gd name="T7" fmla="*/ 74 h 148"/>
                <a:gd name="T8" fmla="*/ 74 w 148"/>
                <a:gd name="T9" fmla="*/ 148 h 148"/>
                <a:gd name="T10" fmla="*/ 74 w 148"/>
                <a:gd name="T11" fmla="*/ 20 h 148"/>
                <a:gd name="T12" fmla="*/ 20 w 148"/>
                <a:gd name="T13" fmla="*/ 74 h 148"/>
                <a:gd name="T14" fmla="*/ 74 w 148"/>
                <a:gd name="T15" fmla="*/ 128 h 148"/>
                <a:gd name="T16" fmla="*/ 128 w 148"/>
                <a:gd name="T17" fmla="*/ 74 h 148"/>
                <a:gd name="T18" fmla="*/ 74 w 148"/>
                <a:gd name="T19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lose/>
                  <a:moveTo>
                    <a:pt x="74" y="20"/>
                  </a:moveTo>
                  <a:cubicBezTo>
                    <a:pt x="44" y="20"/>
                    <a:pt x="20" y="44"/>
                    <a:pt x="20" y="74"/>
                  </a:cubicBezTo>
                  <a:cubicBezTo>
                    <a:pt x="20" y="104"/>
                    <a:pt x="44" y="128"/>
                    <a:pt x="74" y="128"/>
                  </a:cubicBezTo>
                  <a:cubicBezTo>
                    <a:pt x="104" y="128"/>
                    <a:pt x="128" y="104"/>
                    <a:pt x="128" y="74"/>
                  </a:cubicBezTo>
                  <a:cubicBezTo>
                    <a:pt x="128" y="44"/>
                    <a:pt x="104" y="20"/>
                    <a:pt x="74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64" name="椭圆 63"/>
            <p:cNvSpPr/>
            <p:nvPr userDrawn="1">
              <p:custDataLst>
                <p:tags r:id="rId19"/>
              </p:custDataLst>
            </p:nvPr>
          </p:nvSpPr>
          <p:spPr bwMode="auto">
            <a:xfrm>
              <a:off x="2832" y="6080"/>
              <a:ext cx="299" cy="29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</p:grpSp>
      <p:grpSp>
        <p:nvGrpSpPr>
          <p:cNvPr id="34" name="组合 33"/>
          <p:cNvGrpSpPr/>
          <p:nvPr userDrawn="1">
            <p:custDataLst>
              <p:tags r:id="rId20"/>
            </p:custDataLst>
          </p:nvPr>
        </p:nvGrpSpPr>
        <p:grpSpPr>
          <a:xfrm flipH="1" flipV="1">
            <a:off x="76200" y="330200"/>
            <a:ext cx="1161574" cy="283845"/>
            <a:chOff x="2968" y="5221"/>
            <a:chExt cx="3903" cy="716"/>
          </a:xfrm>
        </p:grpSpPr>
        <p:sp>
          <p:nvSpPr>
            <p:cNvPr id="27" name="矩形 26"/>
            <p:cNvSpPr/>
            <p:nvPr userDrawn="1">
              <p:custDataLst>
                <p:tags r:id="rId21"/>
              </p:custDataLst>
            </p:nvPr>
          </p:nvSpPr>
          <p:spPr bwMode="auto">
            <a:xfrm>
              <a:off x="2968" y="5528"/>
              <a:ext cx="3867" cy="1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28" name="任意多边形 29"/>
            <p:cNvSpPr/>
            <p:nvPr userDrawn="1">
              <p:custDataLst>
                <p:tags r:id="rId22"/>
              </p:custDataLst>
            </p:nvPr>
          </p:nvSpPr>
          <p:spPr bwMode="auto">
            <a:xfrm>
              <a:off x="6477" y="5221"/>
              <a:ext cx="394" cy="394"/>
            </a:xfrm>
            <a:custGeom>
              <a:avLst/>
              <a:gdLst>
                <a:gd name="T0" fmla="*/ 10 w 55"/>
                <a:gd name="T1" fmla="*/ 55 h 55"/>
                <a:gd name="T2" fmla="*/ 0 w 55"/>
                <a:gd name="T3" fmla="*/ 45 h 55"/>
                <a:gd name="T4" fmla="*/ 45 w 55"/>
                <a:gd name="T5" fmla="*/ 0 h 55"/>
                <a:gd name="T6" fmla="*/ 55 w 55"/>
                <a:gd name="T7" fmla="*/ 10 h 55"/>
                <a:gd name="T8" fmla="*/ 10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55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55" y="1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29" name="任意多边形 30"/>
            <p:cNvSpPr/>
            <p:nvPr userDrawn="1">
              <p:custDataLst>
                <p:tags r:id="rId23"/>
              </p:custDataLst>
            </p:nvPr>
          </p:nvSpPr>
          <p:spPr bwMode="auto">
            <a:xfrm>
              <a:off x="6155" y="5221"/>
              <a:ext cx="394" cy="394"/>
            </a:xfrm>
            <a:custGeom>
              <a:avLst/>
              <a:gdLst>
                <a:gd name="T0" fmla="*/ 10 w 55"/>
                <a:gd name="T1" fmla="*/ 55 h 55"/>
                <a:gd name="T2" fmla="*/ 0 w 55"/>
                <a:gd name="T3" fmla="*/ 45 h 55"/>
                <a:gd name="T4" fmla="*/ 45 w 55"/>
                <a:gd name="T5" fmla="*/ 0 h 55"/>
                <a:gd name="T6" fmla="*/ 55 w 55"/>
                <a:gd name="T7" fmla="*/ 10 h 55"/>
                <a:gd name="T8" fmla="*/ 10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55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55" y="1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0" name="任意多边形 31"/>
            <p:cNvSpPr/>
            <p:nvPr userDrawn="1">
              <p:custDataLst>
                <p:tags r:id="rId24"/>
              </p:custDataLst>
            </p:nvPr>
          </p:nvSpPr>
          <p:spPr bwMode="auto">
            <a:xfrm>
              <a:off x="5833" y="5221"/>
              <a:ext cx="394" cy="394"/>
            </a:xfrm>
            <a:custGeom>
              <a:avLst/>
              <a:gdLst>
                <a:gd name="T0" fmla="*/ 10 w 55"/>
                <a:gd name="T1" fmla="*/ 55 h 55"/>
                <a:gd name="T2" fmla="*/ 0 w 55"/>
                <a:gd name="T3" fmla="*/ 45 h 55"/>
                <a:gd name="T4" fmla="*/ 45 w 55"/>
                <a:gd name="T5" fmla="*/ 0 h 55"/>
                <a:gd name="T6" fmla="*/ 55 w 55"/>
                <a:gd name="T7" fmla="*/ 10 h 55"/>
                <a:gd name="T8" fmla="*/ 10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55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55" y="1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1" name="任意多边形 32"/>
            <p:cNvSpPr/>
            <p:nvPr userDrawn="1">
              <p:custDataLst>
                <p:tags r:id="rId25"/>
              </p:custDataLst>
            </p:nvPr>
          </p:nvSpPr>
          <p:spPr bwMode="auto">
            <a:xfrm>
              <a:off x="6477" y="5543"/>
              <a:ext cx="394" cy="394"/>
            </a:xfrm>
            <a:custGeom>
              <a:avLst/>
              <a:gdLst>
                <a:gd name="T0" fmla="*/ 45 w 55"/>
                <a:gd name="T1" fmla="*/ 55 h 55"/>
                <a:gd name="T2" fmla="*/ 0 w 55"/>
                <a:gd name="T3" fmla="*/ 10 h 55"/>
                <a:gd name="T4" fmla="*/ 10 w 55"/>
                <a:gd name="T5" fmla="*/ 0 h 55"/>
                <a:gd name="T6" fmla="*/ 55 w 55"/>
                <a:gd name="T7" fmla="*/ 45 h 55"/>
                <a:gd name="T8" fmla="*/ 45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5" y="5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5" y="4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33"/>
            <p:cNvSpPr/>
            <p:nvPr userDrawn="1">
              <p:custDataLst>
                <p:tags r:id="rId26"/>
              </p:custDataLst>
            </p:nvPr>
          </p:nvSpPr>
          <p:spPr bwMode="auto">
            <a:xfrm>
              <a:off x="6155" y="5543"/>
              <a:ext cx="394" cy="394"/>
            </a:xfrm>
            <a:custGeom>
              <a:avLst/>
              <a:gdLst>
                <a:gd name="T0" fmla="*/ 45 w 55"/>
                <a:gd name="T1" fmla="*/ 55 h 55"/>
                <a:gd name="T2" fmla="*/ 0 w 55"/>
                <a:gd name="T3" fmla="*/ 10 h 55"/>
                <a:gd name="T4" fmla="*/ 10 w 55"/>
                <a:gd name="T5" fmla="*/ 0 h 55"/>
                <a:gd name="T6" fmla="*/ 55 w 55"/>
                <a:gd name="T7" fmla="*/ 45 h 55"/>
                <a:gd name="T8" fmla="*/ 45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5" y="5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5" y="4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3" name="任意多边形 34"/>
            <p:cNvSpPr/>
            <p:nvPr userDrawn="1">
              <p:custDataLst>
                <p:tags r:id="rId27"/>
              </p:custDataLst>
            </p:nvPr>
          </p:nvSpPr>
          <p:spPr bwMode="auto">
            <a:xfrm>
              <a:off x="5833" y="5543"/>
              <a:ext cx="394" cy="394"/>
            </a:xfrm>
            <a:custGeom>
              <a:avLst/>
              <a:gdLst>
                <a:gd name="T0" fmla="*/ 45 w 55"/>
                <a:gd name="T1" fmla="*/ 55 h 55"/>
                <a:gd name="T2" fmla="*/ 0 w 55"/>
                <a:gd name="T3" fmla="*/ 10 h 55"/>
                <a:gd name="T4" fmla="*/ 10 w 55"/>
                <a:gd name="T5" fmla="*/ 0 h 55"/>
                <a:gd name="T6" fmla="*/ 55 w 55"/>
                <a:gd name="T7" fmla="*/ 45 h 55"/>
                <a:gd name="T8" fmla="*/ 45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5" y="5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5" y="4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8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2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6" name="任意多边形: 形状 8"/>
          <p:cNvSpPr/>
          <p:nvPr userDrawn="1">
            <p:custDataLst>
              <p:tags r:id="rId3"/>
            </p:custDataLst>
          </p:nvPr>
        </p:nvSpPr>
        <p:spPr>
          <a:xfrm>
            <a:off x="0" y="5516555"/>
            <a:ext cx="9144000" cy="1341445"/>
          </a:xfrm>
          <a:custGeom>
            <a:avLst/>
            <a:gdLst>
              <a:gd name="connsiteX0" fmla="*/ 6731609 w 12192000"/>
              <a:gd name="connsiteY0" fmla="*/ 10 h 1341445"/>
              <a:gd name="connsiteX1" fmla="*/ 7709765 w 12192000"/>
              <a:gd name="connsiteY1" fmla="*/ 263783 h 1341445"/>
              <a:gd name="connsiteX2" fmla="*/ 8621977 w 12192000"/>
              <a:gd name="connsiteY2" fmla="*/ 10 h 1341445"/>
              <a:gd name="connsiteX3" fmla="*/ 9666075 w 12192000"/>
              <a:gd name="connsiteY3" fmla="*/ 263783 h 1341445"/>
              <a:gd name="connsiteX4" fmla="*/ 10567296 w 12192000"/>
              <a:gd name="connsiteY4" fmla="*/ 10 h 1341445"/>
              <a:gd name="connsiteX5" fmla="*/ 11556442 w 12192000"/>
              <a:gd name="connsiteY5" fmla="*/ 274773 h 1341445"/>
              <a:gd name="connsiteX6" fmla="*/ 12158110 w 12192000"/>
              <a:gd name="connsiteY6" fmla="*/ 79279 h 1341445"/>
              <a:gd name="connsiteX7" fmla="*/ 12192000 w 12192000"/>
              <a:gd name="connsiteY7" fmla="*/ 65325 h 1341445"/>
              <a:gd name="connsiteX8" fmla="*/ 12192000 w 12192000"/>
              <a:gd name="connsiteY8" fmla="*/ 1341445 h 1341445"/>
              <a:gd name="connsiteX9" fmla="*/ 0 w 12192000"/>
              <a:gd name="connsiteY9" fmla="*/ 1341445 h 1341445"/>
              <a:gd name="connsiteX10" fmla="*/ 0 w 12192000"/>
              <a:gd name="connsiteY10" fmla="*/ 365203 h 1341445"/>
              <a:gd name="connsiteX11" fmla="*/ 2388 w 12192000"/>
              <a:gd name="connsiteY11" fmla="*/ 365203 h 1341445"/>
              <a:gd name="connsiteX12" fmla="*/ 0 w 12192000"/>
              <a:gd name="connsiteY12" fmla="*/ 289995 h 1341445"/>
              <a:gd name="connsiteX13" fmla="*/ 890232 w 12192000"/>
              <a:gd name="connsiteY13" fmla="*/ 15232 h 1341445"/>
              <a:gd name="connsiteX14" fmla="*/ 1868387 w 12192000"/>
              <a:gd name="connsiteY14" fmla="*/ 279004 h 1341445"/>
              <a:gd name="connsiteX15" fmla="*/ 2780599 w 12192000"/>
              <a:gd name="connsiteY15" fmla="*/ 15232 h 1341445"/>
              <a:gd name="connsiteX16" fmla="*/ 3824697 w 12192000"/>
              <a:gd name="connsiteY16" fmla="*/ 279004 h 1341445"/>
              <a:gd name="connsiteX17" fmla="*/ 4725920 w 12192000"/>
              <a:gd name="connsiteY17" fmla="*/ 15232 h 1341445"/>
              <a:gd name="connsiteX18" fmla="*/ 5715066 w 12192000"/>
              <a:gd name="connsiteY18" fmla="*/ 289995 h 1341445"/>
              <a:gd name="connsiteX19" fmla="*/ 5839145 w 12192000"/>
              <a:gd name="connsiteY19" fmla="*/ 275973 h 1341445"/>
              <a:gd name="connsiteX20" fmla="*/ 5892257 w 12192000"/>
              <a:gd name="connsiteY20" fmla="*/ 261091 h 1341445"/>
              <a:gd name="connsiteX21" fmla="*/ 6082612 w 12192000"/>
              <a:gd name="connsiteY21" fmla="*/ 172144 h 1341445"/>
              <a:gd name="connsiteX22" fmla="*/ 6508065 w 12192000"/>
              <a:gd name="connsiteY22" fmla="*/ 23900 h 1341445"/>
              <a:gd name="connsiteX23" fmla="*/ 6519064 w 12192000"/>
              <a:gd name="connsiteY23" fmla="*/ 22165 h 1341445"/>
              <a:gd name="connsiteX24" fmla="*/ 6561973 w 12192000"/>
              <a:gd name="connsiteY24" fmla="*/ 11526 h 1341445"/>
              <a:gd name="connsiteX25" fmla="*/ 6598355 w 12192000"/>
              <a:gd name="connsiteY25" fmla="*/ 9647 h 1341445"/>
              <a:gd name="connsiteX26" fmla="*/ 6618319 w 12192000"/>
              <a:gd name="connsiteY26" fmla="*/ 6495 h 1341445"/>
              <a:gd name="connsiteX27" fmla="*/ 6731609 w 12192000"/>
              <a:gd name="connsiteY27" fmla="*/ 10 h 13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1341445">
                <a:moveTo>
                  <a:pt x="6731609" y="10"/>
                </a:moveTo>
                <a:cubicBezTo>
                  <a:pt x="7038427" y="-1363"/>
                  <a:pt x="7394703" y="263783"/>
                  <a:pt x="7709765" y="263783"/>
                </a:cubicBezTo>
                <a:cubicBezTo>
                  <a:pt x="8024826" y="263783"/>
                  <a:pt x="8295924" y="10"/>
                  <a:pt x="8621977" y="10"/>
                </a:cubicBezTo>
                <a:cubicBezTo>
                  <a:pt x="8948028" y="10"/>
                  <a:pt x="9341855" y="263783"/>
                  <a:pt x="9666075" y="263783"/>
                </a:cubicBezTo>
                <a:cubicBezTo>
                  <a:pt x="9990294" y="263783"/>
                  <a:pt x="10252235" y="-1821"/>
                  <a:pt x="10567296" y="10"/>
                </a:cubicBezTo>
                <a:cubicBezTo>
                  <a:pt x="10882358" y="1841"/>
                  <a:pt x="11237717" y="274773"/>
                  <a:pt x="11556442" y="274773"/>
                </a:cubicBezTo>
                <a:cubicBezTo>
                  <a:pt x="11743195" y="274773"/>
                  <a:pt x="11968624" y="161890"/>
                  <a:pt x="12158110" y="79279"/>
                </a:cubicBezTo>
                <a:lnTo>
                  <a:pt x="12192000" y="65325"/>
                </a:lnTo>
                <a:lnTo>
                  <a:pt x="12192000" y="1341445"/>
                </a:lnTo>
                <a:lnTo>
                  <a:pt x="0" y="1341445"/>
                </a:lnTo>
                <a:lnTo>
                  <a:pt x="0" y="365203"/>
                </a:lnTo>
                <a:lnTo>
                  <a:pt x="2388" y="365203"/>
                </a:lnTo>
                <a:lnTo>
                  <a:pt x="0" y="289995"/>
                </a:lnTo>
                <a:cubicBezTo>
                  <a:pt x="289417" y="153529"/>
                  <a:pt x="578834" y="17063"/>
                  <a:pt x="890232" y="15232"/>
                </a:cubicBezTo>
                <a:cubicBezTo>
                  <a:pt x="1201629" y="13399"/>
                  <a:pt x="1553326" y="279004"/>
                  <a:pt x="1868387" y="279004"/>
                </a:cubicBezTo>
                <a:cubicBezTo>
                  <a:pt x="2183448" y="279004"/>
                  <a:pt x="2454548" y="15232"/>
                  <a:pt x="2780599" y="15232"/>
                </a:cubicBezTo>
                <a:cubicBezTo>
                  <a:pt x="3106651" y="15232"/>
                  <a:pt x="3500478" y="279004"/>
                  <a:pt x="3824697" y="279004"/>
                </a:cubicBezTo>
                <a:cubicBezTo>
                  <a:pt x="4148917" y="279004"/>
                  <a:pt x="4410859" y="13400"/>
                  <a:pt x="4725920" y="15232"/>
                </a:cubicBezTo>
                <a:cubicBezTo>
                  <a:pt x="5040981" y="17063"/>
                  <a:pt x="5396342" y="289995"/>
                  <a:pt x="5715066" y="289995"/>
                </a:cubicBezTo>
                <a:cubicBezTo>
                  <a:pt x="5754907" y="289995"/>
                  <a:pt x="5796507" y="284858"/>
                  <a:pt x="5839145" y="275973"/>
                </a:cubicBezTo>
                <a:lnTo>
                  <a:pt x="5892257" y="261091"/>
                </a:lnTo>
                <a:lnTo>
                  <a:pt x="6082612" y="172144"/>
                </a:lnTo>
                <a:cubicBezTo>
                  <a:pt x="6223571" y="108562"/>
                  <a:pt x="6362756" y="53709"/>
                  <a:pt x="6508065" y="23900"/>
                </a:cubicBezTo>
                <a:lnTo>
                  <a:pt x="6519064" y="22165"/>
                </a:lnTo>
                <a:lnTo>
                  <a:pt x="6561973" y="11526"/>
                </a:lnTo>
                <a:lnTo>
                  <a:pt x="6598355" y="9647"/>
                </a:lnTo>
                <a:lnTo>
                  <a:pt x="6618319" y="6495"/>
                </a:lnTo>
                <a:cubicBezTo>
                  <a:pt x="6655534" y="2429"/>
                  <a:pt x="6693257" y="182"/>
                  <a:pt x="6731609" y="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3600" b="1" baseline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1607185"/>
            <a:ext cx="8224361" cy="463169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32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971550" indent="-514350">
              <a:lnSpc>
                <a:spcPct val="150000"/>
              </a:lnSpc>
              <a:buFont typeface="+mj-lt"/>
              <a:buAutoNum type="arabicPeriod"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828800" indent="-457200">
              <a:lnSpc>
                <a:spcPct val="150000"/>
              </a:lnSpc>
              <a:buFont typeface="+mj-lt"/>
              <a:buAutoNum type="arabicPeriod"/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286000" indent="-457200">
              <a:lnSpc>
                <a:spcPct val="15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"/>
            <a:ext cx="9144000" cy="636422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9144000" cy="5810251"/>
          </a:xfrm>
          <a:prstGeom prst="rect">
            <a:avLst/>
          </a:prstGeom>
          <a:gradFill flip="none" rotWithShape="1">
            <a:gsLst>
              <a:gs pos="53000">
                <a:schemeClr val="accent2">
                  <a:alpha val="73000"/>
                </a:schemeClr>
              </a:gs>
              <a:gs pos="0">
                <a:schemeClr val="accent2"/>
              </a:gs>
              <a:gs pos="95000">
                <a:schemeClr val="accent1">
                  <a:alpha val="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24213" y="2535249"/>
            <a:ext cx="4105275" cy="590931"/>
          </a:xfrm>
        </p:spPr>
        <p:txBody>
          <a:bodyPr wrap="square" lIns="90000" tIns="46800" rIns="90000" bIns="46800" anchor="b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24213" y="3210318"/>
            <a:ext cx="4105275" cy="790182"/>
          </a:xfrm>
        </p:spPr>
        <p:txBody>
          <a:bodyPr wrap="square" lIns="90000" tIns="46800" rIns="90000" bIns="4680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任意多边形: 形状 8"/>
          <p:cNvSpPr/>
          <p:nvPr userDrawn="1">
            <p:custDataLst>
              <p:tags r:id="rId10"/>
            </p:custDataLst>
          </p:nvPr>
        </p:nvSpPr>
        <p:spPr>
          <a:xfrm>
            <a:off x="0" y="5516555"/>
            <a:ext cx="9144000" cy="1341445"/>
          </a:xfrm>
          <a:custGeom>
            <a:avLst/>
            <a:gdLst>
              <a:gd name="connsiteX0" fmla="*/ 6731609 w 12192000"/>
              <a:gd name="connsiteY0" fmla="*/ 10 h 1341445"/>
              <a:gd name="connsiteX1" fmla="*/ 7709765 w 12192000"/>
              <a:gd name="connsiteY1" fmla="*/ 263783 h 1341445"/>
              <a:gd name="connsiteX2" fmla="*/ 8621977 w 12192000"/>
              <a:gd name="connsiteY2" fmla="*/ 10 h 1341445"/>
              <a:gd name="connsiteX3" fmla="*/ 9666075 w 12192000"/>
              <a:gd name="connsiteY3" fmla="*/ 263783 h 1341445"/>
              <a:gd name="connsiteX4" fmla="*/ 10567296 w 12192000"/>
              <a:gd name="connsiteY4" fmla="*/ 10 h 1341445"/>
              <a:gd name="connsiteX5" fmla="*/ 11556442 w 12192000"/>
              <a:gd name="connsiteY5" fmla="*/ 274773 h 1341445"/>
              <a:gd name="connsiteX6" fmla="*/ 12158110 w 12192000"/>
              <a:gd name="connsiteY6" fmla="*/ 79279 h 1341445"/>
              <a:gd name="connsiteX7" fmla="*/ 12192000 w 12192000"/>
              <a:gd name="connsiteY7" fmla="*/ 65325 h 1341445"/>
              <a:gd name="connsiteX8" fmla="*/ 12192000 w 12192000"/>
              <a:gd name="connsiteY8" fmla="*/ 1341445 h 1341445"/>
              <a:gd name="connsiteX9" fmla="*/ 0 w 12192000"/>
              <a:gd name="connsiteY9" fmla="*/ 1341445 h 1341445"/>
              <a:gd name="connsiteX10" fmla="*/ 0 w 12192000"/>
              <a:gd name="connsiteY10" fmla="*/ 365203 h 1341445"/>
              <a:gd name="connsiteX11" fmla="*/ 2388 w 12192000"/>
              <a:gd name="connsiteY11" fmla="*/ 365203 h 1341445"/>
              <a:gd name="connsiteX12" fmla="*/ 0 w 12192000"/>
              <a:gd name="connsiteY12" fmla="*/ 289995 h 1341445"/>
              <a:gd name="connsiteX13" fmla="*/ 890232 w 12192000"/>
              <a:gd name="connsiteY13" fmla="*/ 15232 h 1341445"/>
              <a:gd name="connsiteX14" fmla="*/ 1868387 w 12192000"/>
              <a:gd name="connsiteY14" fmla="*/ 279004 h 1341445"/>
              <a:gd name="connsiteX15" fmla="*/ 2780599 w 12192000"/>
              <a:gd name="connsiteY15" fmla="*/ 15232 h 1341445"/>
              <a:gd name="connsiteX16" fmla="*/ 3824697 w 12192000"/>
              <a:gd name="connsiteY16" fmla="*/ 279004 h 1341445"/>
              <a:gd name="connsiteX17" fmla="*/ 4725920 w 12192000"/>
              <a:gd name="connsiteY17" fmla="*/ 15232 h 1341445"/>
              <a:gd name="connsiteX18" fmla="*/ 5715066 w 12192000"/>
              <a:gd name="connsiteY18" fmla="*/ 289995 h 1341445"/>
              <a:gd name="connsiteX19" fmla="*/ 5839145 w 12192000"/>
              <a:gd name="connsiteY19" fmla="*/ 275973 h 1341445"/>
              <a:gd name="connsiteX20" fmla="*/ 5892257 w 12192000"/>
              <a:gd name="connsiteY20" fmla="*/ 261091 h 1341445"/>
              <a:gd name="connsiteX21" fmla="*/ 6082612 w 12192000"/>
              <a:gd name="connsiteY21" fmla="*/ 172144 h 1341445"/>
              <a:gd name="connsiteX22" fmla="*/ 6508065 w 12192000"/>
              <a:gd name="connsiteY22" fmla="*/ 23900 h 1341445"/>
              <a:gd name="connsiteX23" fmla="*/ 6519064 w 12192000"/>
              <a:gd name="connsiteY23" fmla="*/ 22165 h 1341445"/>
              <a:gd name="connsiteX24" fmla="*/ 6561973 w 12192000"/>
              <a:gd name="connsiteY24" fmla="*/ 11526 h 1341445"/>
              <a:gd name="connsiteX25" fmla="*/ 6598355 w 12192000"/>
              <a:gd name="connsiteY25" fmla="*/ 9647 h 1341445"/>
              <a:gd name="connsiteX26" fmla="*/ 6618319 w 12192000"/>
              <a:gd name="connsiteY26" fmla="*/ 6495 h 1341445"/>
              <a:gd name="connsiteX27" fmla="*/ 6731609 w 12192000"/>
              <a:gd name="connsiteY27" fmla="*/ 10 h 13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1341445">
                <a:moveTo>
                  <a:pt x="6731609" y="10"/>
                </a:moveTo>
                <a:cubicBezTo>
                  <a:pt x="7038427" y="-1363"/>
                  <a:pt x="7394703" y="263783"/>
                  <a:pt x="7709765" y="263783"/>
                </a:cubicBezTo>
                <a:cubicBezTo>
                  <a:pt x="8024826" y="263783"/>
                  <a:pt x="8295924" y="10"/>
                  <a:pt x="8621977" y="10"/>
                </a:cubicBezTo>
                <a:cubicBezTo>
                  <a:pt x="8948028" y="10"/>
                  <a:pt x="9341855" y="263783"/>
                  <a:pt x="9666075" y="263783"/>
                </a:cubicBezTo>
                <a:cubicBezTo>
                  <a:pt x="9990294" y="263783"/>
                  <a:pt x="10252235" y="-1821"/>
                  <a:pt x="10567296" y="10"/>
                </a:cubicBezTo>
                <a:cubicBezTo>
                  <a:pt x="10882358" y="1841"/>
                  <a:pt x="11237717" y="274773"/>
                  <a:pt x="11556442" y="274773"/>
                </a:cubicBezTo>
                <a:cubicBezTo>
                  <a:pt x="11743195" y="274773"/>
                  <a:pt x="11968624" y="161890"/>
                  <a:pt x="12158110" y="79279"/>
                </a:cubicBezTo>
                <a:lnTo>
                  <a:pt x="12192000" y="65325"/>
                </a:lnTo>
                <a:lnTo>
                  <a:pt x="12192000" y="1341445"/>
                </a:lnTo>
                <a:lnTo>
                  <a:pt x="0" y="1341445"/>
                </a:lnTo>
                <a:lnTo>
                  <a:pt x="0" y="365203"/>
                </a:lnTo>
                <a:lnTo>
                  <a:pt x="2388" y="365203"/>
                </a:lnTo>
                <a:lnTo>
                  <a:pt x="0" y="289995"/>
                </a:lnTo>
                <a:cubicBezTo>
                  <a:pt x="289417" y="153529"/>
                  <a:pt x="578834" y="17063"/>
                  <a:pt x="890232" y="15232"/>
                </a:cubicBezTo>
                <a:cubicBezTo>
                  <a:pt x="1201629" y="13399"/>
                  <a:pt x="1553326" y="279004"/>
                  <a:pt x="1868387" y="279004"/>
                </a:cubicBezTo>
                <a:cubicBezTo>
                  <a:pt x="2183448" y="279004"/>
                  <a:pt x="2454548" y="15232"/>
                  <a:pt x="2780599" y="15232"/>
                </a:cubicBezTo>
                <a:cubicBezTo>
                  <a:pt x="3106651" y="15232"/>
                  <a:pt x="3500478" y="279004"/>
                  <a:pt x="3824697" y="279004"/>
                </a:cubicBezTo>
                <a:cubicBezTo>
                  <a:pt x="4148917" y="279004"/>
                  <a:pt x="4410859" y="13400"/>
                  <a:pt x="4725920" y="15232"/>
                </a:cubicBezTo>
                <a:cubicBezTo>
                  <a:pt x="5040981" y="17063"/>
                  <a:pt x="5396342" y="289995"/>
                  <a:pt x="5715066" y="289995"/>
                </a:cubicBezTo>
                <a:cubicBezTo>
                  <a:pt x="5754907" y="289995"/>
                  <a:pt x="5796507" y="284858"/>
                  <a:pt x="5839145" y="275973"/>
                </a:cubicBezTo>
                <a:lnTo>
                  <a:pt x="5892257" y="261091"/>
                </a:lnTo>
                <a:lnTo>
                  <a:pt x="6082612" y="172144"/>
                </a:lnTo>
                <a:cubicBezTo>
                  <a:pt x="6223571" y="108562"/>
                  <a:pt x="6362756" y="53709"/>
                  <a:pt x="6508065" y="23900"/>
                </a:cubicBezTo>
                <a:lnTo>
                  <a:pt x="6519064" y="22165"/>
                </a:lnTo>
                <a:lnTo>
                  <a:pt x="6561973" y="11526"/>
                </a:lnTo>
                <a:lnTo>
                  <a:pt x="6598355" y="9647"/>
                </a:lnTo>
                <a:lnTo>
                  <a:pt x="6618319" y="6495"/>
                </a:lnTo>
                <a:cubicBezTo>
                  <a:pt x="6655534" y="2429"/>
                  <a:pt x="6693257" y="182"/>
                  <a:pt x="673160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65000"/>
                </a:srgbClr>
              </a:gs>
              <a:gs pos="83000">
                <a:srgbClr val="000000">
                  <a:alpha val="53000"/>
                </a:srgbClr>
              </a:gs>
              <a:gs pos="32000">
                <a:srgbClr val="000000">
                  <a:alpha val="4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alpha val="52000"/>
                </a:schemeClr>
              </a:gs>
              <a:gs pos="73000">
                <a:schemeClr val="accent2">
                  <a:alpha val="25000"/>
                </a:schemeClr>
              </a:gs>
              <a:gs pos="95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672013" y="2875009"/>
            <a:ext cx="3228975" cy="1006429"/>
          </a:xfrm>
        </p:spPr>
        <p:txBody>
          <a:bodyPr anchor="b" anchorCtr="0">
            <a:norm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4672013" y="3981450"/>
            <a:ext cx="3228974" cy="3416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矩形: 圆角 8"/>
          <p:cNvSpPr/>
          <p:nvPr userDrawn="1">
            <p:custDataLst>
              <p:tags r:id="rId11"/>
            </p:custDataLst>
          </p:nvPr>
        </p:nvSpPr>
        <p:spPr>
          <a:xfrm>
            <a:off x="4755631" y="4818445"/>
            <a:ext cx="1273694" cy="45574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203200" dist="88900" dir="5400000" sx="96000" sy="96000" algn="t" rotWithShape="0">
              <a:srgbClr val="0DB397">
                <a:alpha val="5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4" hasCustomPrompt="1"/>
            <p:custDataLst>
              <p:tags r:id="rId12"/>
            </p:custDataLst>
          </p:nvPr>
        </p:nvSpPr>
        <p:spPr>
          <a:xfrm>
            <a:off x="4755356" y="4818063"/>
            <a:ext cx="1273969" cy="4556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0953" y="0"/>
            <a:ext cx="9144001" cy="6885940"/>
          </a:xfrm>
          <a:prstGeom prst="rect">
            <a:avLst/>
          </a:prstGeom>
          <a:gradFill flip="none" rotWithShape="1">
            <a:gsLst>
              <a:gs pos="63000">
                <a:schemeClr val="accent3">
                  <a:alpha val="37000"/>
                </a:schemeClr>
              </a:gs>
              <a:gs pos="0">
                <a:schemeClr val="accent1"/>
              </a:gs>
              <a:gs pos="25000">
                <a:schemeClr val="accent1">
                  <a:alpha val="66000"/>
                </a:schemeClr>
              </a:gs>
              <a:gs pos="86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1614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2324576" y="2534920"/>
            <a:ext cx="1427798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flipH="1">
            <a:off x="5543074" y="2534920"/>
            <a:ext cx="1353503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/>
          <p:cNvSpPr/>
          <p:nvPr>
            <p:custDataLst>
              <p:tags r:id="rId7"/>
            </p:custDataLst>
          </p:nvPr>
        </p:nvSpPr>
        <p:spPr>
          <a:xfrm>
            <a:off x="3946106" y="5227713"/>
            <a:ext cx="1273694" cy="45574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203200" dist="88900" dir="5400000" sx="96000" sy="96000" algn="t" rotWithShape="0">
              <a:schemeClr val="accent1">
                <a:lumMod val="50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177415" y="2860233"/>
            <a:ext cx="4866323" cy="840230"/>
          </a:xfrm>
        </p:spPr>
        <p:txBody>
          <a:bodyPr anchor="t" anchorCtr="0">
            <a:normAutofit/>
          </a:bodyPr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752374" y="2380876"/>
            <a:ext cx="1790224" cy="34163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"/>
            <a:ext cx="9144000" cy="636422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9144000" cy="5810251"/>
          </a:xfrm>
          <a:prstGeom prst="rect">
            <a:avLst/>
          </a:prstGeom>
          <a:gradFill flip="none" rotWithShape="1">
            <a:gsLst>
              <a:gs pos="53000">
                <a:schemeClr val="accent2">
                  <a:alpha val="73000"/>
                </a:schemeClr>
              </a:gs>
              <a:gs pos="0">
                <a:schemeClr val="accent2"/>
              </a:gs>
              <a:gs pos="95000">
                <a:schemeClr val="accent1">
                  <a:alpha val="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2207759" y="2643415"/>
            <a:ext cx="890588" cy="1133475"/>
          </a:xfrm>
          <a:prstGeom prst="rect">
            <a:avLst/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3224213" y="2535249"/>
            <a:ext cx="4105275" cy="590931"/>
          </a:xfrm>
        </p:spPr>
        <p:txBody>
          <a:bodyPr wrap="square" lIns="90000" tIns="46800" rIns="90000" bIns="46800" anchor="b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224213" y="3210318"/>
            <a:ext cx="4105275" cy="790182"/>
          </a:xfrm>
        </p:spPr>
        <p:txBody>
          <a:bodyPr wrap="square" lIns="90000" tIns="46800" rIns="90000" bIns="4680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任意多边形: 形状 8"/>
          <p:cNvSpPr/>
          <p:nvPr userDrawn="1">
            <p:custDataLst>
              <p:tags r:id="rId11"/>
            </p:custDataLst>
          </p:nvPr>
        </p:nvSpPr>
        <p:spPr>
          <a:xfrm>
            <a:off x="0" y="5516555"/>
            <a:ext cx="9144000" cy="1341445"/>
          </a:xfrm>
          <a:custGeom>
            <a:avLst/>
            <a:gdLst>
              <a:gd name="connsiteX0" fmla="*/ 6731609 w 12192000"/>
              <a:gd name="connsiteY0" fmla="*/ 10 h 1341445"/>
              <a:gd name="connsiteX1" fmla="*/ 7709765 w 12192000"/>
              <a:gd name="connsiteY1" fmla="*/ 263783 h 1341445"/>
              <a:gd name="connsiteX2" fmla="*/ 8621977 w 12192000"/>
              <a:gd name="connsiteY2" fmla="*/ 10 h 1341445"/>
              <a:gd name="connsiteX3" fmla="*/ 9666075 w 12192000"/>
              <a:gd name="connsiteY3" fmla="*/ 263783 h 1341445"/>
              <a:gd name="connsiteX4" fmla="*/ 10567296 w 12192000"/>
              <a:gd name="connsiteY4" fmla="*/ 10 h 1341445"/>
              <a:gd name="connsiteX5" fmla="*/ 11556442 w 12192000"/>
              <a:gd name="connsiteY5" fmla="*/ 274773 h 1341445"/>
              <a:gd name="connsiteX6" fmla="*/ 12158110 w 12192000"/>
              <a:gd name="connsiteY6" fmla="*/ 79279 h 1341445"/>
              <a:gd name="connsiteX7" fmla="*/ 12192000 w 12192000"/>
              <a:gd name="connsiteY7" fmla="*/ 65325 h 1341445"/>
              <a:gd name="connsiteX8" fmla="*/ 12192000 w 12192000"/>
              <a:gd name="connsiteY8" fmla="*/ 1341445 h 1341445"/>
              <a:gd name="connsiteX9" fmla="*/ 0 w 12192000"/>
              <a:gd name="connsiteY9" fmla="*/ 1341445 h 1341445"/>
              <a:gd name="connsiteX10" fmla="*/ 0 w 12192000"/>
              <a:gd name="connsiteY10" fmla="*/ 365203 h 1341445"/>
              <a:gd name="connsiteX11" fmla="*/ 2388 w 12192000"/>
              <a:gd name="connsiteY11" fmla="*/ 365203 h 1341445"/>
              <a:gd name="connsiteX12" fmla="*/ 0 w 12192000"/>
              <a:gd name="connsiteY12" fmla="*/ 289995 h 1341445"/>
              <a:gd name="connsiteX13" fmla="*/ 890232 w 12192000"/>
              <a:gd name="connsiteY13" fmla="*/ 15232 h 1341445"/>
              <a:gd name="connsiteX14" fmla="*/ 1868387 w 12192000"/>
              <a:gd name="connsiteY14" fmla="*/ 279004 h 1341445"/>
              <a:gd name="connsiteX15" fmla="*/ 2780599 w 12192000"/>
              <a:gd name="connsiteY15" fmla="*/ 15232 h 1341445"/>
              <a:gd name="connsiteX16" fmla="*/ 3824697 w 12192000"/>
              <a:gd name="connsiteY16" fmla="*/ 279004 h 1341445"/>
              <a:gd name="connsiteX17" fmla="*/ 4725920 w 12192000"/>
              <a:gd name="connsiteY17" fmla="*/ 15232 h 1341445"/>
              <a:gd name="connsiteX18" fmla="*/ 5715066 w 12192000"/>
              <a:gd name="connsiteY18" fmla="*/ 289995 h 1341445"/>
              <a:gd name="connsiteX19" fmla="*/ 5839145 w 12192000"/>
              <a:gd name="connsiteY19" fmla="*/ 275973 h 1341445"/>
              <a:gd name="connsiteX20" fmla="*/ 5892257 w 12192000"/>
              <a:gd name="connsiteY20" fmla="*/ 261091 h 1341445"/>
              <a:gd name="connsiteX21" fmla="*/ 6082612 w 12192000"/>
              <a:gd name="connsiteY21" fmla="*/ 172144 h 1341445"/>
              <a:gd name="connsiteX22" fmla="*/ 6508065 w 12192000"/>
              <a:gd name="connsiteY22" fmla="*/ 23900 h 1341445"/>
              <a:gd name="connsiteX23" fmla="*/ 6519064 w 12192000"/>
              <a:gd name="connsiteY23" fmla="*/ 22165 h 1341445"/>
              <a:gd name="connsiteX24" fmla="*/ 6561973 w 12192000"/>
              <a:gd name="connsiteY24" fmla="*/ 11526 h 1341445"/>
              <a:gd name="connsiteX25" fmla="*/ 6598355 w 12192000"/>
              <a:gd name="connsiteY25" fmla="*/ 9647 h 1341445"/>
              <a:gd name="connsiteX26" fmla="*/ 6618319 w 12192000"/>
              <a:gd name="connsiteY26" fmla="*/ 6495 h 1341445"/>
              <a:gd name="connsiteX27" fmla="*/ 6731609 w 12192000"/>
              <a:gd name="connsiteY27" fmla="*/ 10 h 13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1341445">
                <a:moveTo>
                  <a:pt x="6731609" y="10"/>
                </a:moveTo>
                <a:cubicBezTo>
                  <a:pt x="7038427" y="-1363"/>
                  <a:pt x="7394703" y="263783"/>
                  <a:pt x="7709765" y="263783"/>
                </a:cubicBezTo>
                <a:cubicBezTo>
                  <a:pt x="8024826" y="263783"/>
                  <a:pt x="8295924" y="10"/>
                  <a:pt x="8621977" y="10"/>
                </a:cubicBezTo>
                <a:cubicBezTo>
                  <a:pt x="8948028" y="10"/>
                  <a:pt x="9341855" y="263783"/>
                  <a:pt x="9666075" y="263783"/>
                </a:cubicBezTo>
                <a:cubicBezTo>
                  <a:pt x="9990294" y="263783"/>
                  <a:pt x="10252235" y="-1821"/>
                  <a:pt x="10567296" y="10"/>
                </a:cubicBezTo>
                <a:cubicBezTo>
                  <a:pt x="10882358" y="1841"/>
                  <a:pt x="11237717" y="274773"/>
                  <a:pt x="11556442" y="274773"/>
                </a:cubicBezTo>
                <a:cubicBezTo>
                  <a:pt x="11743195" y="274773"/>
                  <a:pt x="11968624" y="161890"/>
                  <a:pt x="12158110" y="79279"/>
                </a:cubicBezTo>
                <a:lnTo>
                  <a:pt x="12192000" y="65325"/>
                </a:lnTo>
                <a:lnTo>
                  <a:pt x="12192000" y="1341445"/>
                </a:lnTo>
                <a:lnTo>
                  <a:pt x="0" y="1341445"/>
                </a:lnTo>
                <a:lnTo>
                  <a:pt x="0" y="365203"/>
                </a:lnTo>
                <a:lnTo>
                  <a:pt x="2388" y="365203"/>
                </a:lnTo>
                <a:lnTo>
                  <a:pt x="0" y="289995"/>
                </a:lnTo>
                <a:cubicBezTo>
                  <a:pt x="289417" y="153529"/>
                  <a:pt x="578834" y="17063"/>
                  <a:pt x="890232" y="15232"/>
                </a:cubicBezTo>
                <a:cubicBezTo>
                  <a:pt x="1201629" y="13399"/>
                  <a:pt x="1553326" y="279004"/>
                  <a:pt x="1868387" y="279004"/>
                </a:cubicBezTo>
                <a:cubicBezTo>
                  <a:pt x="2183448" y="279004"/>
                  <a:pt x="2454548" y="15232"/>
                  <a:pt x="2780599" y="15232"/>
                </a:cubicBezTo>
                <a:cubicBezTo>
                  <a:pt x="3106651" y="15232"/>
                  <a:pt x="3500478" y="279004"/>
                  <a:pt x="3824697" y="279004"/>
                </a:cubicBezTo>
                <a:cubicBezTo>
                  <a:pt x="4148917" y="279004"/>
                  <a:pt x="4410859" y="13400"/>
                  <a:pt x="4725920" y="15232"/>
                </a:cubicBezTo>
                <a:cubicBezTo>
                  <a:pt x="5040981" y="17063"/>
                  <a:pt x="5396342" y="289995"/>
                  <a:pt x="5715066" y="289995"/>
                </a:cubicBezTo>
                <a:cubicBezTo>
                  <a:pt x="5754907" y="289995"/>
                  <a:pt x="5796507" y="284858"/>
                  <a:pt x="5839145" y="275973"/>
                </a:cubicBezTo>
                <a:lnTo>
                  <a:pt x="5892257" y="261091"/>
                </a:lnTo>
                <a:lnTo>
                  <a:pt x="6082612" y="172144"/>
                </a:lnTo>
                <a:cubicBezTo>
                  <a:pt x="6223571" y="108562"/>
                  <a:pt x="6362756" y="53709"/>
                  <a:pt x="6508065" y="23900"/>
                </a:cubicBezTo>
                <a:lnTo>
                  <a:pt x="6519064" y="22165"/>
                </a:lnTo>
                <a:lnTo>
                  <a:pt x="6561973" y="11526"/>
                </a:lnTo>
                <a:lnTo>
                  <a:pt x="6598355" y="9647"/>
                </a:lnTo>
                <a:lnTo>
                  <a:pt x="6618319" y="6495"/>
                </a:lnTo>
                <a:cubicBezTo>
                  <a:pt x="6655534" y="2429"/>
                  <a:pt x="6693257" y="182"/>
                  <a:pt x="673160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24" Type="http://schemas.openxmlformats.org/officeDocument/2006/relationships/tags" Target="../tags/tag267.xml"/><Relationship Id="rId23" Type="http://schemas.openxmlformats.org/officeDocument/2006/relationships/tags" Target="../tags/tag266.xml"/><Relationship Id="rId22" Type="http://schemas.openxmlformats.org/officeDocument/2006/relationships/tags" Target="../tags/tag265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slideLayout" Target="../slideLayouts/slideLayout7.xml"/><Relationship Id="rId19" Type="http://schemas.openxmlformats.org/officeDocument/2006/relationships/tags" Target="../tags/tag262.xml"/><Relationship Id="rId18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image" Target="../media/image4.jpe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2.xml"/><Relationship Id="rId15" Type="http://schemas.openxmlformats.org/officeDocument/2006/relationships/tags" Target="../tags/tag281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tags" Target="../tags/tag26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115" y="3230438"/>
            <a:ext cx="6488430" cy="840230"/>
          </a:xfrm>
        </p:spPr>
        <p:txBody>
          <a:bodyPr>
            <a:normAutofit fontScale="90000"/>
          </a:bodyPr>
          <a:p>
            <a:r>
              <a:rPr lang="en-US" altLang="zh-CN"/>
              <a:t>ORM</a:t>
            </a:r>
            <a:r>
              <a:rPr lang="zh-CN" altLang="en-US"/>
              <a:t>及</a:t>
            </a:r>
            <a:r>
              <a:rPr lang="en-US" altLang="zh-CN"/>
              <a:t>MyBatis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79165" y="2380876"/>
            <a:ext cx="2386965" cy="341632"/>
          </a:xfrm>
        </p:spPr>
        <p:txBody>
          <a:bodyPr>
            <a:normAutofit fontScale="90000" lnSpcReduction="20000"/>
          </a:bodyPr>
          <a:p>
            <a:r>
              <a:rPr lang="en-US" altLang="zh-CN">
                <a:solidFill>
                  <a:srgbClr val="C00000"/>
                </a:solidFill>
              </a:rPr>
              <a:t>Java EE</a:t>
            </a:r>
            <a:r>
              <a:rPr lang="zh-CN" altLang="en-US">
                <a:solidFill>
                  <a:srgbClr val="C00000"/>
                </a:solidFill>
              </a:rPr>
              <a:t>技术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MyBatis</a:t>
            </a:r>
            <a:r>
              <a:rPr lang="zh-CN" altLang="en-US">
                <a:sym typeface="+mn-ea"/>
              </a:rPr>
              <a:t>优缺点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简单易学</a:t>
            </a:r>
            <a:r>
              <a:rPr lang="zh-CN" altLang="en-US" sz="2400"/>
              <a:t>：本身就很小且简单。没有任何第三方依赖。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灵活：</a:t>
            </a:r>
            <a:r>
              <a:rPr lang="zh-CN" altLang="en-US" sz="2400"/>
              <a:t>mybatis不会对应用程序或者数据库的现有设计强加任何影响。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解除sql与程序代码的耦合</a:t>
            </a:r>
            <a:r>
              <a:rPr lang="zh-CN" altLang="en-US" sz="2400"/>
              <a:t>：通过提供DAL层，将业务逻辑和数据访问逻辑分离，使系统的设计更清晰，更易维护，更易单元测试。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支持注解与配置文件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支持动态</a:t>
            </a:r>
            <a:r>
              <a:rPr lang="en-US" altLang="zh-CN" sz="2400">
                <a:solidFill>
                  <a:srgbClr val="FF0000"/>
                </a:solidFill>
              </a:rPr>
              <a:t>SQL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/>
          </a:bodyPr>
          <a:p>
            <a:pPr marL="457200" lvl="1" indent="467995">
              <a:buNone/>
            </a:pPr>
            <a:r>
              <a:rPr lang="zh-CN" altLang="en-US"/>
              <a:t>&lt;dependency&gt;</a:t>
            </a: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&lt;!---JDBC</a:t>
            </a:r>
            <a:r>
              <a:rPr lang="zh-CN" altLang="en-US">
                <a:solidFill>
                  <a:srgbClr val="FF0000"/>
                </a:solidFill>
              </a:rPr>
              <a:t>驱动</a:t>
            </a:r>
            <a:r>
              <a:rPr lang="en-US" altLang="zh-CN">
                <a:solidFill>
                  <a:srgbClr val="FF0000"/>
                </a:solidFill>
              </a:rPr>
              <a:t>--&gt;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            &lt;groupId&gt;mysql&lt;/groupId&gt;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&lt;artifactId&gt;mysql-connector-java&lt;/artifactId&gt;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&lt;version&gt;8.0.23&lt;/version&gt;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&lt;/dependency&gt;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&lt;dependency&gt;</a:t>
            </a:r>
            <a:r>
              <a:rPr lang="en-US" altLang="zh-CN"/>
              <a:t>  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&lt;!---</a:t>
            </a:r>
            <a:r>
              <a:rPr lang="en-US">
                <a:solidFill>
                  <a:srgbClr val="FF0000"/>
                </a:solidFill>
                <a:sym typeface="+mn-ea"/>
              </a:rPr>
              <a:t>MyBatis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包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--&gt;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&lt;groupId&gt;org.mybatis&lt;/groupId&gt;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&lt;artifactId&gt;mybatis&lt;/artifactId&gt;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&lt;version&gt;3.5.5&lt;/version&gt;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pPr marL="457200" lvl="1" indent="658495">
              <a:buNone/>
            </a:pPr>
            <a:r>
              <a:rPr lang="zh-CN" altLang="en-US"/>
              <a:t>&lt;dependency&gt;</a:t>
            </a: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&lt;!---</a:t>
            </a:r>
            <a:r>
              <a:rPr lang="zh-CN">
                <a:solidFill>
                  <a:srgbClr val="FF0000"/>
                </a:solidFill>
              </a:rPr>
              <a:t>日志，可选</a:t>
            </a:r>
            <a:r>
              <a:rPr lang="en-US" altLang="zh-CN">
                <a:solidFill>
                  <a:srgbClr val="FF0000"/>
                </a:solidFill>
              </a:rPr>
              <a:t>--&gt;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            &lt;groupId&gt;org.slf4j&lt;/groupId&gt;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&lt;artifactId&gt;slf4j-log4j12&lt;/artifactId&gt;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&lt;version&gt;1.7.25&lt;/version&gt;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&lt;/dependency&gt;        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MyBatis</a:t>
            </a:r>
            <a:r>
              <a:rPr lang="zh-CN" altLang="en-US"/>
              <a:t>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主配置文件</a:t>
            </a:r>
            <a:endParaRPr lang="zh-CN" altLang="en-US"/>
          </a:p>
          <a:p>
            <a:pPr lvl="1"/>
            <a:r>
              <a:rPr lang="zh-CN" altLang="en-US"/>
              <a:t>主要提供数据源信息、映射器；另外提供：基本配置、类型别名等。</a:t>
            </a:r>
            <a:endParaRPr lang="zh-CN" altLang="en-US"/>
          </a:p>
          <a:p>
            <a:r>
              <a:rPr lang="zh-CN" altLang="en-US"/>
              <a:t>映射接口</a:t>
            </a:r>
            <a:endParaRPr lang="zh-CN" altLang="en-US"/>
          </a:p>
          <a:p>
            <a:pPr lvl="1"/>
            <a:r>
              <a:rPr lang="zh-CN" altLang="en-US"/>
              <a:t>定义数据库操作接口，并与映射配置文件关联或通过注解提供</a:t>
            </a:r>
            <a:r>
              <a:rPr lang="en-US" altLang="zh-CN"/>
              <a:t>SQL</a:t>
            </a:r>
            <a:r>
              <a:rPr lang="zh-CN" altLang="en-US"/>
              <a:t>操作。</a:t>
            </a:r>
            <a:endParaRPr lang="zh-CN" altLang="en-US"/>
          </a:p>
          <a:p>
            <a:r>
              <a:rPr lang="zh-CN" altLang="en-US"/>
              <a:t>映射配置文件</a:t>
            </a:r>
            <a:endParaRPr lang="zh-CN" altLang="en-US"/>
          </a:p>
          <a:p>
            <a:pPr lvl="1"/>
            <a:r>
              <a:rPr lang="zh-CN" altLang="en-US"/>
              <a:t>定义具体的</a:t>
            </a:r>
            <a:r>
              <a:rPr lang="en-US" altLang="zh-CN"/>
              <a:t>SQL</a:t>
            </a:r>
            <a:r>
              <a:rPr lang="zh-CN" altLang="en-US"/>
              <a:t>语句、查询参数及查询结果的类型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29285" y="1362710"/>
            <a:ext cx="8200390" cy="5050155"/>
          </a:xfrm>
        </p:spPr>
        <p:txBody>
          <a:bodyPr>
            <a:normAutofit fontScale="7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2400"/>
              <a:t>&lt;configuration&gt;</a:t>
            </a:r>
            <a:endParaRPr lang="en-US" altLang="zh-CN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	&lt;environments default="dev"&gt;</a:t>
            </a:r>
            <a:endParaRPr lang="en-US" altLang="zh-CN" sz="2400">
              <a:sym typeface="+mn-ea"/>
            </a:endParaRPr>
          </a:p>
          <a:p>
            <a:pPr marL="0" indent="791845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    &lt;environment id="dev"&gt;</a:t>
            </a:r>
            <a:endParaRPr lang="en-US" altLang="zh-CN" sz="2400">
              <a:sym typeface="+mn-ea"/>
            </a:endParaRPr>
          </a:p>
          <a:p>
            <a:pPr marL="0" indent="791845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        &lt;transactionManager type="JDBC" /&gt;</a:t>
            </a:r>
            <a:endParaRPr lang="en-US" altLang="zh-CN" sz="2400">
              <a:sym typeface="+mn-ea"/>
            </a:endParaRPr>
          </a:p>
          <a:p>
            <a:pPr marL="0" indent="791845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        &lt;dataSource type="POOLED"&gt;</a:t>
            </a:r>
            <a:endParaRPr lang="en-US" altLang="zh-CN" sz="2400">
              <a:sym typeface="+mn-ea"/>
            </a:endParaRPr>
          </a:p>
          <a:p>
            <a:pPr marL="0" indent="791845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            &lt;property name="driver" value="${driver}"/&gt;</a:t>
            </a:r>
            <a:endParaRPr lang="en-US" altLang="zh-CN" sz="2400">
              <a:sym typeface="+mn-ea"/>
            </a:endParaRPr>
          </a:p>
          <a:p>
            <a:pPr marL="0" indent="791845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            &lt;property name="url" value="${url}"/&gt;</a:t>
            </a:r>
            <a:endParaRPr lang="en-US" altLang="zh-CN" sz="2400">
              <a:sym typeface="+mn-ea"/>
            </a:endParaRPr>
          </a:p>
          <a:p>
            <a:pPr marL="0" indent="791845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            &lt;property name="username" value="${username}"/&gt;</a:t>
            </a:r>
            <a:endParaRPr lang="en-US" altLang="zh-CN" sz="2400">
              <a:sym typeface="+mn-ea"/>
            </a:endParaRPr>
          </a:p>
          <a:p>
            <a:pPr marL="0" indent="791845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            &lt;property name="password" value="${password}"/&gt;</a:t>
            </a:r>
            <a:endParaRPr lang="en-US" altLang="zh-CN" sz="2400">
              <a:sym typeface="+mn-ea"/>
            </a:endParaRPr>
          </a:p>
          <a:p>
            <a:pPr marL="0" indent="791845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        &lt;/dataSource&gt;</a:t>
            </a:r>
            <a:endParaRPr lang="en-US" altLang="zh-CN" sz="2400">
              <a:sym typeface="+mn-ea"/>
            </a:endParaRPr>
          </a:p>
          <a:p>
            <a:pPr marL="0" indent="791845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    &lt;/environment&gt;</a:t>
            </a:r>
            <a:endParaRPr lang="en-US" altLang="zh-CN" sz="2400">
              <a:sym typeface="+mn-ea"/>
            </a:endParaRPr>
          </a:p>
          <a:p>
            <a:pPr marL="0" indent="791845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&lt;/environments&gt;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&lt;configuration&gt;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28650" y="1362710"/>
            <a:ext cx="8269605" cy="505015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2400"/>
              <a:t>&lt;configuration&gt;</a:t>
            </a:r>
            <a:endParaRPr lang="en-US" altLang="zh-CN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	&lt;properties resource="db.properties" /&gt;</a:t>
            </a:r>
            <a:endParaRPr lang="en-US" altLang="zh-CN" sz="2400">
              <a:sym typeface="+mn-ea"/>
            </a:endParaRPr>
          </a:p>
          <a:p>
            <a:pPr marL="0" indent="586740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&lt;typeAliases&gt;</a:t>
            </a:r>
            <a:endParaRPr lang="en-US" altLang="zh-CN" sz="2400">
              <a:sym typeface="+mn-ea"/>
            </a:endParaRPr>
          </a:p>
          <a:p>
            <a:pPr marL="0" indent="586740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    &lt;package name="com.entity"/&gt;</a:t>
            </a:r>
            <a:endParaRPr lang="en-US" altLang="zh-CN" sz="2400">
              <a:sym typeface="+mn-ea"/>
            </a:endParaRPr>
          </a:p>
          <a:p>
            <a:pPr marL="0" indent="586740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&lt;/typeAliases&gt;</a:t>
            </a:r>
            <a:endParaRPr lang="en-US" altLang="zh-CN" sz="2400">
              <a:sym typeface="+mn-ea"/>
            </a:endParaRPr>
          </a:p>
          <a:p>
            <a:pPr marL="0" indent="586740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	&lt;mappers&gt;</a:t>
            </a:r>
            <a:endParaRPr lang="en-US" altLang="zh-CN" sz="2400">
              <a:sym typeface="+mn-ea"/>
            </a:endParaRPr>
          </a:p>
          <a:p>
            <a:pPr marL="0" indent="586740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    &lt;mapper resource="mappers/userMapper.xml" /&gt;</a:t>
            </a:r>
            <a:endParaRPr lang="en-US" altLang="zh-CN" sz="2400">
              <a:sym typeface="+mn-ea"/>
            </a:endParaRPr>
          </a:p>
          <a:p>
            <a:pPr marL="0" indent="586740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	    &lt;mapper class="mappers.UserMapper" /&gt;</a:t>
            </a:r>
            <a:endParaRPr lang="en-US" altLang="zh-CN" sz="2400">
              <a:sym typeface="+mn-ea"/>
            </a:endParaRPr>
          </a:p>
          <a:p>
            <a:pPr marL="0" indent="586740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    &lt;/mappers&gt;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&lt;configuration&gt;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主配置文件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28650" y="1362710"/>
            <a:ext cx="8286750" cy="48742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400">
                <a:sym typeface="+mn-ea"/>
              </a:rPr>
              <a:t>&lt;configuration&gt;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&lt;settings&gt;</a:t>
            </a:r>
            <a:endParaRPr lang="en-US" altLang="zh-CN" sz="2400"/>
          </a:p>
          <a:p>
            <a:pPr marL="0" indent="830580">
              <a:buNone/>
            </a:pPr>
            <a:r>
              <a:rPr lang="zh-CN" altLang="en-US" sz="2400"/>
              <a:t>        &lt;setting name="</a:t>
            </a: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mapUnderscoreToCamelCase</a:t>
            </a:r>
            <a:r>
              <a:rPr lang="zh-CN" altLang="en-US" sz="2400"/>
              <a:t>" value="true"/&gt;</a:t>
            </a:r>
            <a:endParaRPr lang="zh-CN" altLang="en-US" sz="2400"/>
          </a:p>
          <a:p>
            <a:pPr marL="0" indent="830580">
              <a:buNone/>
            </a:pPr>
            <a:r>
              <a:rPr lang="zh-CN" altLang="en-US" sz="2400"/>
              <a:t>        &lt;setting name="logImpl" value="</a:t>
            </a:r>
            <a:r>
              <a:rPr lang="zh-CN" altLang="en-US" sz="2400">
                <a:solidFill>
                  <a:srgbClr val="FF0000"/>
                </a:solidFill>
              </a:rPr>
              <a:t>STDOUT_LOGGING</a:t>
            </a:r>
            <a:r>
              <a:rPr lang="zh-CN" altLang="en-US" sz="2400"/>
              <a:t>"/&gt;</a:t>
            </a:r>
            <a:endParaRPr lang="zh-CN" altLang="en-US" sz="2400"/>
          </a:p>
          <a:p>
            <a:pPr marL="0" indent="830580">
              <a:buNone/>
            </a:pPr>
            <a:r>
              <a:rPr lang="zh-CN" altLang="en-US" sz="2400"/>
              <a:t>    &lt;/settings&gt;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&lt;/configuration&gt;</a:t>
            </a:r>
            <a:endParaRPr lang="en-US" altLang="zh-CN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主配置文件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29285" y="1362710"/>
            <a:ext cx="8293100" cy="4984115"/>
          </a:xfrm>
        </p:spPr>
        <p:txBody>
          <a:bodyPr>
            <a:normAutofit fontScale="80000"/>
          </a:bodyPr>
          <a:p>
            <a:pPr lvl="0"/>
            <a:r>
              <a:rPr lang="en-US" altLang="zh-CN">
                <a:sym typeface="+mn-ea"/>
              </a:rPr>
              <a:t>environments 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定义数据库环境列表，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default</a:t>
            </a:r>
            <a:r>
              <a:rPr lang="zh-CN" altLang="en-US">
                <a:sym typeface="+mn-ea"/>
              </a:rPr>
              <a:t>：指明运行时默认使用那个环境定义</a:t>
            </a:r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environmen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定义一个数据库环境，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：定义环境标识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transactionManager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指定事务管理器；</a:t>
            </a:r>
            <a:r>
              <a:rPr lang="en-US" altLang="zh-CN">
                <a:sym typeface="+mn-ea"/>
              </a:rPr>
              <a:t>JDBC</a:t>
            </a:r>
            <a:r>
              <a:rPr lang="zh-CN" altLang="en-US">
                <a:sym typeface="+mn-ea"/>
              </a:rPr>
              <a:t>：指明使用</a:t>
            </a:r>
            <a:r>
              <a:rPr lang="en-US" altLang="zh-CN">
                <a:sym typeface="+mn-ea"/>
              </a:rPr>
              <a:t>jdbc</a:t>
            </a:r>
            <a:r>
              <a:rPr lang="zh-CN" altLang="en-US">
                <a:sym typeface="+mn-ea"/>
              </a:rPr>
              <a:t>管理事务。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dataSource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定义数据源；使用</a:t>
            </a:r>
            <a:r>
              <a:rPr lang="en-US" altLang="zh-CN">
                <a:sym typeface="+mn-ea"/>
              </a:rPr>
              <a:t>property</a:t>
            </a:r>
            <a:r>
              <a:rPr lang="zh-CN" altLang="en-US">
                <a:sym typeface="+mn-ea"/>
              </a:rPr>
              <a:t>标签指明连接数据库所需参数。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type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指明是否启用连接池：</a:t>
            </a:r>
            <a:r>
              <a:rPr lang="en-US" altLang="zh-CN">
                <a:sym typeface="+mn-ea"/>
              </a:rPr>
              <a:t>POOLED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UNPOOLED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主配置文件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53060" y="1362710"/>
            <a:ext cx="8322310" cy="4874260"/>
          </a:xfrm>
        </p:spPr>
        <p:txBody>
          <a:bodyPr>
            <a:normAutofit fontScale="90000"/>
          </a:bodyPr>
          <a:p>
            <a:r>
              <a:rPr lang="zh-CN" altLang="en-US"/>
              <a:t>properties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引用外部属性文件，在配置文件中，使用</a:t>
            </a:r>
            <a:r>
              <a:rPr lang="en-US" altLang="zh-CN">
                <a:solidFill>
                  <a:srgbClr val="FF0000"/>
                </a:solidFill>
              </a:rPr>
              <a:t>${key}</a:t>
            </a:r>
            <a:r>
              <a:rPr lang="zh-CN" altLang="en-US"/>
              <a:t>应用指定值。</a:t>
            </a:r>
            <a:endParaRPr lang="zh-CN" altLang="en-US"/>
          </a:p>
          <a:p>
            <a:pPr lvl="0"/>
            <a:r>
              <a:rPr lang="zh-CN" altLang="en-US"/>
              <a:t>typeAliases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定义类型别名；通过</a:t>
            </a:r>
            <a:r>
              <a:rPr lang="en-US" altLang="zh-CN"/>
              <a:t>package</a:t>
            </a:r>
            <a:r>
              <a:rPr lang="zh-CN" altLang="en-US"/>
              <a:t>指明</a:t>
            </a:r>
            <a:r>
              <a:rPr lang="zh-CN" altLang="en-US">
                <a:solidFill>
                  <a:srgbClr val="FF0000"/>
                </a:solidFill>
              </a:rPr>
              <a:t>实体</a:t>
            </a:r>
            <a:r>
              <a:rPr lang="zh-CN" altLang="en-US">
                <a:solidFill>
                  <a:schemeClr val="tx1"/>
                </a:solidFill>
              </a:rPr>
              <a:t>所在包，在映射配置文件中只需书写类的短名即可。</a:t>
            </a:r>
            <a:endParaRPr lang="zh-CN" altLang="en-US"/>
          </a:p>
          <a:p>
            <a:pPr lvl="0"/>
            <a:r>
              <a:rPr lang="zh-CN" altLang="en-US"/>
              <a:t>mappers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映射器；指明具体的映射文件或映射接口。</a:t>
            </a:r>
            <a:endParaRPr lang="zh-CN" altLang="en-US"/>
          </a:p>
          <a:p>
            <a:pPr lvl="1"/>
            <a:r>
              <a:rPr lang="en-US" altLang="zh-CN"/>
              <a:t> mapper</a:t>
            </a:r>
            <a:r>
              <a:rPr lang="zh-CN" altLang="en-US"/>
              <a:t>：</a:t>
            </a:r>
            <a:r>
              <a:rPr lang="en-US" altLang="zh-CN"/>
              <a:t> resource</a:t>
            </a:r>
            <a:r>
              <a:rPr lang="zh-CN" altLang="en-US"/>
              <a:t>：映射文件；</a:t>
            </a:r>
            <a:r>
              <a:rPr lang="en-US" altLang="zh-CN"/>
              <a:t> class</a:t>
            </a:r>
            <a:r>
              <a:rPr lang="zh-CN" altLang="en-US"/>
              <a:t>：映射接口文件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主配置文件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 altLang="zh-CN">
                <a:sym typeface="+mn-ea"/>
              </a:rPr>
              <a:t>settings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常量</a:t>
            </a:r>
            <a:r>
              <a:rPr lang="zh-CN" altLang="en-US"/>
              <a:t>设置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mapUnderscoreToCamelCase：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属性名驼峰名格式转换；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logImpl：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开启控制台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打印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401557" y="-14514"/>
            <a:ext cx="5275246" cy="4464013"/>
          </a:xfrm>
          <a:custGeom>
            <a:avLst/>
            <a:gdLst>
              <a:gd name="connsiteX0" fmla="*/ 0 w 5275246"/>
              <a:gd name="connsiteY0" fmla="*/ 0 h 4464013"/>
              <a:gd name="connsiteX1" fmla="*/ 5275245 w 5275246"/>
              <a:gd name="connsiteY1" fmla="*/ 0 h 4464013"/>
              <a:gd name="connsiteX2" fmla="*/ 5275246 w 5275246"/>
              <a:gd name="connsiteY2" fmla="*/ 3313533 h 4464013"/>
              <a:gd name="connsiteX3" fmla="*/ 2491712 w 5275246"/>
              <a:gd name="connsiteY3" fmla="*/ 4415268 h 4464013"/>
              <a:gd name="connsiteX4" fmla="*/ 1593732 w 5275246"/>
              <a:gd name="connsiteY4" fmla="*/ 4026563 h 44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246" h="4464013">
                <a:moveTo>
                  <a:pt x="0" y="0"/>
                </a:moveTo>
                <a:lnTo>
                  <a:pt x="5275245" y="0"/>
                </a:lnTo>
                <a:lnTo>
                  <a:pt x="5275246" y="3313533"/>
                </a:lnTo>
                <a:lnTo>
                  <a:pt x="2491712" y="4415268"/>
                </a:lnTo>
                <a:cubicBezTo>
                  <a:pt x="2136405" y="4555900"/>
                  <a:pt x="1734365" y="4381871"/>
                  <a:pt x="1593732" y="4026563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 rot="20304367">
            <a:off x="6153615" y="-1079366"/>
            <a:ext cx="4905006" cy="5022399"/>
          </a:xfrm>
          <a:custGeom>
            <a:avLst/>
            <a:gdLst>
              <a:gd name="connsiteX0" fmla="*/ 0 w 4905006"/>
              <a:gd name="connsiteY0" fmla="*/ 0 h 5022399"/>
              <a:gd name="connsiteX1" fmla="*/ 4905006 w 4905006"/>
              <a:gd name="connsiteY1" fmla="*/ 1941424 h 5022399"/>
              <a:gd name="connsiteX2" fmla="*/ 3685543 w 4905006"/>
              <a:gd name="connsiteY2" fmla="*/ 5022399 h 5022399"/>
              <a:gd name="connsiteX3" fmla="*/ 691903 w 4905006"/>
              <a:gd name="connsiteY3" fmla="*/ 5022399 h 5022399"/>
              <a:gd name="connsiteX4" fmla="*/ 0 w 4905006"/>
              <a:gd name="connsiteY4" fmla="*/ 4330496 h 502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006" h="5022399">
                <a:moveTo>
                  <a:pt x="0" y="0"/>
                </a:moveTo>
                <a:lnTo>
                  <a:pt x="4905006" y="1941424"/>
                </a:lnTo>
                <a:lnTo>
                  <a:pt x="3685543" y="5022399"/>
                </a:lnTo>
                <a:lnTo>
                  <a:pt x="691903" y="5022399"/>
                </a:lnTo>
                <a:cubicBezTo>
                  <a:pt x="309776" y="5022399"/>
                  <a:pt x="0" y="4712623"/>
                  <a:pt x="0" y="4330496"/>
                </a:cubicBezTo>
                <a:close/>
              </a:path>
            </a:pathLst>
          </a:custGeom>
          <a:gradFill>
            <a:gsLst>
              <a:gs pos="10000">
                <a:schemeClr val="accent1">
                  <a:alpha val="92000"/>
                </a:schemeClr>
              </a:gs>
              <a:gs pos="37000">
                <a:schemeClr val="accent2">
                  <a:alpha val="52000"/>
                </a:schemeClr>
              </a:gs>
              <a:gs pos="66000">
                <a:schemeClr val="accent2">
                  <a:lumMod val="40000"/>
                  <a:lumOff val="60000"/>
                  <a:alpha val="25000"/>
                </a:schemeClr>
              </a:gs>
              <a:gs pos="100000">
                <a:schemeClr val="accent2">
                  <a:lumMod val="40000"/>
                  <a:lumOff val="60000"/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1483"/>
          <p:cNvSpPr txBox="1"/>
          <p:nvPr>
            <p:custDataLst>
              <p:tags r:id="rId4"/>
            </p:custDataLst>
          </p:nvPr>
        </p:nvSpPr>
        <p:spPr>
          <a:xfrm>
            <a:off x="749905" y="1177834"/>
            <a:ext cx="2742595" cy="646331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  <a:sym typeface="+mn-lt"/>
              </a:rPr>
              <a:t>内容</a:t>
            </a:r>
            <a:endParaRPr lang="zh-CN" altLang="en-US" sz="36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7" name="矩形: 圆角 6"/>
          <p:cNvSpPr/>
          <p:nvPr>
            <p:custDataLst>
              <p:tags r:id="rId5"/>
            </p:custDataLst>
          </p:nvPr>
        </p:nvSpPr>
        <p:spPr>
          <a:xfrm>
            <a:off x="749905" y="2065593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: 圆角 11"/>
          <p:cNvSpPr/>
          <p:nvPr>
            <p:custDataLst>
              <p:tags r:id="rId6"/>
            </p:custDataLst>
          </p:nvPr>
        </p:nvSpPr>
        <p:spPr>
          <a:xfrm>
            <a:off x="749905" y="2907651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7"/>
            </p:custDataLst>
          </p:nvPr>
        </p:nvSpPr>
        <p:spPr>
          <a:xfrm>
            <a:off x="749905" y="3749709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749904" y="2078293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2400" dirty="0">
                <a:solidFill>
                  <a:srgbClr val="003366"/>
                </a:solidFill>
                <a:sym typeface="+mn-ea"/>
              </a:rPr>
              <a:t>数据持久化与ORM</a:t>
            </a:r>
            <a:endParaRPr lang="zh-CN" altLang="en-US" sz="2400">
              <a:solidFill>
                <a:schemeClr val="tx1"/>
              </a:solidFill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749904" y="2918384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2400">
                <a:solidFill>
                  <a:schemeClr val="tx1"/>
                </a:solidFill>
                <a:sym typeface="+mn-lt"/>
              </a:rPr>
              <a:t>MyBatis</a:t>
            </a:r>
            <a:r>
              <a:rPr lang="zh-CN" altLang="en-US" sz="2400">
                <a:solidFill>
                  <a:schemeClr val="tx1"/>
                </a:solidFill>
                <a:sym typeface="+mn-lt"/>
              </a:rPr>
              <a:t>概述</a:t>
            </a:r>
            <a:endParaRPr lang="zh-CN" altLang="en-US" sz="2400">
              <a:solidFill>
                <a:schemeClr val="tx1"/>
              </a:solidFill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749904" y="3762409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2400">
                <a:solidFill>
                  <a:schemeClr val="tx1"/>
                </a:solidFill>
                <a:sym typeface="+mn-lt"/>
              </a:rPr>
              <a:t>MyBatis</a:t>
            </a:r>
            <a:r>
              <a:rPr lang="zh-CN" altLang="en-US" sz="2400">
                <a:solidFill>
                  <a:schemeClr val="tx1"/>
                </a:solidFill>
                <a:sym typeface="+mn-lt"/>
              </a:rPr>
              <a:t>配置</a:t>
            </a:r>
            <a:endParaRPr lang="zh-CN" altLang="en-US" sz="240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矩形: 圆角 6"/>
          <p:cNvSpPr/>
          <p:nvPr>
            <p:custDataLst>
              <p:tags r:id="rId11"/>
            </p:custDataLst>
          </p:nvPr>
        </p:nvSpPr>
        <p:spPr>
          <a:xfrm>
            <a:off x="723235" y="4539553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: 圆角 11"/>
          <p:cNvSpPr/>
          <p:nvPr>
            <p:custDataLst>
              <p:tags r:id="rId12"/>
            </p:custDataLst>
          </p:nvPr>
        </p:nvSpPr>
        <p:spPr>
          <a:xfrm>
            <a:off x="723235" y="5381611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723234" y="4552253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r>
              <a:rPr lang="en-US" altLang="zh-CN" sz="2400">
                <a:solidFill>
                  <a:schemeClr val="tx1"/>
                </a:solidFill>
                <a:sym typeface="+mn-lt"/>
              </a:rPr>
              <a:t>MyBatis</a:t>
            </a:r>
            <a:r>
              <a:rPr lang="zh-CN" altLang="en-US" sz="2400">
                <a:solidFill>
                  <a:schemeClr val="tx1"/>
                </a:solidFill>
                <a:sym typeface="+mn-lt"/>
              </a:rPr>
              <a:t>基本使用</a:t>
            </a:r>
            <a:endParaRPr lang="zh-CN" altLang="en-US" sz="2400">
              <a:solidFill>
                <a:schemeClr val="tx1"/>
              </a:solidFill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723234" y="5392344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r>
              <a:rPr lang="zh-CN" altLang="en-US" sz="2400">
                <a:solidFill>
                  <a:schemeClr val="tx1"/>
                </a:solidFill>
                <a:sym typeface="+mn-lt"/>
              </a:rPr>
              <a:t>动态</a:t>
            </a:r>
            <a:r>
              <a:rPr lang="en-US" altLang="zh-CN" sz="2400">
                <a:solidFill>
                  <a:schemeClr val="tx1"/>
                </a:solidFill>
                <a:sym typeface="+mn-lt"/>
              </a:rPr>
              <a:t>SQL</a:t>
            </a:r>
            <a:endParaRPr lang="en-US" altLang="zh-CN" sz="2400">
              <a:solidFill>
                <a:schemeClr val="tx1"/>
              </a:solidFill>
              <a:sym typeface="+mn-lt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映射配置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28015" y="1362710"/>
            <a:ext cx="8174990" cy="4874260"/>
          </a:xfrm>
        </p:spPr>
        <p:txBody>
          <a:bodyPr>
            <a:normAutofit lnSpcReduction="10000"/>
          </a:bodyPr>
          <a:p>
            <a:r>
              <a:rPr lang="zh-CN" altLang="en-US"/>
              <a:t>用于配置具体执行的</a:t>
            </a:r>
            <a:r>
              <a:rPr lang="en-US" altLang="zh-CN"/>
              <a:t>SQL</a:t>
            </a:r>
            <a:r>
              <a:rPr lang="zh-CN" altLang="en-US"/>
              <a:t>，配置表与类、列与属性的映射导等。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&lt;mapper </a:t>
            </a:r>
            <a:r>
              <a:rPr lang="en-US" altLang="zh-CN">
                <a:solidFill>
                  <a:srgbClr val="FF0000"/>
                </a:solidFill>
              </a:rPr>
              <a:t>namespace</a:t>
            </a:r>
            <a:r>
              <a:rPr lang="en-US" altLang="zh-CN"/>
              <a:t>=”xxx”&gt;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&lt;</a:t>
            </a:r>
            <a:r>
              <a:rPr lang="en-US" altLang="zh-CN">
                <a:solidFill>
                  <a:srgbClr val="FF0000"/>
                </a:solidFill>
              </a:rPr>
              <a:t>tag id</a:t>
            </a:r>
            <a:r>
              <a:rPr lang="en-US" altLang="zh-CN"/>
              <a:t>=”xxx” </a:t>
            </a:r>
            <a:r>
              <a:rPr lang="en-US" altLang="zh-CN">
                <a:solidFill>
                  <a:srgbClr val="FF0000"/>
                </a:solidFill>
              </a:rPr>
              <a:t>resultType</a:t>
            </a:r>
            <a:r>
              <a:rPr lang="en-US" altLang="zh-CN"/>
              <a:t>=”xxx”  </a:t>
            </a:r>
            <a:r>
              <a:rPr lang="en-US" altLang="zh-CN">
                <a:solidFill>
                  <a:srgbClr val="FF0000"/>
                </a:solidFill>
              </a:rPr>
              <a:t>parameterType</a:t>
            </a:r>
            <a:r>
              <a:rPr lang="en-US" altLang="zh-CN"/>
              <a:t>=”xxx”&gt;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	SQL</a:t>
            </a:r>
            <a:r>
              <a:rPr lang="zh-CN" altLang="en-US"/>
              <a:t>语句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&lt;/tag&gt;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&lt;/mapper&gt;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映射配置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28650" y="1362710"/>
            <a:ext cx="7922260" cy="4874260"/>
          </a:xfrm>
        </p:spPr>
        <p:txBody>
          <a:bodyPr>
            <a:normAutofit fontScale="90000"/>
          </a:bodyPr>
          <a:p>
            <a:r>
              <a:rPr lang="en-US" altLang="zh-CN" sz="2400"/>
              <a:t>namespace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55"/>
              <a:t> </a:t>
            </a:r>
            <a:r>
              <a:rPr lang="zh-CN" altLang="en-US" sz="2055"/>
              <a:t>命名空间，一般为映射接口的完整类名</a:t>
            </a:r>
            <a:endParaRPr lang="zh-CN" altLang="en-US" sz="2055"/>
          </a:p>
          <a:p>
            <a:pPr lvl="0"/>
            <a:r>
              <a:rPr lang="en-US" altLang="zh-CN" sz="2395"/>
              <a:t>tag</a:t>
            </a:r>
            <a:endParaRPr lang="en-US" altLang="zh-CN" sz="2395"/>
          </a:p>
          <a:p>
            <a:pPr marL="457200" lvl="1" indent="0">
              <a:buNone/>
            </a:pPr>
            <a:r>
              <a:rPr lang="zh-CN" altLang="en-US" sz="2050"/>
              <a:t>具体执行</a:t>
            </a:r>
            <a:r>
              <a:rPr lang="en-US" altLang="zh-CN" sz="2050"/>
              <a:t>SQL</a:t>
            </a:r>
            <a:r>
              <a:rPr lang="zh-CN" altLang="en-US" sz="2050"/>
              <a:t>的类型。可以是：</a:t>
            </a:r>
            <a:r>
              <a:rPr lang="en-US" altLang="zh-CN" sz="2050"/>
              <a:t>select</a:t>
            </a:r>
            <a:r>
              <a:rPr lang="zh-CN" altLang="en-US" sz="2050"/>
              <a:t>、</a:t>
            </a:r>
            <a:r>
              <a:rPr lang="en-US" altLang="zh-CN" sz="2050"/>
              <a:t>insert</a:t>
            </a:r>
            <a:r>
              <a:rPr lang="zh-CN" altLang="en-US" sz="2050"/>
              <a:t>、</a:t>
            </a:r>
            <a:r>
              <a:rPr lang="en-US" altLang="zh-CN" sz="2050"/>
              <a:t>update</a:t>
            </a:r>
            <a:r>
              <a:rPr lang="zh-CN" altLang="en-US" sz="2050"/>
              <a:t>、</a:t>
            </a:r>
            <a:r>
              <a:rPr lang="en-US" altLang="zh-CN" sz="2050"/>
              <a:t>delete</a:t>
            </a:r>
            <a:r>
              <a:rPr lang="zh-CN" altLang="en-US" sz="2050"/>
              <a:t>分别执行数据库的查询、插入、更新、删除；其标签体为相应的</a:t>
            </a:r>
            <a:r>
              <a:rPr lang="en-US" altLang="zh-CN" sz="2050"/>
              <a:t>SQL</a:t>
            </a:r>
            <a:r>
              <a:rPr lang="zh-CN" altLang="en-US" sz="2050"/>
              <a:t>语句。</a:t>
            </a:r>
            <a:endParaRPr lang="zh-CN" altLang="en-US" sz="2050"/>
          </a:p>
          <a:p>
            <a:pPr lvl="0"/>
            <a:r>
              <a:rPr lang="zh-CN" altLang="en-US" sz="2390"/>
              <a:t>parameterType</a:t>
            </a:r>
            <a:endParaRPr lang="zh-CN" altLang="en-US" sz="2390"/>
          </a:p>
          <a:p>
            <a:pPr marL="457200" lvl="1" indent="0">
              <a:buNone/>
            </a:pPr>
            <a:r>
              <a:rPr lang="zh-CN" altLang="en-US" sz="2045"/>
              <a:t>传入</a:t>
            </a:r>
            <a:r>
              <a:rPr lang="en-US" altLang="zh-CN" sz="2045"/>
              <a:t>SQL</a:t>
            </a:r>
            <a:r>
              <a:rPr lang="zh-CN" altLang="en-US" sz="2045"/>
              <a:t>的参数类型，可以是</a:t>
            </a:r>
            <a:r>
              <a:rPr lang="en-US" altLang="zh-CN" sz="2045"/>
              <a:t>Java</a:t>
            </a:r>
            <a:r>
              <a:rPr lang="zh-CN" altLang="en-US" sz="2045"/>
              <a:t>的简单数据类型、</a:t>
            </a:r>
            <a:r>
              <a:rPr lang="en-US" altLang="zh-CN" sz="2045"/>
              <a:t>map</a:t>
            </a:r>
            <a:r>
              <a:rPr lang="zh-CN" altLang="en-US" sz="2045"/>
              <a:t>或</a:t>
            </a:r>
            <a:r>
              <a:rPr lang="en-US" altLang="zh-CN" sz="2045"/>
              <a:t>JavaBean</a:t>
            </a:r>
            <a:endParaRPr lang="en-US" altLang="zh-CN" sz="2045"/>
          </a:p>
          <a:p>
            <a:pPr lvl="0" algn="l">
              <a:buClrTx/>
              <a:buSzTx/>
            </a:pPr>
            <a:r>
              <a:rPr lang="en-US" altLang="zh-CN" sz="2390">
                <a:solidFill>
                  <a:schemeClr val="accent1">
                    <a:lumMod val="50000"/>
                  </a:schemeClr>
                </a:solidFill>
              </a:rPr>
              <a:t> resultType</a:t>
            </a:r>
            <a:endParaRPr lang="en-US" altLang="zh-CN" sz="239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algn="l">
              <a:buClrTx/>
              <a:buSzTx/>
              <a:buNone/>
            </a:pPr>
            <a:r>
              <a:rPr lang="en-US" altLang="zh-CN" sz="2045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2045">
                <a:solidFill>
                  <a:schemeClr val="accent1">
                    <a:lumMod val="50000"/>
                  </a:schemeClr>
                </a:solidFill>
              </a:rPr>
              <a:t>查询结果返回的数据类型，同</a:t>
            </a:r>
            <a:r>
              <a:rPr lang="zh-CN" altLang="en-US" sz="2045">
                <a:sym typeface="+mn-ea"/>
              </a:rPr>
              <a:t>parameterType。</a:t>
            </a:r>
            <a:endParaRPr lang="en-US" altLang="zh-CN" sz="2045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endParaRPr lang="zh-CN" altLang="en-US" sz="239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基于接口的映射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创建一个接口文件，并对接口方法通过注解指明具体</a:t>
            </a:r>
            <a:r>
              <a:rPr lang="en-US" altLang="zh-CN"/>
              <a:t>SQL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@Select</a:t>
            </a:r>
            <a:endParaRPr lang="en-US" altLang="zh-CN"/>
          </a:p>
          <a:p>
            <a:pPr lvl="1"/>
            <a:r>
              <a:rPr lang="en-US" altLang="zh-CN"/>
              <a:t>@Insert</a:t>
            </a:r>
            <a:endParaRPr lang="en-US" altLang="zh-CN"/>
          </a:p>
          <a:p>
            <a:pPr lvl="1"/>
            <a:r>
              <a:rPr lang="en-US" altLang="zh-CN"/>
              <a:t>@Update</a:t>
            </a:r>
            <a:endParaRPr lang="en-US" altLang="zh-CN"/>
          </a:p>
          <a:p>
            <a:pPr lvl="1"/>
            <a:r>
              <a:rPr lang="en-US" altLang="zh-CN"/>
              <a:t>@Delete</a:t>
            </a:r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MyBatis</a:t>
            </a:r>
            <a:r>
              <a:rPr lang="zh-CN" altLang="en-US"/>
              <a:t>常用对象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SqlSessionFactoryBuilder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t>SqlSessionFactoryBuilder是利用XML或者Java代码来获得资源并构建SqlSessionFactory。</a:t>
            </a:r>
            <a:r>
              <a:rPr lang="zh-CN"/>
              <a:t>使用</a:t>
            </a:r>
            <a:r>
              <a:rPr lang="zh-CN" altLang="en-US">
                <a:sym typeface="+mn-ea"/>
              </a:rPr>
              <a:t>方法：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InputStream is = Resources.getResourceAsStream(配置文件);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r>
              <a:rPr>
                <a:solidFill>
                  <a:srgbClr val="FF0000"/>
                </a:solidFill>
                <a:sym typeface="+mn-ea"/>
              </a:rPr>
              <a:t>SqlSessionFactory</a:t>
            </a:r>
            <a:r>
              <a:rPr lang="en-US">
                <a:solidFill>
                  <a:srgbClr val="FF0000"/>
                </a:solidFill>
                <a:sym typeface="+mn-ea"/>
              </a:rPr>
              <a:t> ssf = new </a:t>
            </a:r>
            <a:r>
              <a:rPr>
                <a:solidFill>
                  <a:srgbClr val="FF0000"/>
                </a:solidFill>
                <a:sym typeface="+mn-ea"/>
              </a:rPr>
              <a:t>SqlSessionFactoryBuilder</a:t>
            </a:r>
            <a:r>
              <a:rPr lang="en-US">
                <a:solidFill>
                  <a:srgbClr val="FF0000"/>
                </a:solidFill>
                <a:sym typeface="+mn-ea"/>
              </a:rPr>
              <a:t>().build(is)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MyBatis</a:t>
            </a:r>
            <a:r>
              <a:rPr lang="zh-CN" altLang="en-US"/>
              <a:t>常用对象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 altLang="zh-CN"/>
              <a:t> SqlSessionFactory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zh-CN" altLang="en-US"/>
              <a:t>会话工厂；读取主配置文件建立数据库连接，并用于创建会话对象。</a:t>
            </a:r>
            <a:r>
              <a:rPr lang="en-US" altLang="zh-CN">
                <a:sym typeface="+mn-ea"/>
              </a:rPr>
              <a:t>SqlSessionFactory</a:t>
            </a:r>
            <a:r>
              <a:rPr lang="zh-CN" altLang="en-US">
                <a:sym typeface="+mn-ea"/>
              </a:rPr>
              <a:t>由SqlSessionFactoryBuilder的</a:t>
            </a:r>
            <a:r>
              <a:rPr lang="en-US" altLang="zh-CN">
                <a:sym typeface="+mn-ea"/>
              </a:rPr>
              <a:t>build</a:t>
            </a:r>
            <a:r>
              <a:rPr lang="zh-CN" altLang="en-US">
                <a:sym typeface="+mn-ea"/>
              </a:rPr>
              <a:t>方法创建。主要方法：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openSession</a:t>
            </a:r>
            <a:r>
              <a:rPr lang="zh-CN" altLang="en-US"/>
              <a:t>：打开一个会话（</a:t>
            </a:r>
            <a:r>
              <a:rPr lang="en-US" altLang="zh-CN"/>
              <a:t>session</a:t>
            </a:r>
            <a:r>
              <a:rPr lang="zh-CN" altLang="en-US"/>
              <a:t>）；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closeSession</a:t>
            </a:r>
            <a:r>
              <a:rPr lang="zh-CN" altLang="en-US"/>
              <a:t>：关闭一个会话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MyBatis</a:t>
            </a:r>
            <a:r>
              <a:rPr lang="zh-CN" altLang="en-US">
                <a:sym typeface="+mn-ea"/>
              </a:rPr>
              <a:t>常用对象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pPr lvl="0"/>
            <a:r>
              <a:rPr lang="en-US" altLang="zh-CN" sz="2400">
                <a:sym typeface="+mn-ea"/>
              </a:rPr>
              <a:t>SqlSession</a:t>
            </a:r>
            <a:endParaRPr lang="en-US" altLang="zh-CN" sz="24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是</a:t>
            </a:r>
            <a:r>
              <a:rPr lang="en-US" altLang="zh-CN" sz="2000">
                <a:sym typeface="+mn-ea"/>
              </a:rPr>
              <a:t>MyBatis</a:t>
            </a:r>
            <a:r>
              <a:rPr lang="zh-CN" altLang="en-US" sz="2000">
                <a:sym typeface="+mn-ea"/>
              </a:rPr>
              <a:t>的关键对象，完成数据库的持久化操作；SqlSession是线程不安全。常用方法：</a:t>
            </a:r>
            <a:endParaRPr lang="en-US" altLang="zh-CN" sz="2000"/>
          </a:p>
          <a:p>
            <a:pPr lvl="1"/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selectList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en-US" altLang="zh-CN" sz="2000">
                <a:solidFill>
                  <a:srgbClr val="FF0000"/>
                </a:solidFill>
              </a:rPr>
              <a:t>selectOne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en-US" altLang="zh-CN" sz="2000">
                <a:solidFill>
                  <a:srgbClr val="FF0000"/>
                </a:solidFill>
              </a:rPr>
              <a:t>selectMap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en-US" altLang="zh-CN" sz="2000">
                <a:solidFill>
                  <a:srgbClr val="FF0000"/>
                </a:solidFill>
              </a:rPr>
              <a:t>insert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en-US" altLang="zh-CN" sz="2000">
                <a:solidFill>
                  <a:srgbClr val="FF0000"/>
                </a:solidFill>
              </a:rPr>
              <a:t>update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en-US" altLang="zh-CN" sz="2000">
                <a:solidFill>
                  <a:srgbClr val="FF0000"/>
                </a:solidFill>
              </a:rPr>
              <a:t>delete</a:t>
            </a:r>
            <a:endParaRPr lang="en-US" altLang="zh-CN" sz="2000"/>
          </a:p>
          <a:p>
            <a:pPr lvl="1"/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T getMapper(Class&lt;T&gt; type)</a:t>
            </a:r>
            <a:r>
              <a:rPr lang="zh-CN" altLang="en-US" sz="2000"/>
              <a:t>：获得一个</a:t>
            </a:r>
            <a:r>
              <a:rPr lang="en-US" altLang="zh-CN" sz="2000"/>
              <a:t>mapper</a:t>
            </a:r>
            <a:r>
              <a:rPr lang="zh-CN" altLang="en-US" sz="2000"/>
              <a:t>的接口代理对象，通过该对象可以执行</a:t>
            </a:r>
            <a:r>
              <a:rPr lang="en-US" altLang="zh-CN" sz="2000"/>
              <a:t>mapper</a:t>
            </a:r>
            <a:r>
              <a:rPr lang="zh-CN" altLang="en-US" sz="2000"/>
              <a:t>接口中定义的</a:t>
            </a:r>
            <a:r>
              <a:rPr lang="en-US" altLang="zh-CN" sz="2000"/>
              <a:t>sql</a:t>
            </a:r>
            <a:r>
              <a:rPr lang="zh-CN" altLang="en-US" sz="2000"/>
              <a:t>方法。</a:t>
            </a:r>
            <a:endParaRPr lang="zh-CN" altLang="en-US" sz="2000"/>
          </a:p>
          <a:p>
            <a:pPr lvl="1"/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commit()</a:t>
            </a:r>
            <a:r>
              <a:rPr lang="zh-CN" altLang="en-US" sz="2000"/>
              <a:t>：提交事务</a:t>
            </a:r>
            <a:endParaRPr lang="zh-CN" altLang="en-US" sz="2000"/>
          </a:p>
          <a:p>
            <a:pPr lvl="1"/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rollback()</a:t>
            </a:r>
            <a:r>
              <a:rPr lang="zh-CN" altLang="en-US" sz="2000"/>
              <a:t>：回滚事务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MyBatis</a:t>
            </a:r>
            <a:r>
              <a:rPr lang="zh-CN" altLang="en-US"/>
              <a:t>编程步骤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r>
              <a:rPr lang="en-US" altLang="zh-CN" sz="2400"/>
              <a:t> </a:t>
            </a:r>
            <a:r>
              <a:rPr lang="zh-CN" altLang="en-US" sz="2400"/>
              <a:t>创建数据表</a:t>
            </a:r>
            <a:endParaRPr lang="zh-CN" altLang="en-US" sz="2400"/>
          </a:p>
          <a:p>
            <a:r>
              <a:rPr lang="zh-CN" altLang="en-US" sz="2400"/>
              <a:t>按表创建实体类</a:t>
            </a:r>
            <a:endParaRPr lang="zh-CN" altLang="en-US" sz="2400"/>
          </a:p>
          <a:p>
            <a:r>
              <a:rPr lang="zh-CN" altLang="en-US" sz="2400"/>
              <a:t>编写</a:t>
            </a:r>
            <a:r>
              <a:rPr lang="en-US" altLang="zh-CN" sz="2400"/>
              <a:t>MyBatis</a:t>
            </a:r>
            <a:r>
              <a:rPr lang="zh-CN" altLang="en-US" sz="2400"/>
              <a:t>配置文件</a:t>
            </a:r>
            <a:endParaRPr lang="zh-CN" altLang="en-US" sz="2400"/>
          </a:p>
          <a:p>
            <a:r>
              <a:rPr lang="zh-CN" altLang="en-US" sz="2400"/>
              <a:t>编写映射配置文件、映射接口（二选一或同时创建）</a:t>
            </a:r>
            <a:endParaRPr lang="zh-CN" altLang="en-US" sz="2400"/>
          </a:p>
          <a:p>
            <a:r>
              <a:rPr lang="zh-CN" altLang="en-US" sz="2400"/>
              <a:t>创建</a:t>
            </a:r>
            <a:r>
              <a:rPr lang="en-US" altLang="zh-CN" sz="2400"/>
              <a:t>SqlSessionFactory</a:t>
            </a:r>
            <a:endParaRPr lang="en-US" altLang="zh-CN" sz="2400"/>
          </a:p>
          <a:p>
            <a:r>
              <a:rPr lang="zh-CN" altLang="en-US" sz="2400"/>
              <a:t>创建</a:t>
            </a:r>
            <a:r>
              <a:rPr lang="en-US" altLang="zh-CN" sz="2400"/>
              <a:t>SqlSession</a:t>
            </a:r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SqlSession</a:t>
            </a:r>
            <a:r>
              <a:rPr lang="zh-CN" altLang="en-US" sz="2400"/>
              <a:t>执行相应操作。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MyBatis</a:t>
            </a:r>
            <a:r>
              <a:rPr lang="zh-CN" altLang="en-US"/>
              <a:t>执行</a:t>
            </a:r>
            <a:r>
              <a:rPr lang="en-US" altLang="zh-CN"/>
              <a:t>SQL</a:t>
            </a:r>
            <a:r>
              <a:rPr lang="zh-CN" altLang="en-US"/>
              <a:t>的三种方式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基于映射文件方式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基于接口及注解方式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映射文件与接口映射混合方式</a:t>
            </a:r>
            <a:endParaRPr lang="zh-CN" altLang="en-US"/>
          </a:p>
          <a:p>
            <a:pPr lvl="1"/>
            <a:r>
              <a:rPr lang="zh-CN" altLang="en-US"/>
              <a:t>使用这种方式时，映射配置文件的</a:t>
            </a:r>
            <a:r>
              <a:rPr lang="en-US" altLang="zh-CN"/>
              <a:t>namespace</a:t>
            </a:r>
            <a:r>
              <a:rPr lang="zh-CN" altLang="en-US"/>
              <a:t>指向接口映射的类名。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中使用参数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 sql</a:t>
            </a:r>
            <a:r>
              <a:rPr lang="zh-CN" altLang="en-US"/>
              <a:t>语句中引用参数</a:t>
            </a:r>
            <a:endParaRPr lang="zh-CN" altLang="en-US"/>
          </a:p>
          <a:p>
            <a:pPr lvl="1"/>
            <a:r>
              <a:rPr lang="en-US" altLang="zh-CN"/>
              <a:t> #{param}</a:t>
            </a:r>
            <a:r>
              <a:rPr lang="zh-CN" altLang="en-US"/>
              <a:t>：对参数值进行转换处理，然后替换。</a:t>
            </a:r>
            <a:endParaRPr lang="zh-CN" altLang="en-US"/>
          </a:p>
          <a:p>
            <a:pPr lvl="1"/>
            <a:r>
              <a:rPr lang="en-US" altLang="zh-CN"/>
              <a:t>${param}</a:t>
            </a:r>
            <a:r>
              <a:rPr lang="zh-CN" altLang="en-US"/>
              <a:t>：对参数值不进行任何处理，直接替换。</a:t>
            </a:r>
            <a:endParaRPr lang="zh-CN" altLang="en-US"/>
          </a:p>
          <a:p>
            <a:pPr lvl="0"/>
            <a:r>
              <a:rPr lang="en-US" altLang="zh-CN"/>
              <a:t> </a:t>
            </a:r>
            <a:r>
              <a:rPr lang="zh-CN" altLang="en-US"/>
              <a:t>参数传入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单个参数</a:t>
            </a:r>
            <a:endParaRPr lang="zh-CN" altLang="en-US"/>
          </a:p>
          <a:p>
            <a:pPr lvl="1"/>
            <a:r>
              <a:rPr lang="zh-CN" altLang="en-US"/>
              <a:t>多个参数</a:t>
            </a:r>
            <a:endParaRPr lang="zh-CN" altLang="en-US"/>
          </a:p>
          <a:p>
            <a:pPr lvl="2"/>
            <a:r>
              <a:rPr lang="zh-CN" altLang="en-US"/>
              <a:t>基于配置文件：参数必须整合为一个</a:t>
            </a:r>
            <a:r>
              <a:rPr lang="en-US" altLang="zh-CN"/>
              <a:t>bean</a:t>
            </a:r>
            <a:r>
              <a:rPr lang="zh-CN" altLang="en-US"/>
              <a:t>或</a:t>
            </a:r>
            <a:r>
              <a:rPr lang="en-US" altLang="zh-CN"/>
              <a:t>Map</a:t>
            </a:r>
            <a:endParaRPr lang="en-US" altLang="zh-CN"/>
          </a:p>
          <a:p>
            <a:pPr lvl="2"/>
            <a:r>
              <a:rPr lang="zh-CN" altLang="en-US"/>
              <a:t>基于接口文件与注解：可以是</a:t>
            </a:r>
            <a:r>
              <a:rPr lang="en-US" altLang="zh-CN"/>
              <a:t>bean</a:t>
            </a:r>
            <a:r>
              <a:rPr lang="zh-CN" altLang="en-US"/>
              <a:t>、</a:t>
            </a:r>
            <a:r>
              <a:rPr lang="en-US" altLang="zh-CN"/>
              <a:t>Map</a:t>
            </a:r>
            <a:r>
              <a:rPr lang="zh-CN" altLang="en-US"/>
              <a:t>；若是多个单参数，参数需使用</a:t>
            </a:r>
            <a:r>
              <a:rPr lang="en-US" altLang="zh-CN"/>
              <a:t>@Param</a:t>
            </a:r>
            <a:r>
              <a:rPr lang="zh-CN" altLang="en-US"/>
              <a:t>进行注解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中使用参数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基于接口与注解的参数传入，例：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@Select(“select * from id = </a:t>
            </a:r>
            <a:r>
              <a:rPr lang="en-US" altLang="zh-CN">
                <a:solidFill>
                  <a:srgbClr val="FF0000"/>
                </a:solidFill>
              </a:rPr>
              <a:t>#{id}</a:t>
            </a:r>
            <a:r>
              <a:rPr lang="en-US" altLang="zh-CN"/>
              <a:t> and uname = </a:t>
            </a:r>
            <a:r>
              <a:rPr lang="en-US" altLang="zh-CN">
                <a:solidFill>
                  <a:srgbClr val="00B050"/>
                </a:solidFill>
              </a:rPr>
              <a:t>#{uname}</a:t>
            </a:r>
            <a:r>
              <a:rPr lang="en-US" altLang="zh-CN"/>
              <a:t>”)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List&lt;User&gt; find(@Param(</a:t>
            </a:r>
            <a:r>
              <a:rPr lang="en-US" altLang="zh-CN">
                <a:solidFill>
                  <a:srgbClr val="FF0000"/>
                </a:solidFill>
              </a:rPr>
              <a:t>“id”</a:t>
            </a:r>
            <a:r>
              <a:rPr lang="en-US" altLang="zh-CN"/>
              <a:t>) int uid, @Param(“</a:t>
            </a:r>
            <a:r>
              <a:rPr lang="en-US" altLang="zh-CN">
                <a:solidFill>
                  <a:srgbClr val="00B050"/>
                </a:solidFill>
              </a:rPr>
              <a:t>uname</a:t>
            </a:r>
            <a:r>
              <a:rPr lang="en-US" altLang="zh-CN"/>
              <a:t>”) String name)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sym typeface="+mn-ea"/>
              </a:rPr>
              <a:t>持久化（</a:t>
            </a:r>
            <a:r>
              <a:rPr lang="en-US" altLang="zh-CN">
                <a:latin typeface="微软雅黑" panose="020B0503020204020204" charset="-122"/>
                <a:sym typeface="+mn-ea"/>
              </a:rPr>
              <a:t>Persistence</a:t>
            </a:r>
            <a:r>
              <a:rPr lang="zh-CN" altLang="en-US">
                <a:latin typeface="微软雅黑" panose="020B0503020204020204" charset="-122"/>
                <a:sym typeface="+mn-ea"/>
              </a:rPr>
              <a:t>）的概念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13995" y="1362710"/>
            <a:ext cx="4772660" cy="4874260"/>
          </a:xfrm>
        </p:spPr>
        <p:txBody>
          <a:bodyPr/>
          <a:p>
            <a:r>
              <a:rPr lang="zh-CN" altLang="en-US" sz="2400"/>
              <a:t>为不让程序运行过程中的信息丢失，就须将保存这些信息于文件（数据量较小时） 或 数据库（数据量较大时）中；</a:t>
            </a:r>
            <a:endParaRPr lang="zh-CN" altLang="en-US" sz="2400"/>
          </a:p>
          <a:p>
            <a:r>
              <a:rPr lang="zh-CN" altLang="en-US" sz="2400"/>
              <a:t>把程序运行过程中状态信息进行保存供以后使用的操作，称为持久化；</a:t>
            </a:r>
            <a:endParaRPr lang="zh-CN" altLang="en-US" sz="2400"/>
          </a:p>
        </p:txBody>
      </p:sp>
      <p:grpSp>
        <p:nvGrpSpPr>
          <p:cNvPr id="7170" name="组合 5122"/>
          <p:cNvGrpSpPr/>
          <p:nvPr/>
        </p:nvGrpSpPr>
        <p:grpSpPr>
          <a:xfrm>
            <a:off x="4858068" y="1556703"/>
            <a:ext cx="4038600" cy="4343400"/>
            <a:chOff x="0" y="0"/>
            <a:chExt cx="2544" cy="2736"/>
          </a:xfrm>
        </p:grpSpPr>
        <p:sp>
          <p:nvSpPr>
            <p:cNvPr id="7171" name="矩形 5123"/>
            <p:cNvSpPr/>
            <p:nvPr/>
          </p:nvSpPr>
          <p:spPr>
            <a:xfrm>
              <a:off x="0" y="0"/>
              <a:ext cx="2544" cy="1152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2" name="文本框 5124"/>
            <p:cNvSpPr txBox="1"/>
            <p:nvPr/>
          </p:nvSpPr>
          <p:spPr>
            <a:xfrm>
              <a:off x="624" y="48"/>
              <a:ext cx="134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488" tIns="44450" rIns="90488" bIns="44450" anchor="t">
              <a:spAutoFit/>
            </a:bodyPr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000" b="1" dirty="0">
                  <a:latin typeface="Book Antiqua" pitchFamily="2" charset="0"/>
                  <a:ea typeface="宋体" panose="02010600030101010101" pitchFamily="2" charset="-122"/>
                </a:rPr>
                <a:t>内存</a:t>
              </a:r>
              <a:endParaRPr lang="zh-CN" altLang="en-US" sz="2000" b="1" dirty="0">
                <a:latin typeface="Book Antiqu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3" name="流程图: 数据 5125"/>
            <p:cNvSpPr/>
            <p:nvPr/>
          </p:nvSpPr>
          <p:spPr>
            <a:xfrm>
              <a:off x="201" y="470"/>
              <a:ext cx="683" cy="248"/>
            </a:xfrm>
            <a:prstGeom prst="flowChartInputOutpu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15000"/>
                </a:spcBef>
              </a:pPr>
              <a:r>
                <a:rPr lang="zh-CN" altLang="en-US" b="1" dirty="0">
                  <a:latin typeface="Book Antiqua" pitchFamily="2" charset="0"/>
                  <a:ea typeface="黑体" panose="02010609060101010101" pitchFamily="2" charset="-122"/>
                </a:rPr>
                <a:t>数据</a:t>
              </a:r>
              <a:endParaRPr lang="zh-CN" altLang="en-US" b="1" dirty="0">
                <a:latin typeface="Book Antiqua" pitchFamily="2" charset="0"/>
                <a:ea typeface="黑体" panose="02010609060101010101" pitchFamily="2" charset="-122"/>
              </a:endParaRPr>
            </a:p>
          </p:txBody>
        </p:sp>
        <p:sp>
          <p:nvSpPr>
            <p:cNvPr id="7174" name="流程图: 数据 5126"/>
            <p:cNvSpPr/>
            <p:nvPr/>
          </p:nvSpPr>
          <p:spPr>
            <a:xfrm>
              <a:off x="969" y="470"/>
              <a:ext cx="683" cy="248"/>
            </a:xfrm>
            <a:prstGeom prst="flowChartInputOutpu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15000"/>
                </a:spcBef>
              </a:pPr>
              <a:r>
                <a:rPr lang="zh-CN" altLang="en-US" b="1" dirty="0">
                  <a:latin typeface="Book Antiqua" pitchFamily="2" charset="0"/>
                  <a:ea typeface="黑体" panose="02010609060101010101" pitchFamily="2" charset="-122"/>
                </a:rPr>
                <a:t>数据</a:t>
              </a:r>
              <a:endParaRPr lang="zh-CN" altLang="en-US" b="1" dirty="0">
                <a:latin typeface="Book Antiqua" pitchFamily="2" charset="0"/>
                <a:ea typeface="黑体" panose="02010609060101010101" pitchFamily="2" charset="-122"/>
              </a:endParaRPr>
            </a:p>
          </p:txBody>
        </p:sp>
        <p:sp>
          <p:nvSpPr>
            <p:cNvPr id="7175" name="流程图: 数据 5127"/>
            <p:cNvSpPr/>
            <p:nvPr/>
          </p:nvSpPr>
          <p:spPr>
            <a:xfrm>
              <a:off x="1707" y="470"/>
              <a:ext cx="683" cy="248"/>
            </a:xfrm>
            <a:prstGeom prst="flowChartInputOutpu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15000"/>
                </a:spcBef>
              </a:pPr>
              <a:r>
                <a:rPr lang="zh-CN" altLang="en-US" b="1" dirty="0">
                  <a:latin typeface="Book Antiqua" pitchFamily="2" charset="0"/>
                  <a:ea typeface="黑体" panose="02010609060101010101" pitchFamily="2" charset="-122"/>
                </a:rPr>
                <a:t>数据</a:t>
              </a:r>
              <a:endParaRPr lang="zh-CN" altLang="en-US" b="1" dirty="0">
                <a:latin typeface="Book Antiqua" pitchFamily="2" charset="0"/>
                <a:ea typeface="黑体" panose="02010609060101010101" pitchFamily="2" charset="-122"/>
              </a:endParaRPr>
            </a:p>
          </p:txBody>
        </p:sp>
        <p:sp>
          <p:nvSpPr>
            <p:cNvPr id="7176" name="矩形 5128"/>
            <p:cNvSpPr/>
            <p:nvPr/>
          </p:nvSpPr>
          <p:spPr>
            <a:xfrm>
              <a:off x="0" y="1776"/>
              <a:ext cx="2544" cy="96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7" name="文本框 5129"/>
            <p:cNvSpPr txBox="1"/>
            <p:nvPr/>
          </p:nvSpPr>
          <p:spPr>
            <a:xfrm>
              <a:off x="624" y="2459"/>
              <a:ext cx="134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488" tIns="44450" rIns="90488" bIns="44450" anchor="t">
              <a:spAutoFit/>
            </a:bodyPr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000" b="1" dirty="0">
                  <a:latin typeface="Book Antiqua" pitchFamily="2" charset="0"/>
                  <a:ea typeface="宋体" panose="02010600030101010101" pitchFamily="2" charset="-122"/>
                </a:rPr>
                <a:t>存储介质</a:t>
              </a:r>
              <a:endParaRPr lang="zh-CN" altLang="en-US" sz="2000" b="1" dirty="0">
                <a:latin typeface="Book Antiqu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8" name="流程图: 磁盘 5130"/>
            <p:cNvSpPr/>
            <p:nvPr/>
          </p:nvSpPr>
          <p:spPr>
            <a:xfrm>
              <a:off x="1008" y="1874"/>
              <a:ext cx="624" cy="482"/>
            </a:xfrm>
            <a:prstGeom prst="flowChartMagneticDisk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0488" tIns="44450" rIns="90488" bIns="44450" anchor="ctr">
              <a:spAutoFit/>
            </a:bodyPr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b="1" dirty="0">
                  <a:latin typeface="Book Antiqua" pitchFamily="2" charset="0"/>
                  <a:ea typeface="黑体" panose="02010609060101010101" pitchFamily="2" charset="-122"/>
                </a:rPr>
                <a:t>数据库</a:t>
              </a:r>
              <a:endParaRPr lang="zh-CN" altLang="en-US" b="1" dirty="0">
                <a:latin typeface="Book Antiqua" pitchFamily="2" charset="0"/>
                <a:ea typeface="黑体" panose="02010609060101010101" pitchFamily="2" charset="-122"/>
              </a:endParaRPr>
            </a:p>
          </p:txBody>
        </p:sp>
        <p:sp>
          <p:nvSpPr>
            <p:cNvPr id="7179" name="流程图: 文档 5131"/>
            <p:cNvSpPr/>
            <p:nvPr/>
          </p:nvSpPr>
          <p:spPr>
            <a:xfrm>
              <a:off x="240" y="2042"/>
              <a:ext cx="576" cy="267"/>
            </a:xfrm>
            <a:prstGeom prst="flowChartDocumen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488" tIns="44450" rIns="90488" bIns="44450" anchor="ctr">
              <a:spAutoFit/>
            </a:bodyPr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b="1" dirty="0">
                  <a:latin typeface="Book Antiqua" pitchFamily="2" charset="0"/>
                  <a:ea typeface="黑体" panose="02010609060101010101" pitchFamily="2" charset="-122"/>
                </a:rPr>
                <a:t>文件</a:t>
              </a:r>
              <a:endParaRPr lang="zh-CN" altLang="en-US" b="1" dirty="0">
                <a:latin typeface="Book Antiqua" pitchFamily="2" charset="0"/>
                <a:ea typeface="黑体" panose="02010609060101010101" pitchFamily="2" charset="-122"/>
              </a:endParaRPr>
            </a:p>
          </p:txBody>
        </p:sp>
        <p:sp>
          <p:nvSpPr>
            <p:cNvPr id="7180" name="流程图: 库存数据 5132"/>
            <p:cNvSpPr/>
            <p:nvPr/>
          </p:nvSpPr>
          <p:spPr>
            <a:xfrm>
              <a:off x="1781" y="2040"/>
              <a:ext cx="614" cy="212"/>
            </a:xfrm>
            <a:prstGeom prst="flowChartOnlineStorag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>
              <a:spAutoFit/>
            </a:bodyPr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b="1" dirty="0">
                  <a:latin typeface="Book Antiqua" pitchFamily="2" charset="0"/>
                  <a:ea typeface="黑体" panose="02010609060101010101" pitchFamily="2" charset="-122"/>
                </a:rPr>
                <a:t>其他</a:t>
              </a:r>
              <a:endParaRPr lang="zh-CN" altLang="en-US" b="1" dirty="0">
                <a:latin typeface="Book Antiqua" pitchFamily="2" charset="0"/>
                <a:ea typeface="黑体" panose="02010609060101010101" pitchFamily="2" charset="-122"/>
              </a:endParaRPr>
            </a:p>
          </p:txBody>
        </p:sp>
        <p:sp>
          <p:nvSpPr>
            <p:cNvPr id="7181" name="直接连接符 5133"/>
            <p:cNvSpPr/>
            <p:nvPr/>
          </p:nvSpPr>
          <p:spPr>
            <a:xfrm>
              <a:off x="480" y="720"/>
              <a:ext cx="720" cy="105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2" name="直接连接符 5134"/>
            <p:cNvSpPr/>
            <p:nvPr/>
          </p:nvSpPr>
          <p:spPr>
            <a:xfrm>
              <a:off x="1248" y="720"/>
              <a:ext cx="0" cy="105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3" name="直接连接符 5135"/>
            <p:cNvSpPr/>
            <p:nvPr/>
          </p:nvSpPr>
          <p:spPr>
            <a:xfrm flipH="1">
              <a:off x="1296" y="720"/>
              <a:ext cx="672" cy="105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4" name="文本框 5136"/>
            <p:cNvSpPr txBox="1"/>
            <p:nvPr/>
          </p:nvSpPr>
          <p:spPr>
            <a:xfrm>
              <a:off x="624" y="1296"/>
              <a:ext cx="124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488" tIns="44450" rIns="90488" bIns="44450" anchor="t">
              <a:spAutoFit/>
            </a:bodyPr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Book Antiqua" pitchFamily="2" charset="0"/>
                  <a:ea typeface="楷体" panose="02010609060101010101" charset="-122"/>
                </a:rPr>
                <a:t>数据持久化</a:t>
              </a:r>
              <a:endParaRPr lang="zh-CN" altLang="en-US" b="1" dirty="0">
                <a:latin typeface="Book Antiqua" pitchFamily="2" charset="0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</a:t>
            </a:r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0000" lnSpcReduction="10000"/>
          </a:bodyPr>
          <a:p>
            <a:pPr marL="0" indent="74168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/>
              <a:t>动态 SQL 是 MyBatis 的强大特性之一。基于配置文件的映射，可以通过</a:t>
            </a:r>
            <a:r>
              <a:rPr lang="en-US" altLang="zh-CN"/>
              <a:t>ONGL</a:t>
            </a:r>
            <a:r>
              <a:rPr lang="zh-CN" altLang="en-US"/>
              <a:t>来动态构建</a:t>
            </a:r>
            <a:r>
              <a:rPr lang="en-US" altLang="zh-CN"/>
              <a:t>SQL</a:t>
            </a:r>
            <a:r>
              <a:rPr lang="zh-CN" altLang="en-US"/>
              <a:t>语句。常用</a:t>
            </a:r>
            <a:r>
              <a:rPr lang="en-US" altLang="zh-CN"/>
              <a:t>ONGL</a:t>
            </a:r>
            <a:r>
              <a:rPr lang="zh-CN" altLang="en-US"/>
              <a:t>标签：</a:t>
            </a:r>
            <a:endParaRPr lang="zh-CN" altLang="en-US"/>
          </a:p>
          <a:p>
            <a:pPr lvl="1"/>
            <a:r>
              <a:rPr lang="en-US" altLang="zh-CN"/>
              <a:t>if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&lt;if test=”</a:t>
            </a:r>
            <a:r>
              <a:rPr lang="zh-CN" altLang="en-US"/>
              <a:t>条件</a:t>
            </a:r>
            <a:r>
              <a:rPr lang="en-US" altLang="zh-CN"/>
              <a:t>”&gt; SQL</a:t>
            </a:r>
            <a:r>
              <a:rPr lang="zh-CN" altLang="en-US"/>
              <a:t>片段</a:t>
            </a:r>
            <a:r>
              <a:rPr lang="en-US" altLang="zh-CN"/>
              <a:t> &lt;/if&gt;</a:t>
            </a:r>
            <a:endParaRPr lang="en-US" altLang="zh-CN"/>
          </a:p>
          <a:p>
            <a:pPr lvl="1"/>
            <a:r>
              <a:rPr lang="en-US" altLang="zh-CN"/>
              <a:t>where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&lt;where&gt;  </a:t>
            </a:r>
            <a:r>
              <a:rPr lang="zh-CN" altLang="en-US"/>
              <a:t>条件列表</a:t>
            </a:r>
            <a:r>
              <a:rPr lang="en-US" altLang="zh-CN"/>
              <a:t> &lt;/where&gt;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功能：对条件列表中的条件进行处理后添加</a:t>
            </a:r>
            <a:r>
              <a:rPr lang="en-US" altLang="zh-CN"/>
              <a:t>where</a:t>
            </a:r>
            <a:r>
              <a:rPr lang="zh-CN" altLang="en-US"/>
              <a:t>，生成</a:t>
            </a:r>
            <a:r>
              <a:rPr lang="en-US" altLang="zh-CN"/>
              <a:t>where</a:t>
            </a:r>
            <a:r>
              <a:rPr lang="zh-CN" altLang="en-US"/>
              <a:t>子句。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动态</a:t>
            </a:r>
            <a:r>
              <a:rPr lang="en-US" altLang="zh-CN">
                <a:sym typeface="+mn-ea"/>
              </a:rPr>
              <a:t>SQL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 altLang="zh-CN"/>
              <a:t>foreach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&lt;foreach collection=”list”  item=”it” separator=","&gt;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子句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&lt;/for&gt;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遍历</a:t>
            </a:r>
            <a:r>
              <a:rPr lang="en-US" altLang="zh-CN">
                <a:sym typeface="+mn-ea"/>
              </a:rPr>
              <a:t>collection</a:t>
            </a:r>
            <a:r>
              <a:rPr lang="zh-CN" altLang="en-US">
                <a:sym typeface="+mn-ea"/>
              </a:rPr>
              <a:t>指定的集合，将当前项保存至</a:t>
            </a:r>
            <a:r>
              <a:rPr lang="en-US" altLang="zh-CN">
                <a:sym typeface="+mn-ea"/>
              </a:rPr>
              <a:t>item</a:t>
            </a:r>
            <a:r>
              <a:rPr lang="zh-CN" altLang="en-US">
                <a:sym typeface="+mn-ea"/>
              </a:rPr>
              <a:t>中以便在标签体中进行引用；对循环产生的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子句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separator</a:t>
            </a:r>
            <a:r>
              <a:rPr lang="zh-CN" altLang="en-US">
                <a:sym typeface="+mn-ea"/>
              </a:rPr>
              <a:t>进行拼接生成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片段。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https://mybatis.org/mybatis-3/zh/index.html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JDBC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20000"/>
          </a:bodyPr>
          <a:p>
            <a:pPr marL="0" indent="708025">
              <a:buNone/>
            </a:pPr>
            <a:r>
              <a:rPr lang="zh-CN" altLang="en-US"/>
              <a:t>JDBC提供了应用程序与数据库之间交互的统一接口。不同数据库管理系统提供者会提供自己的JDBC驱动程序，应用程序可使用不同的JDBC驱动程序与不同的数据库系统进行交互。</a:t>
            </a:r>
            <a:endParaRPr lang="zh-CN" altLang="en-US"/>
          </a:p>
          <a:p>
            <a:r>
              <a:rPr lang="zh-CN" altLang="en-US"/>
              <a:t>JDBC缺陷</a:t>
            </a:r>
            <a:endParaRPr lang="zh-CN" altLang="en-US"/>
          </a:p>
          <a:p>
            <a:pPr lvl="1"/>
            <a:r>
              <a:rPr lang="zh-CN" altLang="en-US"/>
              <a:t>大量的重复代码；</a:t>
            </a:r>
            <a:endParaRPr lang="zh-CN" altLang="en-US"/>
          </a:p>
          <a:p>
            <a:pPr lvl="1"/>
            <a:r>
              <a:rPr lang="zh-CN" altLang="en-US"/>
              <a:t>不必要的SQL语句；</a:t>
            </a:r>
            <a:endParaRPr lang="zh-CN" altLang="en-US"/>
          </a:p>
          <a:p>
            <a:pPr lvl="1"/>
            <a:r>
              <a:rPr lang="zh-CN" altLang="en-US"/>
              <a:t>OO与RDB之间的矛盾。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===&gt;各种持久框架，如Hibernate、Mybatis等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sym typeface="+mn-ea"/>
              </a:rPr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微软雅黑" panose="020B0503020204020204" charset="-122"/>
                <a:sym typeface="+mn-ea"/>
              </a:rPr>
              <a:t>ORM-Object/Relational Mapping</a:t>
            </a:r>
            <a:r>
              <a:rPr lang="zh-CN" altLang="en-US">
                <a:latin typeface="微软雅黑" panose="020B0503020204020204" charset="-122"/>
                <a:sym typeface="+mn-ea"/>
              </a:rPr>
              <a:t>，即“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sym typeface="+mn-ea"/>
              </a:rPr>
              <a:t>对象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sym typeface="+mn-ea"/>
              </a:rPr>
              <a:t>关系型数据映射组件</a:t>
            </a:r>
            <a:r>
              <a:rPr lang="zh-CN" altLang="en-US">
                <a:latin typeface="微软雅黑" panose="020B0503020204020204" charset="-122"/>
                <a:sym typeface="+mn-ea"/>
              </a:rPr>
              <a:t>”。</a:t>
            </a:r>
            <a:endParaRPr lang="zh-CN" altLang="en-US">
              <a:latin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</a:rPr>
              <a:t>ORM为一种规范</a:t>
            </a:r>
            <a:r>
              <a:rPr lang="zh-CN" altLang="en-US"/>
              <a:t>，规定完成面向对象编程语言到关系数据库的映射。</a:t>
            </a:r>
            <a:endParaRPr lang="zh-CN" altLang="en-US"/>
          </a:p>
          <a:p>
            <a:r>
              <a:rPr lang="zh-CN" altLang="en-US"/>
              <a:t>ORM完成将数据库中的记录转换为内存中的对象，以及把内存中的对象的状态更新到数据库中。</a:t>
            </a:r>
            <a:endParaRPr lang="zh-CN" altLang="en-US"/>
          </a:p>
          <a:p>
            <a:r>
              <a:rPr lang="zh-CN" altLang="en-US"/>
              <a:t>既利用了面向对象程序语言的现实业务直观性，又利用了关系数据库管理复杂关系的优势。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ORM运行示意</a:t>
            </a:r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>
            <a:off x="4388485" y="3739515"/>
            <a:ext cx="1069975" cy="8496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ORM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201535" y="4349115"/>
            <a:ext cx="1150620" cy="1706880"/>
            <a:chOff x="13822" y="6329"/>
            <a:chExt cx="1812" cy="2688"/>
          </a:xfrm>
        </p:grpSpPr>
        <p:sp>
          <p:nvSpPr>
            <p:cNvPr id="6" name="流程图: 磁盘 5"/>
            <p:cNvSpPr/>
            <p:nvPr/>
          </p:nvSpPr>
          <p:spPr>
            <a:xfrm>
              <a:off x="13822" y="6329"/>
              <a:ext cx="1812" cy="2688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DB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7" name="等于号 6"/>
            <p:cNvSpPr/>
            <p:nvPr/>
          </p:nvSpPr>
          <p:spPr>
            <a:xfrm>
              <a:off x="14088" y="7344"/>
              <a:ext cx="1280" cy="657"/>
            </a:xfrm>
            <a:prstGeom prst="mathEqual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等于号 7"/>
            <p:cNvSpPr/>
            <p:nvPr/>
          </p:nvSpPr>
          <p:spPr>
            <a:xfrm>
              <a:off x="14101" y="7841"/>
              <a:ext cx="1280" cy="657"/>
            </a:xfrm>
            <a:prstGeom prst="mathEqual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5459095" y="2728595"/>
            <a:ext cx="395605" cy="3956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121275" y="1847850"/>
            <a:ext cx="395605" cy="39560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725670" y="2516505"/>
            <a:ext cx="395605" cy="39560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0" idx="0"/>
            <a:endCxn id="11" idx="5"/>
          </p:cNvCxnSpPr>
          <p:nvPr/>
        </p:nvCxnSpPr>
        <p:spPr>
          <a:xfrm flipH="1" flipV="1">
            <a:off x="5459095" y="2185670"/>
            <a:ext cx="198120" cy="542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3"/>
            <a:endCxn id="12" idx="0"/>
          </p:cNvCxnSpPr>
          <p:nvPr/>
        </p:nvCxnSpPr>
        <p:spPr>
          <a:xfrm flipH="1">
            <a:off x="4923790" y="2185670"/>
            <a:ext cx="255270" cy="330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916170" y="2912110"/>
            <a:ext cx="7620" cy="7988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098800" y="1953260"/>
            <a:ext cx="192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运行时实体对象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5" idx="0"/>
            <a:endCxn id="6" idx="2"/>
          </p:cNvCxnSpPr>
          <p:nvPr/>
        </p:nvCxnSpPr>
        <p:spPr>
          <a:xfrm>
            <a:off x="5458460" y="4164330"/>
            <a:ext cx="1743075" cy="103822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162175" y="4325620"/>
            <a:ext cx="1143000" cy="982980"/>
            <a:chOff x="3576" y="6937"/>
            <a:chExt cx="1800" cy="1548"/>
          </a:xfrm>
        </p:grpSpPr>
        <p:sp>
          <p:nvSpPr>
            <p:cNvPr id="19" name="矩形 18"/>
            <p:cNvSpPr/>
            <p:nvPr/>
          </p:nvSpPr>
          <p:spPr>
            <a:xfrm>
              <a:off x="3576" y="6937"/>
              <a:ext cx="1800" cy="1549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576" y="7310"/>
              <a:ext cx="1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576" y="7705"/>
              <a:ext cx="1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576" y="8100"/>
              <a:ext cx="1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箭头连接符 23"/>
          <p:cNvCxnSpPr>
            <a:stCxn id="19" idx="3"/>
            <a:endCxn id="5" idx="3"/>
          </p:cNvCxnSpPr>
          <p:nvPr/>
        </p:nvCxnSpPr>
        <p:spPr>
          <a:xfrm flipV="1">
            <a:off x="3305175" y="4164330"/>
            <a:ext cx="1083310" cy="65341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 rot="21060000">
            <a:off x="970280" y="4003040"/>
            <a:ext cx="395605" cy="39560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96240" y="4645025"/>
            <a:ext cx="395605" cy="39560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20580000">
            <a:off x="1137285" y="5113020"/>
            <a:ext cx="395605" cy="39560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5" idx="4"/>
            <a:endCxn id="27" idx="0"/>
          </p:cNvCxnSpPr>
          <p:nvPr/>
        </p:nvCxnSpPr>
        <p:spPr>
          <a:xfrm>
            <a:off x="1199515" y="4396105"/>
            <a:ext cx="78105" cy="7251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5" idx="2"/>
            <a:endCxn id="26" idx="7"/>
          </p:cNvCxnSpPr>
          <p:nvPr/>
        </p:nvCxnSpPr>
        <p:spPr>
          <a:xfrm flipH="1">
            <a:off x="734060" y="4232275"/>
            <a:ext cx="238760" cy="470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5"/>
          </p:cNvCxnSpPr>
          <p:nvPr/>
        </p:nvCxnSpPr>
        <p:spPr>
          <a:xfrm>
            <a:off x="1328420" y="4317365"/>
            <a:ext cx="789940" cy="3378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91845" y="4816475"/>
            <a:ext cx="1202055" cy="222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6"/>
          </p:cNvCxnSpPr>
          <p:nvPr/>
        </p:nvCxnSpPr>
        <p:spPr>
          <a:xfrm flipV="1">
            <a:off x="1524635" y="5041265"/>
            <a:ext cx="594360" cy="2120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0995" y="3365500"/>
            <a:ext cx="327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实体类结构信息和元数据信息</a:t>
            </a:r>
            <a:endParaRPr lang="zh-CN" altLang="en-US" b="1"/>
          </a:p>
        </p:txBody>
      </p:sp>
      <p:sp>
        <p:nvSpPr>
          <p:cNvPr id="34" name="文本框 33"/>
          <p:cNvSpPr txBox="1"/>
          <p:nvPr/>
        </p:nvSpPr>
        <p:spPr>
          <a:xfrm>
            <a:off x="5574665" y="4843780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持久化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ORM映射</a:t>
            </a:r>
            <a:endParaRPr lang="zh-CN" altLang="en-US"/>
          </a:p>
        </p:txBody>
      </p:sp>
      <p:pic>
        <p:nvPicPr>
          <p:cNvPr id="11266" name="图片 9218"/>
          <p:cNvPicPr>
            <a:picLocks noChangeAspect="1"/>
          </p:cNvPicPr>
          <p:nvPr>
            <p:ph sz="quarter" idx="13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270" y="1585595"/>
            <a:ext cx="7870825" cy="4660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sym typeface="+mn-ea"/>
              </a:rPr>
              <a:t>ORM优缺点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1905" lvl="1" indent="455295"/>
            <a:r>
              <a:rPr lang="zh-CN" altLang="en-US" sz="2800" dirty="0">
                <a:latin typeface="微软雅黑" panose="020B0503020204020204" charset="-122"/>
                <a:sym typeface="+mn-ea"/>
              </a:rPr>
              <a:t>提高效率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905" lvl="1" indent="455295"/>
            <a:r>
              <a:rPr lang="zh-CN" altLang="en-US" sz="2800" dirty="0">
                <a:latin typeface="微软雅黑" panose="020B0503020204020204" charset="-122"/>
                <a:sym typeface="+mn-ea"/>
              </a:rPr>
              <a:t>可维护性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905" lvl="1" indent="455295"/>
            <a:r>
              <a:rPr lang="zh-CN" altLang="en-US" sz="2800" dirty="0">
                <a:latin typeface="微软雅黑" panose="020B0503020204020204" charset="-122"/>
                <a:sym typeface="+mn-ea"/>
              </a:rPr>
              <a:t>可移植性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905" lvl="1" indent="455295"/>
            <a:r>
              <a:rPr lang="zh-CN" altLang="en-US" sz="2800" dirty="0">
                <a:latin typeface="微软雅黑" panose="020B0503020204020204" charset="-122"/>
                <a:sym typeface="+mn-ea"/>
              </a:rPr>
              <a:t>效率问题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905" lvl="1" indent="455295"/>
            <a:r>
              <a:rPr lang="zh-CN" altLang="en-US" sz="2800" dirty="0">
                <a:latin typeface="微软雅黑" panose="020B0503020204020204" charset="-122"/>
                <a:sym typeface="+mn-ea"/>
              </a:rPr>
              <a:t>增加学习成本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905" lvl="1" indent="455295"/>
            <a:r>
              <a:rPr lang="zh-CN" altLang="en-US" sz="2800" dirty="0">
                <a:latin typeface="微软雅黑" panose="020B0503020204020204" charset="-122"/>
                <a:sym typeface="+mn-ea"/>
              </a:rPr>
              <a:t>复杂查询实现困难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MyBatis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0" indent="52197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/>
              <a:t>MyBatis 本是apache的一个开源项目，是一个基于Java的持久层框架。支持定制化 SQL、存储过程以及高级映射。MyBatis 避免了几乎所有的 JDBC 代码和手动设置参数以及获取结果集。MyBatis 可以使用简单的 XML 或注解来配置和映射原生信息，将接口和 Java 的 POJOs(Plain Ordinary Java Object,普通的 Java对象)映射成数据库中的记录。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4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"/>
  <p:tag name="KSO_WM_UNIT_INDEX" val="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"/>
  <p:tag name="KSO_WM_UNIT_INDEX" val="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3"/>
  <p:tag name="KSO_WM_UNIT_INDEX" val="3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4"/>
  <p:tag name="KSO_WM_UNIT_INDEX" val="4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5"/>
  <p:tag name="KSO_WM_UNIT_INDEX" val="5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6"/>
  <p:tag name="KSO_WM_UNIT_INDEX" val="6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7"/>
  <p:tag name="KSO_WM_UNIT_INDEX" val="7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8"/>
  <p:tag name="KSO_WM_UNIT_INDEX" val="8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9"/>
  <p:tag name="KSO_WM_UNIT_INDEX" val="9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0"/>
  <p:tag name="KSO_WM_UNIT_INDEX" val="1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1"/>
  <p:tag name="KSO_WM_UNIT_INDEX" val="1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2"/>
  <p:tag name="KSO_WM_UNIT_INDEX" val="1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0"/>
  <p:tag name="KSO_WM_UNIT_INDEX" val="2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3"/>
  <p:tag name="KSO_WM_UNIT_INDEX" val="3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8"/>
  <p:tag name="KSO_WM_UNIT_INDEX" val="8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4"/>
  <p:tag name="KSO_WM_UNIT_INDEX" val="4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20"/>
  <p:tag name="KSO_WM_UNIT_INDEX" val="20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5"/>
  <p:tag name="KSO_WM_UNIT_INDEX" val="5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8"/>
  <p:tag name="KSO_WM_UNIT_INDEX" val="8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9"/>
  <p:tag name="KSO_WM_UNIT_INDEX" val="9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5"/>
  <p:tag name="KSO_WM_UNIT_INDEX" val="5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5"/>
  <p:tag name="KSO_WM_UNIT_INDEX" val="5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6"/>
  <p:tag name="KSO_WM_UNIT_INDEX" val="6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TAG_VERSION" val="1.0"/>
  <p:tag name="KSO_WM_UNIT_TYPE" val="l_h_i"/>
  <p:tag name="KSO_WM_UNIT_INDEX" val="1_1_1"/>
  <p:tag name="KSO_WM_UNIT_ID" val="_16*l_h_i*1_1_1"/>
  <p:tag name="KSO_WM_UNIT_LAYERLEVEL" val="1_1_1"/>
  <p:tag name="KSO_WM_BEAUTIFY_FLAG" val="#wm#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03.xml><?xml version="1.0" encoding="utf-8"?>
<p:tagLst xmlns:p="http://schemas.openxmlformats.org/presentationml/2006/main">
  <p:tag name="KSO_WM_TAG_VERSION" val="1.0"/>
  <p:tag name="KSO_WM_UNIT_TYPE" val="l_h_i"/>
  <p:tag name="KSO_WM_UNIT_INDEX" val="1_1_1"/>
  <p:tag name="KSO_WM_UNIT_ID" val="_16*l_h_i*1_1_1"/>
  <p:tag name="KSO_WM_UNIT_LAYERLEVEL" val="1_1_1"/>
  <p:tag name="KSO_WM_BEAUTIFY_FLAG" val="#wm#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7"/>
  <p:tag name="KSO_WM_UNIT_INDEX" val="7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8"/>
  <p:tag name="KSO_WM_UNIT_INDEX" val="8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1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9"/>
  <p:tag name="KSO_WM_UNIT_INDEX" val="9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1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5"/>
  <p:tag name="KSO_WM_UNIT_INDEX" val="5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8"/>
  <p:tag name="KSO_WM_UNIT_INDEX" val="8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2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8"/>
  <p:tag name="KSO_WM_UNIT_INDEX" val="8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2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20"/>
  <p:tag name="KSO_WM_UNIT_INDEX" val="20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2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5"/>
  <p:tag name="KSO_WM_UNIT_INDEX" val="5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9"/>
  <p:tag name="KSO_WM_UNIT_INDEX" val="9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0"/>
  <p:tag name="KSO_WM_UNIT_INDEX" val="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3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2"/>
  <p:tag name="KSO_WM_UNIT_INDEX" val="2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3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0"/>
  <p:tag name="KSO_WM_UNIT_INDEX" val="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3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"/>
  <p:tag name="KSO_WM_UNIT_INDEX" val="1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3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2"/>
  <p:tag name="KSO_WM_UNIT_INDEX" val="2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3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3"/>
  <p:tag name="KSO_WM_UNIT_INDEX" val="3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3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4"/>
  <p:tag name="KSO_WM_UNIT_INDEX" val="4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0"/>
  <p:tag name="KSO_WM_UNIT_INDEX" val="1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4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5"/>
  <p:tag name="KSO_WM_UNIT_INDEX" val="5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4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6"/>
  <p:tag name="KSO_WM_UNIT_INDEX" val="6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4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7"/>
  <p:tag name="KSO_WM_UNIT_INDEX" val="7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4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8"/>
  <p:tag name="KSO_WM_UNIT_INDEX" val="8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4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9"/>
  <p:tag name="KSO_WM_UNIT_INDEX" val="9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4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0"/>
  <p:tag name="KSO_WM_UNIT_INDEX" val="1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4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1"/>
  <p:tag name="KSO_WM_UNIT_INDEX" val="11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4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2"/>
  <p:tag name="KSO_WM_UNIT_INDEX" val="12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4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20"/>
  <p:tag name="KSO_WM_UNIT_INDEX" val="2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1"/>
  <p:tag name="KSO_WM_UNIT_INDEX" val="1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5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3"/>
  <p:tag name="KSO_WM_UNIT_INDEX" val="13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5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4"/>
  <p:tag name="KSO_WM_UNIT_INDEX" val="14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5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5"/>
  <p:tag name="KSO_WM_UNIT_INDEX" val="15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5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6"/>
  <p:tag name="KSO_WM_UNIT_INDEX" val="16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5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7"/>
  <p:tag name="KSO_WM_UNIT_INDEX" val="17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5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8"/>
  <p:tag name="KSO_WM_UNIT_INDEX" val="18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5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9"/>
  <p:tag name="KSO_WM_UNIT_INDEX" val="19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2"/>
  <p:tag name="KSO_WM_UNIT_INDEX" val="1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100"/>
</p:tagLst>
</file>

<file path=ppt/tags/tag263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100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BEAUTIFY_FLAG" val="#wm#"/>
  <p:tag name="KSO_WM_TEMPLATE_THUMBS_INDEX" val="1、3、5、8、11、16、18、20、22、24、25"/>
  <p:tag name="KSO_WM_TEMPLATE_MASTER_TYPE" val="1"/>
</p:tagLst>
</file>

<file path=ppt/tags/tag268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d"/>
  <p:tag name="KSO_WM_UNIT_INDEX" val="1"/>
  <p:tag name="KSO_WM_UNIT_ID" val="custom20189100_2*d*1"/>
  <p:tag name="KSO_WM_UNIT_LAYERLEVEL" val="1"/>
  <p:tag name="KSO_WM_UNIT_VALUE" val="1239*1464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DIAGRAM_GROUP_CODE" val="l1-1"/>
  <p:tag name="KSO_WM_UNIT_USESOURCEFORMAT_APPLY" val="1"/>
</p:tagLst>
</file>

<file path=ppt/tags/tag2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0_2*i*1"/>
  <p:tag name="KSO_WM_TEMPLATE_CATEGORY" val="custom"/>
  <p:tag name="KSO_WM_TEMPLATE_INDEX" val="2018910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0"/>
  <p:tag name="KSO_WM_UNIT_INDEX" val="2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270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a"/>
  <p:tag name="KSO_WM_UNIT_INDEX" val="1"/>
  <p:tag name="KSO_WM_UNIT_ID" val="custom20189100_2*a*1"/>
  <p:tag name="KSO_WM_UNIT_LAYERLEVEL" val="1"/>
  <p:tag name="KSO_WM_UNIT_ISCONTENTSTITLE" val="1"/>
  <p:tag name="KSO_WM_UNIT_VALUE" val="6"/>
  <p:tag name="KSO_WM_UNIT_HIGHLIGHT" val="0"/>
  <p:tag name="KSO_WM_UNIT_COMPATIBLE" val="0"/>
  <p:tag name="KSO_WM_BEAUTIFY_FLAG" val="#wm#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1_1"/>
  <p:tag name="KSO_WM_UNIT_ID" val="custom20189100_2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2_1"/>
  <p:tag name="KSO_WM_UNIT_ID" val="custom20189100_2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3_1"/>
  <p:tag name="KSO_WM_UNIT_ID" val="custom20189100_2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1_1"/>
  <p:tag name="KSO_WM_UNIT_ID" val="custom20189100_2*l_h_f*1_1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1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2_1"/>
  <p:tag name="KSO_WM_UNIT_ID" val="custom20189100_2*l_h_f*1_2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2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3_1"/>
  <p:tag name="KSO_WM_UNIT_ID" val="custom20189100_2*l_h_f*1_3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3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1_1"/>
  <p:tag name="KSO_WM_UNIT_ID" val="custom20189100_2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2_1"/>
  <p:tag name="KSO_WM_UNIT_ID" val="custom20189100_2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1_1"/>
  <p:tag name="KSO_WM_UNIT_ID" val="custom20189100_2*l_h_f*1_1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1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2_1"/>
  <p:tag name="KSO_WM_UNIT_ID" val="custom20189100_2*l_h_f*1_2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2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SLIDE_ID" val="custom20189100_2"/>
  <p:tag name="KSO_WM_SLIDE_INDEX" val="2"/>
  <p:tag name="KSO_WM_SLIDE_ITEM_CNT" val="3"/>
  <p:tag name="KSO_WM_SLIDE_LAYOUT" val="a_d_l"/>
  <p:tag name="KSO_WM_SLIDE_LAYOUT_CNT" val="1_1_1"/>
  <p:tag name="KSO_WM_SLIDE_TYPE" val="contents"/>
  <p:tag name="KSO_WM_SLIDE_SUBTYPE" val="diag"/>
  <p:tag name="KSO_WM_BEAUTIFY_FLAG" val="#wm#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100"/>
</p:tagLst>
</file>

<file path=ppt/tags/tag63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10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BEAUTIFY_FLAG" val="#wm#"/>
  <p:tag name="KSO_WM_TEMPLATE_THUMBS_INDEX" val="1、3、5、8、11、16、18、20、22、24、25"/>
  <p:tag name="KSO_WM_TEMPLATE_MASTER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52">
      <a:dk1>
        <a:srgbClr val="000000"/>
      </a:dk1>
      <a:lt1>
        <a:srgbClr val="FFFFFF"/>
      </a:lt1>
      <a:dk2>
        <a:srgbClr val="F1F1EF"/>
      </a:dk2>
      <a:lt2>
        <a:srgbClr val="FFFFFF"/>
      </a:lt2>
      <a:accent1>
        <a:srgbClr val="0BA68D"/>
      </a:accent1>
      <a:accent2>
        <a:srgbClr val="4BEAD0"/>
      </a:accent2>
      <a:accent3>
        <a:srgbClr val="45D5BB"/>
      </a:accent3>
      <a:accent4>
        <a:srgbClr val="75D5C3"/>
      </a:accent4>
      <a:accent5>
        <a:srgbClr val="A0DACF"/>
      </a:accent5>
      <a:accent6>
        <a:srgbClr val="C7E4DE"/>
      </a:accent6>
      <a:hlink>
        <a:srgbClr val="0563C1"/>
      </a:hlink>
      <a:folHlink>
        <a:srgbClr val="954D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52">
      <a:dk1>
        <a:srgbClr val="000000"/>
      </a:dk1>
      <a:lt1>
        <a:srgbClr val="FFFFFF"/>
      </a:lt1>
      <a:dk2>
        <a:srgbClr val="F1F1EF"/>
      </a:dk2>
      <a:lt2>
        <a:srgbClr val="FFFFFF"/>
      </a:lt2>
      <a:accent1>
        <a:srgbClr val="0BA68D"/>
      </a:accent1>
      <a:accent2>
        <a:srgbClr val="4BEAD0"/>
      </a:accent2>
      <a:accent3>
        <a:srgbClr val="45D5BB"/>
      </a:accent3>
      <a:accent4>
        <a:srgbClr val="75D5C3"/>
      </a:accent4>
      <a:accent5>
        <a:srgbClr val="A0DACF"/>
      </a:accent5>
      <a:accent6>
        <a:srgbClr val="C7E4DE"/>
      </a:accent6>
      <a:hlink>
        <a:srgbClr val="0563C1"/>
      </a:hlink>
      <a:folHlink>
        <a:srgbClr val="954D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4819</Words>
  <Application>WPS 演示</Application>
  <PresentationFormat>宽屏</PresentationFormat>
  <Paragraphs>302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Wingdings</vt:lpstr>
      <vt:lpstr>Times New Roman</vt:lpstr>
      <vt:lpstr>Book Antiqua</vt:lpstr>
      <vt:lpstr>黑体</vt:lpstr>
      <vt:lpstr>楷体</vt:lpstr>
      <vt:lpstr>Calibri</vt:lpstr>
      <vt:lpstr>Arial Unicode MS</vt:lpstr>
      <vt:lpstr>1_Office 主题​​</vt:lpstr>
      <vt:lpstr>2_Office 主题​​</vt:lpstr>
      <vt:lpstr>ORM及MyBatis</vt:lpstr>
      <vt:lpstr>PowerPoint 演示文稿</vt:lpstr>
      <vt:lpstr>持久化（Persistence）的概念</vt:lpstr>
      <vt:lpstr>JDBC</vt:lpstr>
      <vt:lpstr>ORM</vt:lpstr>
      <vt:lpstr>ORM运行示意</vt:lpstr>
      <vt:lpstr>ORM映射</vt:lpstr>
      <vt:lpstr>ORM优缺点</vt:lpstr>
      <vt:lpstr>MyBatis概述</vt:lpstr>
      <vt:lpstr>MyBatis优缺点</vt:lpstr>
      <vt:lpstr>maven依赖</vt:lpstr>
      <vt:lpstr>maven依赖</vt:lpstr>
      <vt:lpstr>MyBatis组成</vt:lpstr>
      <vt:lpstr>主配置文件</vt:lpstr>
      <vt:lpstr>主配置文件</vt:lpstr>
      <vt:lpstr>主配置文件</vt:lpstr>
      <vt:lpstr>主配置文件</vt:lpstr>
      <vt:lpstr>主配置文件</vt:lpstr>
      <vt:lpstr>主配置文件</vt:lpstr>
      <vt:lpstr>映射配置</vt:lpstr>
      <vt:lpstr>映射配置</vt:lpstr>
      <vt:lpstr>基于接口的映射</vt:lpstr>
      <vt:lpstr>MyBatis常用对象</vt:lpstr>
      <vt:lpstr>MyBatis常用对象</vt:lpstr>
      <vt:lpstr>MyBatis常用对象</vt:lpstr>
      <vt:lpstr>MyBatis编程步骤</vt:lpstr>
      <vt:lpstr>MyBatis执行SQL的三种方式</vt:lpstr>
      <vt:lpstr>SQL中使用参数</vt:lpstr>
      <vt:lpstr>SQL中使用参数</vt:lpstr>
      <vt:lpstr>动态SQL</vt:lpstr>
      <vt:lpstr>动态SQL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zq942126126com</cp:lastModifiedBy>
  <cp:revision>55</cp:revision>
  <dcterms:created xsi:type="dcterms:W3CDTF">2021-08-14T00:30:00Z</dcterms:created>
  <dcterms:modified xsi:type="dcterms:W3CDTF">2021-10-17T13:21:58Z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646B9AD2CBDC4FB29DE70EEF8B50F3D7</vt:lpwstr>
  </property>
  <property fmtid="{D5CDD505-2E9C-101B-9397-08002B2CF9AE}" pid="3" name="KSOProductBuildVer">
    <vt:lpwstr>2052-11.1.0.10502</vt:lpwstr>
  </property>
</Properties>
</file>