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6" r:id="rId3"/>
    <p:sldId id="408" r:id="rId4"/>
    <p:sldId id="407" r:id="rId5"/>
    <p:sldId id="316" r:id="rId6"/>
    <p:sldId id="409" r:id="rId7"/>
    <p:sldId id="410" r:id="rId8"/>
    <p:sldId id="357" r:id="rId9"/>
    <p:sldId id="411" r:id="rId10"/>
    <p:sldId id="412" r:id="rId11"/>
    <p:sldId id="413" r:id="rId12"/>
    <p:sldId id="414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D0D3-05B8-4FBB-AFEC-AABAE6F28C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25EE-6848-48A6-B70D-3973112D1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851164E-5E38-4D08-9D85-363B3F13A77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85459227-469C-4679-94D3-AB059232D55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F7927F1-6C69-469B-8238-52AB46AAAA0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99A909EE-20D1-43C1-A718-DA14876DCEE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D649D1F-36BB-4B0C-A4B0-2F0DFBDDD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F6F3FB1-9030-458C-A88E-8952728E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8469784-AE0F-49E5-AF29-8C37C69E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7F1181-6CBD-430B-8292-1033F78247CA}" type="slidenum">
              <a:rPr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AB4B-A4C4-42E9-B805-1A2B143E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53799-B60F-4AEB-AE3E-82A7D2A50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06D81-FA1C-4775-A31B-C772C8A8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E3CB-C700-4540-81A1-C059D9A2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E25F-5A7D-445A-8A7C-DA9B300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C2361-12A8-495F-A90E-3A583B3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975F2-964A-4D63-8E53-DD033CB5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464BD-A13D-44FE-812B-632E0C4D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3F374-55CF-41C2-A5C0-B8529398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6B262-8C53-4202-AD6C-6F461ECD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4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41DE9-E77F-44F3-ADA6-B4F3BD53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3018B-4869-4DAF-99C0-E18017AF1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2C974-96A1-4958-A5E6-2412880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5EB80-3097-4225-8C33-F8456EAE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CF79F-A73F-4ACA-962C-8C1F2A95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4113-F75D-4190-90F1-8C56464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16B8B-95D8-423F-833B-F90711B6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A8888-56EA-4643-8CA0-91FB7DC2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AED75-8AC4-405D-9BE2-0C40406B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315E4-67FA-4823-A21D-D28605D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4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1C67-9A97-4C62-A434-E51DD9C2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04B49-D801-46A1-88AC-AD5EC087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40F0F-DAD1-4FB8-BAC8-061003A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A4FCB-D66A-4AAE-BCFF-9A0DA37E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F65CD-A518-4129-8690-6747855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19024-93E0-4939-A9A5-647AF103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666AC-DFD1-4B98-B7F9-D459D129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5AE4C-2F6B-4C84-87C1-21141115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F5FAC-8DD3-454D-AC0A-C7D4C5E3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430C6-D91D-4410-9A8C-A54C23A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A2B5C-A76D-4F6C-AA81-ACE6190A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3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7EE3A-75FA-4A99-8584-CF8A85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516E3-E38C-4B64-9663-DE3C0FEC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64B44-3011-41E5-8DFF-3725A0B3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3885A-A4B8-427C-81E5-7DBEDBB6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00E9F-C7EC-4EA0-8753-D619B2A21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4B84A-4AD0-4FA7-9175-6FAF3054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DB743-A6BB-4F2F-BD13-195B259C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58ECE-7486-44AC-9383-F239CAD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C9CD-8971-46CF-B823-FDB94046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8DC154-B492-482C-8F94-E0DB6F1D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A9566-6E5A-42B4-A140-72EEB61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5D9F74-99A1-45AE-8248-51187E8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B68A0-29C4-4DAC-B491-B7C8851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8BBD-EF0F-4D0C-B374-94AD4E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34810-16CC-43D1-9E35-8D86931E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4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F5A8-6747-4413-BF7F-EB91890C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1A406-5EA4-47C8-AAC4-D5D4C7FB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DD2D-F486-417E-9C05-E71F968E0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2D704-E07F-4F61-9CED-6CC94760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DC488-B50A-4309-8CA1-6D17B86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79C5D-7A16-4A40-A669-C442A75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C02B2-81EE-4DAC-A434-3CB89726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2A1F80-D443-4017-AD26-3A9AAF08F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53E13-6BC0-43E5-B9A2-80B92704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820D6-8269-4360-B051-FD1B77FC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EC7A5-F2BB-437B-9B0A-1259F452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AE2A-1536-4EDB-9D14-8F541550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3B46C-EE18-4702-A2D6-1AA087E9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31AD6-3CF4-4F27-A4C0-57D61014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0ED0A-B083-493D-8867-77F1BF9AF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D0C-1E35-48B9-A809-E4086634C2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E88CA-E0AF-495F-ADC6-55E8DF90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6DF82-7CB4-4521-A5C0-75F5814A0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3D0C-C5A6-43F0-B256-9C892BD6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6">
            <a:extLst>
              <a:ext uri="{FF2B5EF4-FFF2-40B4-BE49-F238E27FC236}">
                <a16:creationId xmlns:a16="http://schemas.microsoft.com/office/drawing/2014/main" id="{88C00581-1400-4842-81FC-A096D93EE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05100"/>
            <a:ext cx="54514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6">
            <a:extLst>
              <a:ext uri="{FF2B5EF4-FFF2-40B4-BE49-F238E27FC236}">
                <a16:creationId xmlns:a16="http://schemas.microsoft.com/office/drawing/2014/main" id="{B79793C1-90F2-4EA9-8AB2-622F912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59014"/>
            <a:ext cx="9144000" cy="2339975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124" name="文本框 17">
            <a:extLst>
              <a:ext uri="{FF2B5EF4-FFF2-40B4-BE49-F238E27FC236}">
                <a16:creationId xmlns:a16="http://schemas.microsoft.com/office/drawing/2014/main" id="{51FEC78B-7256-4025-AF1B-ABBF56A9D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846389"/>
            <a:ext cx="4729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MiniC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语言编译系统的设计与实现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文本框 24">
            <a:extLst>
              <a:ext uri="{FF2B5EF4-FFF2-40B4-BE49-F238E27FC236}">
                <a16:creationId xmlns:a16="http://schemas.microsoft.com/office/drawing/2014/main" id="{75A761AE-E2D4-45DF-B8C5-F85C1D1E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4973638"/>
            <a:ext cx="16129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刘睿</a:t>
            </a:r>
          </a:p>
        </p:txBody>
      </p:sp>
      <p:sp>
        <p:nvSpPr>
          <p:cNvPr id="5126" name="文本框 25">
            <a:extLst>
              <a:ext uri="{FF2B5EF4-FFF2-40B4-BE49-F238E27FC236}">
                <a16:creationId xmlns:a16="http://schemas.microsoft.com/office/drawing/2014/main" id="{429C49A8-7E66-4FA8-B34F-821057BC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6021388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赵建邦</a:t>
            </a:r>
          </a:p>
        </p:txBody>
      </p:sp>
      <p:grpSp>
        <p:nvGrpSpPr>
          <p:cNvPr id="5127" name="Group 9">
            <a:extLst>
              <a:ext uri="{FF2B5EF4-FFF2-40B4-BE49-F238E27FC236}">
                <a16:creationId xmlns:a16="http://schemas.microsoft.com/office/drawing/2014/main" id="{370834B9-A4C0-4BAA-AC66-3985CCF12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1788" y="74613"/>
            <a:ext cx="4246562" cy="698500"/>
            <a:chOff x="0" y="0"/>
            <a:chExt cx="6069" cy="998"/>
          </a:xfrm>
        </p:grpSpPr>
        <p:pic>
          <p:nvPicPr>
            <p:cNvPr id="5130" name="图片 6">
              <a:extLst>
                <a:ext uri="{FF2B5EF4-FFF2-40B4-BE49-F238E27FC236}">
                  <a16:creationId xmlns:a16="http://schemas.microsoft.com/office/drawing/2014/main" id="{CC951862-C5D0-4E4E-97D4-D879A99EF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13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8" descr="20110909205105971839">
              <a:extLst>
                <a:ext uri="{FF2B5EF4-FFF2-40B4-BE49-F238E27FC236}">
                  <a16:creationId xmlns:a16="http://schemas.microsoft.com/office/drawing/2014/main" id="{83E75EEC-6E48-4015-921A-A695E9CD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53"/>
            <a:stretch>
              <a:fillRect/>
            </a:stretch>
          </p:blipFill>
          <p:spPr bwMode="auto">
            <a:xfrm>
              <a:off x="1475" y="140"/>
              <a:ext cx="4595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8" name="矩形 23">
            <a:extLst>
              <a:ext uri="{FF2B5EF4-FFF2-40B4-BE49-F238E27FC236}">
                <a16:creationId xmlns:a16="http://schemas.microsoft.com/office/drawing/2014/main" id="{38AE4E68-E138-43F6-B0BB-6BD5168B6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6011863"/>
            <a:ext cx="1357312" cy="400050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sx="102000" sy="102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</a:p>
        </p:txBody>
      </p:sp>
      <p:sp>
        <p:nvSpPr>
          <p:cNvPr id="5129" name="矩形 23">
            <a:extLst>
              <a:ext uri="{FF2B5EF4-FFF2-40B4-BE49-F238E27FC236}">
                <a16:creationId xmlns:a16="http://schemas.microsoft.com/office/drawing/2014/main" id="{82806F9F-0FC3-4C59-8B4E-623980BB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967288"/>
            <a:ext cx="1357312" cy="400050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sx="102000" sy="102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</a:p>
        </p:txBody>
      </p:sp>
    </p:spTree>
  </p:cSld>
  <p:clrMapOvr>
    <a:masterClrMapping/>
  </p:clrMapOvr>
  <p:transition advTm="1769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1">
            <a:extLst>
              <a:ext uri="{FF2B5EF4-FFF2-40B4-BE49-F238E27FC236}">
                <a16:creationId xmlns:a16="http://schemas.microsoft.com/office/drawing/2014/main" id="{1EE82349-19D7-47EF-A06B-124D7A0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411" name="文本框 12">
            <a:extLst>
              <a:ext uri="{FF2B5EF4-FFF2-40B4-BE49-F238E27FC236}">
                <a16:creationId xmlns:a16="http://schemas.microsoft.com/office/drawing/2014/main" id="{3CB70C45-CB8E-4E0D-97D3-BC8B6067A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10F43AF-5F7F-4862-9F28-82642E7350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C6763A8E-2717-4CC1-869A-EDA17DB53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2AC80F16-6006-41C7-93E1-4B12C7C76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 Box 7">
            <a:extLst>
              <a:ext uri="{FF2B5EF4-FFF2-40B4-BE49-F238E27FC236}">
                <a16:creationId xmlns:a16="http://schemas.microsoft.com/office/drawing/2014/main" id="{255DAF8D-80AB-4F3A-A45A-ECDCDE1C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854982F-E6FA-4F59-BF60-DEE25685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7" name="图片 1">
            <a:extLst>
              <a:ext uri="{FF2B5EF4-FFF2-40B4-BE49-F238E27FC236}">
                <a16:creationId xmlns:a16="http://schemas.microsoft.com/office/drawing/2014/main" id="{6C9EAD61-7FB8-4A6A-8AB7-829B32EC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68401"/>
            <a:ext cx="4176712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2">
            <a:extLst>
              <a:ext uri="{FF2B5EF4-FFF2-40B4-BE49-F238E27FC236}">
                <a16:creationId xmlns:a16="http://schemas.microsoft.com/office/drawing/2014/main" id="{92AE8E45-62B9-4D01-81C7-ECFE0518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1" y="1168401"/>
            <a:ext cx="417671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4"/>
    </mc:Choice>
    <mc:Fallback>
      <p:transition spd="slow" advTm="24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1">
            <a:extLst>
              <a:ext uri="{FF2B5EF4-FFF2-40B4-BE49-F238E27FC236}">
                <a16:creationId xmlns:a16="http://schemas.microsoft.com/office/drawing/2014/main" id="{C146A4C7-05E4-4B3E-9D8B-CC14E238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8435" name="文本框 12">
            <a:extLst>
              <a:ext uri="{FF2B5EF4-FFF2-40B4-BE49-F238E27FC236}">
                <a16:creationId xmlns:a16="http://schemas.microsoft.com/office/drawing/2014/main" id="{56FA0F70-6342-4DCA-8133-D4327A820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0709AAA0-881C-487B-8785-32FAA1F077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49335557-8CBD-47D5-BD01-6E2D0EB21F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C7D5DBEE-9614-430A-B508-E9624F1B78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Text Box 7">
            <a:extLst>
              <a:ext uri="{FF2B5EF4-FFF2-40B4-BE49-F238E27FC236}">
                <a16:creationId xmlns:a16="http://schemas.microsoft.com/office/drawing/2014/main" id="{0A8314EC-DC75-406F-BFE1-D3CB81E5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E24D02CF-26E6-42A8-8A4D-E8449B617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41" name="图片 1">
            <a:extLst>
              <a:ext uri="{FF2B5EF4-FFF2-40B4-BE49-F238E27FC236}">
                <a16:creationId xmlns:a16="http://schemas.microsoft.com/office/drawing/2014/main" id="{3D275167-06F0-4AB6-9C0F-95F2C4CFD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1" y="1031876"/>
            <a:ext cx="4754563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4"/>
    </mc:Choice>
    <mc:Fallback>
      <p:transition spd="slow" advTm="24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1">
            <a:extLst>
              <a:ext uri="{FF2B5EF4-FFF2-40B4-BE49-F238E27FC236}">
                <a16:creationId xmlns:a16="http://schemas.microsoft.com/office/drawing/2014/main" id="{938B08CB-8FF0-4776-BC5B-AA580B8D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9459" name="文本框 12">
            <a:extLst>
              <a:ext uri="{FF2B5EF4-FFF2-40B4-BE49-F238E27FC236}">
                <a16:creationId xmlns:a16="http://schemas.microsoft.com/office/drawing/2014/main" id="{ADF0C17F-CA84-4E8F-BF0C-05B6AA92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30662D14-E60F-4B0F-9FBE-BBD1C9DDC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D49CD71B-5F9C-4C38-982E-D164714F97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86A97534-F4FC-4008-81DB-B845396FF1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Text Box 7">
            <a:extLst>
              <a:ext uri="{FF2B5EF4-FFF2-40B4-BE49-F238E27FC236}">
                <a16:creationId xmlns:a16="http://schemas.microsoft.com/office/drawing/2014/main" id="{EA30AA26-83A6-49A3-BA12-09933A520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F9B96A6D-2445-4CBD-8F7D-21161FF9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5" name="图片 1">
            <a:extLst>
              <a:ext uri="{FF2B5EF4-FFF2-40B4-BE49-F238E27FC236}">
                <a16:creationId xmlns:a16="http://schemas.microsoft.com/office/drawing/2014/main" id="{03D43C41-0D36-4308-82A0-B546282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098550"/>
            <a:ext cx="4173537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2">
            <a:extLst>
              <a:ext uri="{FF2B5EF4-FFF2-40B4-BE49-F238E27FC236}">
                <a16:creationId xmlns:a16="http://schemas.microsoft.com/office/drawing/2014/main" id="{BC526EEC-B772-4B4C-BA11-F1F52108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9" y="1098550"/>
            <a:ext cx="4173537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4"/>
    </mc:Choice>
    <mc:Fallback>
      <p:transition spd="slow" advTm="24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C938B77B-1FEA-40FE-BE6A-06519B46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6" y="3367088"/>
            <a:ext cx="6126163" cy="938212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</a:p>
        </p:txBody>
      </p:sp>
      <p:pic>
        <p:nvPicPr>
          <p:cNvPr id="20483" name="Group 4">
            <a:extLst>
              <a:ext uri="{FF2B5EF4-FFF2-40B4-BE49-F238E27FC236}">
                <a16:creationId xmlns:a16="http://schemas.microsoft.com/office/drawing/2014/main" id="{B236F1F9-C24B-408E-8186-F5FF117E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92251"/>
            <a:ext cx="18669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2"/>
    </mc:Choice>
    <mc:Fallback>
      <p:transition spd="slow" advTm="15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30">
            <a:extLst>
              <a:ext uri="{FF2B5EF4-FFF2-40B4-BE49-F238E27FC236}">
                <a16:creationId xmlns:a16="http://schemas.microsoft.com/office/drawing/2014/main" id="{E722189B-89A2-44D0-9555-A61EBFB818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97125" y="1550989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" name="直接连接符 3">
            <a:extLst>
              <a:ext uri="{FF2B5EF4-FFF2-40B4-BE49-F238E27FC236}">
                <a16:creationId xmlns:a16="http://schemas.microsoft.com/office/drawing/2014/main" id="{65BC8987-7793-4968-B18C-9945504047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1438" y="1722439"/>
            <a:ext cx="0" cy="3387725"/>
          </a:xfrm>
          <a:prstGeom prst="line">
            <a:avLst/>
          </a:prstGeom>
          <a:noFill/>
          <a:ln w="6350">
            <a:solidFill>
              <a:srgbClr val="0174AB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文本框 22">
            <a:extLst>
              <a:ext uri="{FF2B5EF4-FFF2-40B4-BE49-F238E27FC236}">
                <a16:creationId xmlns:a16="http://schemas.microsoft.com/office/drawing/2014/main" id="{13FD01C9-3446-4BBF-BB33-80E6F910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4" y="901701"/>
            <a:ext cx="356393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部分语义分析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83F80"/>
              </a:buClr>
              <a:buFont typeface="Wingdings" panose="05000000000000000000" pitchFamily="2" charset="2"/>
              <a:buChar char="p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9" name="组合 18">
            <a:extLst>
              <a:ext uri="{FF2B5EF4-FFF2-40B4-BE49-F238E27FC236}">
                <a16:creationId xmlns:a16="http://schemas.microsoft.com/office/drawing/2014/main" id="{B4F142F6-9D2F-40CD-9AD1-AB3AA1810C30}"/>
              </a:ext>
            </a:extLst>
          </p:cNvPr>
          <p:cNvGrpSpPr>
            <a:grpSpLocks/>
          </p:cNvGrpSpPr>
          <p:nvPr/>
        </p:nvGrpSpPr>
        <p:grpSpPr bwMode="auto">
          <a:xfrm>
            <a:off x="2557464" y="2197101"/>
            <a:ext cx="1946275" cy="1939925"/>
            <a:chOff x="0" y="0"/>
            <a:chExt cx="1590160" cy="1584325"/>
          </a:xfrm>
        </p:grpSpPr>
        <p:sp>
          <p:nvSpPr>
            <p:cNvPr id="6166" name="Freeform 6">
              <a:extLst>
                <a:ext uri="{FF2B5EF4-FFF2-40B4-BE49-F238E27FC236}">
                  <a16:creationId xmlns:a16="http://schemas.microsoft.com/office/drawing/2014/main" id="{696A00A6-02A7-4D44-8E62-D8D1BEF7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914721891 w 1276"/>
                <a:gd name="T1" fmla="*/ 1548963379 h 1274"/>
                <a:gd name="T2" fmla="*/ 876332635 w 1276"/>
                <a:gd name="T3" fmla="*/ 1680254240 h 1274"/>
                <a:gd name="T4" fmla="*/ 865742971 w 1276"/>
                <a:gd name="T5" fmla="*/ 1688210599 h 1274"/>
                <a:gd name="T6" fmla="*/ 851181608 w 1276"/>
                <a:gd name="T7" fmla="*/ 1689537235 h 1274"/>
                <a:gd name="T8" fmla="*/ 227688123 w 1276"/>
                <a:gd name="T9" fmla="*/ 1689537235 h 1274"/>
                <a:gd name="T10" fmla="*/ 107225522 w 1276"/>
                <a:gd name="T11" fmla="*/ 1661688251 h 1274"/>
                <a:gd name="T12" fmla="*/ 1324283 w 1276"/>
                <a:gd name="T13" fmla="*/ 1476023756 h 1274"/>
                <a:gd name="T14" fmla="*/ 0 w 1276"/>
                <a:gd name="T15" fmla="*/ 1182940931 h 1274"/>
                <a:gd name="T16" fmla="*/ 0 w 1276"/>
                <a:gd name="T17" fmla="*/ 225448593 h 1274"/>
                <a:gd name="T18" fmla="*/ 225040707 w 1276"/>
                <a:gd name="T19" fmla="*/ 0 h 1274"/>
                <a:gd name="T20" fmla="*/ 1469380261 w 1276"/>
                <a:gd name="T21" fmla="*/ 0 h 1274"/>
                <a:gd name="T22" fmla="*/ 1685153287 w 1276"/>
                <a:gd name="T23" fmla="*/ 173728230 h 1274"/>
                <a:gd name="T24" fmla="*/ 1689124986 w 1276"/>
                <a:gd name="T25" fmla="*/ 222796473 h 1274"/>
                <a:gd name="T26" fmla="*/ 1689124986 w 1276"/>
                <a:gd name="T27" fmla="*/ 834158987 h 1274"/>
                <a:gd name="T28" fmla="*/ 1687800703 w 1276"/>
                <a:gd name="T29" fmla="*/ 855378247 h 1274"/>
                <a:gd name="T30" fmla="*/ 1550129323 w 1276"/>
                <a:gd name="T31" fmla="*/ 873944236 h 1274"/>
                <a:gd name="T32" fmla="*/ 1550129323 w 1276"/>
                <a:gd name="T33" fmla="*/ 283799831 h 1274"/>
                <a:gd name="T34" fmla="*/ 140318796 w 1276"/>
                <a:gd name="T35" fmla="*/ 283799831 h 1274"/>
                <a:gd name="T36" fmla="*/ 140318796 w 1276"/>
                <a:gd name="T37" fmla="*/ 305017939 h 1274"/>
                <a:gd name="T38" fmla="*/ 138995663 w 1276"/>
                <a:gd name="T39" fmla="*/ 1461436522 h 1274"/>
                <a:gd name="T40" fmla="*/ 226363840 w 1276"/>
                <a:gd name="T41" fmla="*/ 1548963379 h 1274"/>
                <a:gd name="T42" fmla="*/ 888246581 w 1276"/>
                <a:gd name="T43" fmla="*/ 1548963379 h 1274"/>
                <a:gd name="T44" fmla="*/ 914721891 w 1276"/>
                <a:gd name="T45" fmla="*/ 1548963379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7">
              <a:extLst>
                <a:ext uri="{FF2B5EF4-FFF2-40B4-BE49-F238E27FC236}">
                  <a16:creationId xmlns:a16="http://schemas.microsoft.com/office/drawing/2014/main" id="{9D1587B2-E06B-46FF-B2BF-4BED3CB6D9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434074320 w 495"/>
                <a:gd name="T1" fmla="*/ 1324929 h 493"/>
                <a:gd name="T2" fmla="*/ 655081475 w 495"/>
                <a:gd name="T3" fmla="*/ 221285082 h 493"/>
                <a:gd name="T4" fmla="*/ 565089925 w 495"/>
                <a:gd name="T5" fmla="*/ 312713269 h 493"/>
                <a:gd name="T6" fmla="*/ 317615749 w 495"/>
                <a:gd name="T7" fmla="*/ 557849383 h 493"/>
                <a:gd name="T8" fmla="*/ 285853484 w 495"/>
                <a:gd name="T9" fmla="*/ 577725626 h 493"/>
                <a:gd name="T10" fmla="*/ 52936342 w 495"/>
                <a:gd name="T11" fmla="*/ 646627711 h 493"/>
                <a:gd name="T12" fmla="*/ 11911137 w 495"/>
                <a:gd name="T13" fmla="*/ 641327993 h 493"/>
                <a:gd name="T14" fmla="*/ 7939991 w 495"/>
                <a:gd name="T15" fmla="*/ 601576658 h 493"/>
                <a:gd name="T16" fmla="*/ 76757465 w 495"/>
                <a:gd name="T17" fmla="*/ 365716201 h 493"/>
                <a:gd name="T18" fmla="*/ 88667452 w 495"/>
                <a:gd name="T19" fmla="*/ 343190099 h 493"/>
                <a:gd name="T20" fmla="*/ 432750221 w 495"/>
                <a:gd name="T21" fmla="*/ 1324929 h 493"/>
                <a:gd name="T22" fmla="*/ 434074320 w 495"/>
                <a:gd name="T23" fmla="*/ 1324929 h 493"/>
                <a:gd name="T24" fmla="*/ 134986751 w 495"/>
                <a:gd name="T25" fmla="*/ 386917374 h 493"/>
                <a:gd name="T26" fmla="*/ 95284495 w 495"/>
                <a:gd name="T27" fmla="*/ 524722694 h 493"/>
                <a:gd name="T28" fmla="*/ 97931542 w 495"/>
                <a:gd name="T29" fmla="*/ 536648210 h 493"/>
                <a:gd name="T30" fmla="*/ 149543785 w 495"/>
                <a:gd name="T31" fmla="*/ 553874595 h 493"/>
                <a:gd name="T32" fmla="*/ 195863083 w 495"/>
                <a:gd name="T33" fmla="*/ 540624149 h 493"/>
                <a:gd name="T34" fmla="*/ 264679407 w 495"/>
                <a:gd name="T35" fmla="*/ 520747906 h 493"/>
                <a:gd name="T36" fmla="*/ 244828279 w 495"/>
                <a:gd name="T37" fmla="*/ 418717982 h 493"/>
                <a:gd name="T38" fmla="*/ 235564189 w 495"/>
                <a:gd name="T39" fmla="*/ 408117395 h 493"/>
                <a:gd name="T40" fmla="*/ 134986751 w 495"/>
                <a:gd name="T41" fmla="*/ 386917374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8">
              <a:extLst>
                <a:ext uri="{FF2B5EF4-FFF2-40B4-BE49-F238E27FC236}">
                  <a16:creationId xmlns:a16="http://schemas.microsoft.com/office/drawing/2014/main" id="{3C5F2F18-A188-467D-8226-5E890C87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37602107 h 104"/>
                <a:gd name="T2" fmla="*/ 0 w 529"/>
                <a:gd name="T3" fmla="*/ 0 h 104"/>
                <a:gd name="T4" fmla="*/ 699593300 w 529"/>
                <a:gd name="T5" fmla="*/ 0 h 104"/>
                <a:gd name="T6" fmla="*/ 699593300 w 529"/>
                <a:gd name="T7" fmla="*/ 137602107 h 104"/>
                <a:gd name="T8" fmla="*/ 0 w 529"/>
                <a:gd name="T9" fmla="*/ 13760210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Freeform 9">
              <a:extLst>
                <a:ext uri="{FF2B5EF4-FFF2-40B4-BE49-F238E27FC236}">
                  <a16:creationId xmlns:a16="http://schemas.microsoft.com/office/drawing/2014/main" id="{D47EA11F-62EC-4DE4-B8D9-C61FB8EC3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98677957 w 528"/>
                <a:gd name="T1" fmla="*/ 0 h 104"/>
                <a:gd name="T2" fmla="*/ 698677957 w 528"/>
                <a:gd name="T3" fmla="*/ 137602107 h 104"/>
                <a:gd name="T4" fmla="*/ 0 w 528"/>
                <a:gd name="T5" fmla="*/ 137602107 h 104"/>
                <a:gd name="T6" fmla="*/ 0 w 528"/>
                <a:gd name="T7" fmla="*/ 0 h 104"/>
                <a:gd name="T8" fmla="*/ 698677957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Freeform 10">
              <a:extLst>
                <a:ext uri="{FF2B5EF4-FFF2-40B4-BE49-F238E27FC236}">
                  <a16:creationId xmlns:a16="http://schemas.microsoft.com/office/drawing/2014/main" id="{813C77C1-C8A0-45B9-A8E3-E1B6485B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632824477 w 478"/>
                <a:gd name="T3" fmla="*/ 0 h 105"/>
                <a:gd name="T4" fmla="*/ 624880674 w 478"/>
                <a:gd name="T5" fmla="*/ 10552987 h 105"/>
                <a:gd name="T6" fmla="*/ 507053732 w 478"/>
                <a:gd name="T7" fmla="*/ 127962430 h 105"/>
                <a:gd name="T8" fmla="*/ 484547824 w 478"/>
                <a:gd name="T9" fmla="*/ 137195720 h 105"/>
                <a:gd name="T10" fmla="*/ 10591354 w 478"/>
                <a:gd name="T11" fmla="*/ 138515417 h 105"/>
                <a:gd name="T12" fmla="*/ 0 w 478"/>
                <a:gd name="T13" fmla="*/ 13719572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Freeform 11">
              <a:extLst>
                <a:ext uri="{FF2B5EF4-FFF2-40B4-BE49-F238E27FC236}">
                  <a16:creationId xmlns:a16="http://schemas.microsoft.com/office/drawing/2014/main" id="{6C270974-4AC1-45AF-92FE-00CFDA6D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15446538 h 244"/>
                <a:gd name="T2" fmla="*/ 87358531 w 246"/>
                <a:gd name="T3" fmla="*/ 26539606 h 244"/>
                <a:gd name="T4" fmla="*/ 183981908 w 246"/>
                <a:gd name="T5" fmla="*/ 26539606 h 244"/>
                <a:gd name="T6" fmla="*/ 297813070 w 246"/>
                <a:gd name="T7" fmla="*/ 140659106 h 244"/>
                <a:gd name="T8" fmla="*/ 300460333 w 246"/>
                <a:gd name="T9" fmla="*/ 236201227 h 244"/>
                <a:gd name="T10" fmla="*/ 210454539 w 246"/>
                <a:gd name="T11" fmla="*/ 323781121 h 244"/>
                <a:gd name="T12" fmla="*/ 0 w 246"/>
                <a:gd name="T13" fmla="*/ 115446538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12">
              <a:extLst>
                <a:ext uri="{FF2B5EF4-FFF2-40B4-BE49-F238E27FC236}">
                  <a16:creationId xmlns:a16="http://schemas.microsoft.com/office/drawing/2014/main" id="{7D661996-75CE-4EEC-A736-1B4B3E9F0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35775031 h 102"/>
                <a:gd name="T2" fmla="*/ 0 w 104"/>
                <a:gd name="T3" fmla="*/ 0 h 102"/>
                <a:gd name="T4" fmla="*/ 137602107 w 104"/>
                <a:gd name="T5" fmla="*/ 0 h 102"/>
                <a:gd name="T6" fmla="*/ 137602107 w 104"/>
                <a:gd name="T7" fmla="*/ 135775031 h 102"/>
                <a:gd name="T8" fmla="*/ 0 w 104"/>
                <a:gd name="T9" fmla="*/ 13577503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13">
              <a:extLst>
                <a:ext uri="{FF2B5EF4-FFF2-40B4-BE49-F238E27FC236}">
                  <a16:creationId xmlns:a16="http://schemas.microsoft.com/office/drawing/2014/main" id="{BE991F67-C716-43A7-9BD9-3FC103031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36687104 w 103"/>
                <a:gd name="T1" fmla="*/ 136687104 h 103"/>
                <a:gd name="T2" fmla="*/ 0 w 103"/>
                <a:gd name="T3" fmla="*/ 136687104 h 103"/>
                <a:gd name="T4" fmla="*/ 0 w 103"/>
                <a:gd name="T5" fmla="*/ 0 h 103"/>
                <a:gd name="T6" fmla="*/ 136687104 w 103"/>
                <a:gd name="T7" fmla="*/ 0 h 103"/>
                <a:gd name="T8" fmla="*/ 136687104 w 103"/>
                <a:gd name="T9" fmla="*/ 13668710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14">
              <a:extLst>
                <a:ext uri="{FF2B5EF4-FFF2-40B4-BE49-F238E27FC236}">
                  <a16:creationId xmlns:a16="http://schemas.microsoft.com/office/drawing/2014/main" id="{612D0F38-EF30-419D-B684-96EC9D38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36687104 w 103"/>
                <a:gd name="T1" fmla="*/ 136687104 h 103"/>
                <a:gd name="T2" fmla="*/ 0 w 103"/>
                <a:gd name="T3" fmla="*/ 136687104 h 103"/>
                <a:gd name="T4" fmla="*/ 0 w 103"/>
                <a:gd name="T5" fmla="*/ 0 h 103"/>
                <a:gd name="T6" fmla="*/ 136687104 w 103"/>
                <a:gd name="T7" fmla="*/ 0 h 103"/>
                <a:gd name="T8" fmla="*/ 136687104 w 103"/>
                <a:gd name="T9" fmla="*/ 13668710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0" name="文本框 34">
            <a:extLst>
              <a:ext uri="{FF2B5EF4-FFF2-40B4-BE49-F238E27FC236}">
                <a16:creationId xmlns:a16="http://schemas.microsoft.com/office/drawing/2014/main" id="{0D7AD1A4-446E-405C-9B71-04A9C35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1" y="4137026"/>
            <a:ext cx="265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CN" altLang="en-US" b="1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Group 16">
            <a:extLst>
              <a:ext uri="{FF2B5EF4-FFF2-40B4-BE49-F238E27FC236}">
                <a16:creationId xmlns:a16="http://schemas.microsoft.com/office/drawing/2014/main" id="{539F3694-2C26-432F-B6E6-002A99E80EAB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890588"/>
            <a:ext cx="685800" cy="685800"/>
            <a:chOff x="0" y="0"/>
            <a:chExt cx="1080" cy="1080"/>
          </a:xfrm>
        </p:grpSpPr>
        <p:sp>
          <p:nvSpPr>
            <p:cNvPr id="6164" name="AutoShape 24">
              <a:extLst>
                <a:ext uri="{FF2B5EF4-FFF2-40B4-BE49-F238E27FC236}">
                  <a16:creationId xmlns:a16="http://schemas.microsoft.com/office/drawing/2014/main" id="{1D5F3F6B-F693-4A14-A2F0-2C88D9F6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65" name="Text Box 26">
              <a:extLst>
                <a:ext uri="{FF2B5EF4-FFF2-40B4-BE49-F238E27FC236}">
                  <a16:creationId xmlns:a16="http://schemas.microsoft.com/office/drawing/2014/main" id="{16FC8B76-76CD-4009-BFE5-1094376F2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EFEFE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152" name="组合 12">
            <a:extLst>
              <a:ext uri="{FF2B5EF4-FFF2-40B4-BE49-F238E27FC236}">
                <a16:creationId xmlns:a16="http://schemas.microsoft.com/office/drawing/2014/main" id="{CE8E1B11-DA13-403C-B533-688977809C3C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1722438"/>
            <a:ext cx="685800" cy="685800"/>
            <a:chOff x="0" y="0"/>
            <a:chExt cx="685800" cy="685800"/>
          </a:xfrm>
        </p:grpSpPr>
        <p:sp>
          <p:nvSpPr>
            <p:cNvPr id="6162" name="AutoShape 28">
              <a:extLst>
                <a:ext uri="{FF2B5EF4-FFF2-40B4-BE49-F238E27FC236}">
                  <a16:creationId xmlns:a16="http://schemas.microsoft.com/office/drawing/2014/main" id="{D761772A-AA32-4805-854E-4B7B0A35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63" name="Text Box 30">
              <a:extLst>
                <a:ext uri="{FF2B5EF4-FFF2-40B4-BE49-F238E27FC236}">
                  <a16:creationId xmlns:a16="http://schemas.microsoft.com/office/drawing/2014/main" id="{0A778DF5-7E47-46D1-B781-CBC05070D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5" y="98425"/>
              <a:ext cx="3401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EFEFE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6153" name="组合 12">
            <a:extLst>
              <a:ext uri="{FF2B5EF4-FFF2-40B4-BE49-F238E27FC236}">
                <a16:creationId xmlns:a16="http://schemas.microsoft.com/office/drawing/2014/main" id="{BD319274-19E9-4EA1-94ED-4E55DA21A302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2506663"/>
            <a:ext cx="685800" cy="685800"/>
            <a:chOff x="0" y="0"/>
            <a:chExt cx="685800" cy="685800"/>
          </a:xfrm>
        </p:grpSpPr>
        <p:sp>
          <p:nvSpPr>
            <p:cNvPr id="6160" name="AutoShape 28">
              <a:extLst>
                <a:ext uri="{FF2B5EF4-FFF2-40B4-BE49-F238E27FC236}">
                  <a16:creationId xmlns:a16="http://schemas.microsoft.com/office/drawing/2014/main" id="{583E47FE-4AD6-42C6-A076-7C4D95163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61" name="Text Box 30">
              <a:extLst>
                <a:ext uri="{FF2B5EF4-FFF2-40B4-BE49-F238E27FC236}">
                  <a16:creationId xmlns:a16="http://schemas.microsoft.com/office/drawing/2014/main" id="{C2F76B4E-63AA-4C2B-8DCF-8B6F680EC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5" y="98425"/>
              <a:ext cx="3401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FEFEF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54" name="Group 25">
            <a:extLst>
              <a:ext uri="{FF2B5EF4-FFF2-40B4-BE49-F238E27FC236}">
                <a16:creationId xmlns:a16="http://schemas.microsoft.com/office/drawing/2014/main" id="{EFDA4B8F-6852-4D93-AA8D-3B9841CB3D6F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357563"/>
            <a:ext cx="685800" cy="685800"/>
            <a:chOff x="0" y="0"/>
            <a:chExt cx="1080" cy="1080"/>
          </a:xfrm>
        </p:grpSpPr>
        <p:sp>
          <p:nvSpPr>
            <p:cNvPr id="6158" name="AutoShape 24">
              <a:extLst>
                <a:ext uri="{FF2B5EF4-FFF2-40B4-BE49-F238E27FC236}">
                  <a16:creationId xmlns:a16="http://schemas.microsoft.com/office/drawing/2014/main" id="{A5064815-295B-458E-BA8E-022004B5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59" name="Text Box 26">
              <a:extLst>
                <a:ext uri="{FF2B5EF4-FFF2-40B4-BE49-F238E27FC236}">
                  <a16:creationId xmlns:a16="http://schemas.microsoft.com/office/drawing/2014/main" id="{61F0B887-E2FD-4388-B73F-22D1F9CD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6155" name="Group 28">
            <a:extLst>
              <a:ext uri="{FF2B5EF4-FFF2-40B4-BE49-F238E27FC236}">
                <a16:creationId xmlns:a16="http://schemas.microsoft.com/office/drawing/2014/main" id="{90947D84-F52D-4EA7-853D-36B1ABF37975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4230688"/>
            <a:ext cx="685800" cy="685800"/>
            <a:chOff x="0" y="0"/>
            <a:chExt cx="1080" cy="1080"/>
          </a:xfrm>
        </p:grpSpPr>
        <p:sp>
          <p:nvSpPr>
            <p:cNvPr id="6156" name="AutoShape 24">
              <a:extLst>
                <a:ext uri="{FF2B5EF4-FFF2-40B4-BE49-F238E27FC236}">
                  <a16:creationId xmlns:a16="http://schemas.microsoft.com/office/drawing/2014/main" id="{F3DC1A37-8DBC-4BFC-B41C-775B852D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1080"/>
            </a:xfrm>
            <a:prstGeom prst="diamond">
              <a:avLst/>
            </a:prstGeom>
            <a:solidFill>
              <a:schemeClr val="accent1"/>
            </a:solidFill>
            <a:ln w="25400">
              <a:solidFill>
                <a:srgbClr val="FEFEFE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157" name="Text Box 26">
              <a:extLst>
                <a:ext uri="{FF2B5EF4-FFF2-40B4-BE49-F238E27FC236}">
                  <a16:creationId xmlns:a16="http://schemas.microsoft.com/office/drawing/2014/main" id="{FEBC2B09-B3CD-4A12-9D05-C087270DE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3"/>
              <a:ext cx="5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EFEFE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FEFEFE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5"/>
    </mc:Choice>
    <mc:Fallback>
      <p:transition spd="slow" advTm="62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1">
            <a:extLst>
              <a:ext uri="{FF2B5EF4-FFF2-40B4-BE49-F238E27FC236}">
                <a16:creationId xmlns:a16="http://schemas.microsoft.com/office/drawing/2014/main" id="{0DD7F526-F4CD-46C5-9B36-A9CFF01F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71" name="文本框 12">
            <a:extLst>
              <a:ext uri="{FF2B5EF4-FFF2-40B4-BE49-F238E27FC236}">
                <a16:creationId xmlns:a16="http://schemas.microsoft.com/office/drawing/2014/main" id="{C0773640-3271-4124-809D-24096D04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AutoShape 5">
            <a:extLst>
              <a:ext uri="{FF2B5EF4-FFF2-40B4-BE49-F238E27FC236}">
                <a16:creationId xmlns:a16="http://schemas.microsoft.com/office/drawing/2014/main" id="{E5223C70-79B9-4C48-BD3D-38CF1BF64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>
            <a:extLst>
              <a:ext uri="{FF2B5EF4-FFF2-40B4-BE49-F238E27FC236}">
                <a16:creationId xmlns:a16="http://schemas.microsoft.com/office/drawing/2014/main" id="{1EDE9D72-61A8-440C-9E34-7A77A6728A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>
            <a:extLst>
              <a:ext uri="{FF2B5EF4-FFF2-40B4-BE49-F238E27FC236}">
                <a16:creationId xmlns:a16="http://schemas.microsoft.com/office/drawing/2014/main" id="{650DD71F-4000-4028-B23D-8A06FD74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6675"/>
            <a:ext cx="316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" panose="02020500000000000000" pitchFamily="18" charset="-120"/>
              </a:rPr>
              <a:t>   功能</a:t>
            </a:r>
          </a:p>
        </p:txBody>
      </p:sp>
      <p:cxnSp>
        <p:nvCxnSpPr>
          <p:cNvPr id="7175" name="AutoShape 5">
            <a:extLst>
              <a:ext uri="{FF2B5EF4-FFF2-40B4-BE49-F238E27FC236}">
                <a16:creationId xmlns:a16="http://schemas.microsoft.com/office/drawing/2014/main" id="{25F4744C-8A34-4485-B9A1-DBC552E39D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8938" y="233997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6">
            <a:extLst>
              <a:ext uri="{FF2B5EF4-FFF2-40B4-BE49-F238E27FC236}">
                <a16:creationId xmlns:a16="http://schemas.microsoft.com/office/drawing/2014/main" id="{A7782801-D995-4B22-B1A3-A62A6BBBED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59788" y="240982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文本框 48">
            <a:extLst>
              <a:ext uri="{FF2B5EF4-FFF2-40B4-BE49-F238E27FC236}">
                <a16:creationId xmlns:a16="http://schemas.microsoft.com/office/drawing/2014/main" id="{12521437-B4EE-49B9-9835-108131FA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898526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</a:p>
        </p:txBody>
      </p:sp>
      <p:sp>
        <p:nvSpPr>
          <p:cNvPr id="7178" name="矩形 3">
            <a:extLst>
              <a:ext uri="{FF2B5EF4-FFF2-40B4-BE49-F238E27FC236}">
                <a16:creationId xmlns:a16="http://schemas.microsoft.com/office/drawing/2014/main" id="{3A18C09E-83A2-4F2D-9216-A22DEC0E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1358900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18B6C4-EEEC-468D-856A-99408988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1684338"/>
            <a:ext cx="7124700" cy="4673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界面显示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词法分析，输出二元式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文法分析，输出语法树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语义分析，输出四元式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输出符号表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000"/>
              </a:lnSpc>
              <a:buClr>
                <a:srgbClr val="0A377B"/>
              </a:buCl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用符号表检查变量重复声明和变量未定义错误</a:t>
            </a:r>
          </a:p>
          <a:p>
            <a:pPr>
              <a:lnSpc>
                <a:spcPts val="3000"/>
              </a:lnSpc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01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1">
            <a:extLst>
              <a:ext uri="{FF2B5EF4-FFF2-40B4-BE49-F238E27FC236}">
                <a16:creationId xmlns:a16="http://schemas.microsoft.com/office/drawing/2014/main" id="{872E98BC-090B-4A4F-B5A5-5086FF4B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9219" name="文本框 12">
            <a:extLst>
              <a:ext uri="{FF2B5EF4-FFF2-40B4-BE49-F238E27FC236}">
                <a16:creationId xmlns:a16="http://schemas.microsoft.com/office/drawing/2014/main" id="{188488EF-9A85-421A-AAAF-12F4E329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20" name="AutoShape 5">
            <a:extLst>
              <a:ext uri="{FF2B5EF4-FFF2-40B4-BE49-F238E27FC236}">
                <a16:creationId xmlns:a16="http://schemas.microsoft.com/office/drawing/2014/main" id="{FD9D96CE-1032-4E82-9C60-BA613C8581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" name="AutoShape 6">
            <a:extLst>
              <a:ext uri="{FF2B5EF4-FFF2-40B4-BE49-F238E27FC236}">
                <a16:creationId xmlns:a16="http://schemas.microsoft.com/office/drawing/2014/main" id="{CDB231E4-A7A3-4CDE-ACAF-E5A3E4BBCD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0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>
            <a:extLst>
              <a:ext uri="{FF2B5EF4-FFF2-40B4-BE49-F238E27FC236}">
                <a16:creationId xmlns:a16="http://schemas.microsoft.com/office/drawing/2014/main" id="{0E4C8371-70BC-421F-88F9-3AC1016D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1963738"/>
            <a:ext cx="4924425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数学表达式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文本框 48">
            <a:extLst>
              <a:ext uri="{FF2B5EF4-FFF2-40B4-BE49-F238E27FC236}">
                <a16:creationId xmlns:a16="http://schemas.microsoft.com/office/drawing/2014/main" id="{18D3F2CF-5838-4186-8CF9-2B698542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941389"/>
            <a:ext cx="2613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翻译语句种类</a:t>
            </a: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B458B82A-F39F-4B40-81F4-D3DF398E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4" y="1354138"/>
            <a:ext cx="2282825" cy="76200"/>
          </a:xfrm>
          <a:prstGeom prst="rect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9225" name="AutoShape 5">
            <a:extLst>
              <a:ext uri="{FF2B5EF4-FFF2-40B4-BE49-F238E27FC236}">
                <a16:creationId xmlns:a16="http://schemas.microsoft.com/office/drawing/2014/main" id="{8C0019F3-CAC0-4351-8811-0E62314AAF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8938" y="233997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6">
            <a:extLst>
              <a:ext uri="{FF2B5EF4-FFF2-40B4-BE49-F238E27FC236}">
                <a16:creationId xmlns:a16="http://schemas.microsoft.com/office/drawing/2014/main" id="{2A021130-877A-4DB4-9FEE-0023857404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59788" y="2409825"/>
            <a:ext cx="76200" cy="3221038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8">
            <a:extLst>
              <a:ext uri="{FF2B5EF4-FFF2-40B4-BE49-F238E27FC236}">
                <a16:creationId xmlns:a16="http://schemas.microsoft.com/office/drawing/2014/main" id="{A3B8B2AF-FBB3-4F06-9B29-B18F020B1EB9}"/>
              </a:ext>
            </a:extLst>
          </p:cNvPr>
          <p:cNvSpPr txBox="1"/>
          <p:nvPr/>
        </p:nvSpPr>
        <p:spPr>
          <a:xfrm>
            <a:off x="5675314" y="1354138"/>
            <a:ext cx="4924425" cy="4322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None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布尔表达式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函数定义与调用</a:t>
            </a:r>
          </a:p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buClr>
                <a:srgbClr val="0A377B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Text Box 7">
            <a:extLst>
              <a:ext uri="{FF2B5EF4-FFF2-40B4-BE49-F238E27FC236}">
                <a16:creationId xmlns:a16="http://schemas.microsoft.com/office/drawing/2014/main" id="{D1672F92-1469-477E-B7DE-6FBE7E906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6675"/>
            <a:ext cx="316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" panose="02020500000000000000" pitchFamily="18" charset="-120"/>
              </a:rPr>
              <a:t>   功能</a:t>
            </a:r>
          </a:p>
        </p:txBody>
      </p:sp>
    </p:spTree>
  </p:cSld>
  <p:clrMapOvr>
    <a:masterClrMapping/>
  </p:clrMapOvr>
  <p:transition advTm="801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ldLvl="0"/>
      <p:bldP spid="9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1">
            <a:extLst>
              <a:ext uri="{FF2B5EF4-FFF2-40B4-BE49-F238E27FC236}">
                <a16:creationId xmlns:a16="http://schemas.microsoft.com/office/drawing/2014/main" id="{35986F6B-A0DA-4132-8212-BD113D7A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ea typeface="宋体" panose="02010600030101010101" pitchFamily="2" charset="-122"/>
              </a:rPr>
              <a:t> 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267" name="文本框 12">
            <a:extLst>
              <a:ext uri="{FF2B5EF4-FFF2-40B4-BE49-F238E27FC236}">
                <a16:creationId xmlns:a16="http://schemas.microsoft.com/office/drawing/2014/main" id="{EB8AD820-15ED-4CCF-92E8-75C14F74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4" y="95250"/>
            <a:ext cx="369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总体设计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68" name="AutoShape 4">
            <a:extLst>
              <a:ext uri="{FF2B5EF4-FFF2-40B4-BE49-F238E27FC236}">
                <a16:creationId xmlns:a16="http://schemas.microsoft.com/office/drawing/2014/main" id="{93E5D0C6-FBDB-49C6-AA07-61BD079834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9" name="AutoShape 5">
            <a:extLst>
              <a:ext uri="{FF2B5EF4-FFF2-40B4-BE49-F238E27FC236}">
                <a16:creationId xmlns:a16="http://schemas.microsoft.com/office/drawing/2014/main" id="{F8C20635-0E83-4A32-BFEB-85BACDDED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AutoShape 6">
            <a:extLst>
              <a:ext uri="{FF2B5EF4-FFF2-40B4-BE49-F238E27FC236}">
                <a16:creationId xmlns:a16="http://schemas.microsoft.com/office/drawing/2014/main" id="{C9E3BBE4-0D70-4277-BECF-289607028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1" name="图片 1">
            <a:extLst>
              <a:ext uri="{FF2B5EF4-FFF2-40B4-BE49-F238E27FC236}">
                <a16:creationId xmlns:a16="http://schemas.microsoft.com/office/drawing/2014/main" id="{5EC65E7C-17EC-4ADB-9E1F-66E8EB8E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911226"/>
            <a:ext cx="6767512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97"/>
    </mc:Choice>
    <mc:Fallback>
      <p:transition spd="slow" advTm="587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1">
            <a:extLst>
              <a:ext uri="{FF2B5EF4-FFF2-40B4-BE49-F238E27FC236}">
                <a16:creationId xmlns:a16="http://schemas.microsoft.com/office/drawing/2014/main" id="{8A96DC53-8BFB-497D-B749-59A5994B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291" name="文本框 12">
            <a:extLst>
              <a:ext uri="{FF2B5EF4-FFF2-40B4-BE49-F238E27FC236}">
                <a16:creationId xmlns:a16="http://schemas.microsoft.com/office/drawing/2014/main" id="{31CB578F-7C57-4E74-9CDF-3646E57D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2" name="AutoShape 4">
            <a:extLst>
              <a:ext uri="{FF2B5EF4-FFF2-40B4-BE49-F238E27FC236}">
                <a16:creationId xmlns:a16="http://schemas.microsoft.com/office/drawing/2014/main" id="{43533AE2-121C-4765-BBD2-1583F1935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2289176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17EC98BD-C32B-4A13-80E6-EDE5E96BF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3775" y="252888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00291B30-C12F-4140-A0A9-287A15412D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25987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Text Box 7">
            <a:extLst>
              <a:ext uri="{FF2B5EF4-FFF2-40B4-BE49-F238E27FC236}">
                <a16:creationId xmlns:a16="http://schemas.microsoft.com/office/drawing/2014/main" id="{EA593FAA-5B67-45FF-9ECE-2B96AC09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87313"/>
            <a:ext cx="376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C2446A4-4378-49BA-B1A6-887CF41A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6" y="1330325"/>
            <a:ext cx="90709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→ if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&lt;逻辑&gt; →&lt;与逻辑&gt;（&lt;||&gt; &lt;与逻辑&gt;）*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&lt;与逻辑&gt; →&lt;非逻辑&gt;（&lt;&amp;&amp;&gt; &lt;非逻辑&gt;）*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&lt;非逻辑&gt; →&lt;条件&gt;（&lt;!&gt; &lt;条件&gt;）*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&lt;条件&gt; →&lt;表达式&gt;（&lt;关系符&gt; &lt;表达式&gt;）*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椭圆 30">
            <a:extLst>
              <a:ext uri="{FF2B5EF4-FFF2-40B4-BE49-F238E27FC236}">
                <a16:creationId xmlns:a16="http://schemas.microsoft.com/office/drawing/2014/main" id="{85257BAD-1DC9-42CA-81B5-2574E3D4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6" y="1357314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298" name="椭圆 30">
            <a:extLst>
              <a:ext uri="{FF2B5EF4-FFF2-40B4-BE49-F238E27FC236}">
                <a16:creationId xmlns:a16="http://schemas.microsoft.com/office/drawing/2014/main" id="{311DA02D-389F-4E26-BD99-932CB2B5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6" y="3040064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705"/>
    </mc:Choice>
    <mc:Fallback>
      <p:transition spd="slow" advTm="1067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1">
            <a:extLst>
              <a:ext uri="{FF2B5EF4-FFF2-40B4-BE49-F238E27FC236}">
                <a16:creationId xmlns:a16="http://schemas.microsoft.com/office/drawing/2014/main" id="{49339BCB-3898-4AB0-8A92-4A16998B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3315" name="文本框 12">
            <a:extLst>
              <a:ext uri="{FF2B5EF4-FFF2-40B4-BE49-F238E27FC236}">
                <a16:creationId xmlns:a16="http://schemas.microsoft.com/office/drawing/2014/main" id="{61CC4559-D2EC-49DF-8CFB-908A90B2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16" name="AutoShape 4">
            <a:extLst>
              <a:ext uri="{FF2B5EF4-FFF2-40B4-BE49-F238E27FC236}">
                <a16:creationId xmlns:a16="http://schemas.microsoft.com/office/drawing/2014/main" id="{C2220FFE-47EA-4788-AEA2-AC5CEBA9F1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2289176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" name="AutoShape 5">
            <a:extLst>
              <a:ext uri="{FF2B5EF4-FFF2-40B4-BE49-F238E27FC236}">
                <a16:creationId xmlns:a16="http://schemas.microsoft.com/office/drawing/2014/main" id="{9EF370B8-1080-4C1D-BB15-5B1956DE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3775" y="252888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AutoShape 6">
            <a:extLst>
              <a:ext uri="{FF2B5EF4-FFF2-40B4-BE49-F238E27FC236}">
                <a16:creationId xmlns:a16="http://schemas.microsoft.com/office/drawing/2014/main" id="{30E3EDE1-072E-4B45-A03C-9255ADE87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25987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 Box 7">
            <a:extLst>
              <a:ext uri="{FF2B5EF4-FFF2-40B4-BE49-F238E27FC236}">
                <a16:creationId xmlns:a16="http://schemas.microsoft.com/office/drawing/2014/main" id="{A24B1BBB-D267-458B-9DDF-89974594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87313"/>
            <a:ext cx="376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文法分析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C1875FEC-7133-48A5-8EC7-4A1166EBC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9" y="1219201"/>
            <a:ext cx="938847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en-US" altLang="zh-CN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〈switch-case语句〉→ switch (ID)&lt;case语句&gt; 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〈case语句〉→(case  &lt; INTEGER_LITERAL &gt;:〈语句块〉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)?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;)*</a:t>
            </a: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default:〈语句块〉;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2400">
              <a:solidFill>
                <a:srgbClr val="0A37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r>
              <a:rPr lang="zh-CN" altLang="en-US">
                <a:solidFill>
                  <a:srgbClr val="0A37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&lt;循环语句&gt; →&lt;while语句&gt;|&lt;for语句&gt;|&lt;do-while语句&gt;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&lt;while语句&gt; →&lt;while&gt;&lt;逻辑&gt; 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&lt;for语句&gt; → &lt;for&gt;(&lt;赋值语句&gt;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;&lt;逻辑&gt;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;&lt;赋值语句&gt;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)&lt;语句块&gt;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&lt;do-while语句&gt; →&lt;do&gt;&lt;语句块&gt;&lt;while&gt;&lt;逻辑&gt;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ct val="0"/>
              </a:spcBef>
              <a:buClr>
                <a:srgbClr val="0A377B"/>
              </a:buClr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椭圆 30">
            <a:extLst>
              <a:ext uri="{FF2B5EF4-FFF2-40B4-BE49-F238E27FC236}">
                <a16:creationId xmlns:a16="http://schemas.microsoft.com/office/drawing/2014/main" id="{94A37656-2CE2-4271-8692-23E9B185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282700"/>
            <a:ext cx="606425" cy="554038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322" name="椭圆 30">
            <a:extLst>
              <a:ext uri="{FF2B5EF4-FFF2-40B4-BE49-F238E27FC236}">
                <a16:creationId xmlns:a16="http://schemas.microsoft.com/office/drawing/2014/main" id="{3914CD99-4332-4976-B0A0-12BD8D48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452814"/>
            <a:ext cx="606425" cy="554037"/>
          </a:xfrm>
          <a:prstGeom prst="ellipse">
            <a:avLst/>
          </a:prstGeom>
          <a:solidFill>
            <a:srgbClr val="0174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705"/>
    </mc:Choice>
    <mc:Fallback>
      <p:transition spd="slow" advTm="1067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EE29999F-4299-444B-B5DB-8BF3C0D8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-28575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339" name="文本框 12">
            <a:extLst>
              <a:ext uri="{FF2B5EF4-FFF2-40B4-BE49-F238E27FC236}">
                <a16:creationId xmlns:a16="http://schemas.microsoft.com/office/drawing/2014/main" id="{5A7F26A2-F22E-4B23-8C4F-E6A5398C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12">
            <a:extLst>
              <a:ext uri="{FF2B5EF4-FFF2-40B4-BE49-F238E27FC236}">
                <a16:creationId xmlns:a16="http://schemas.microsoft.com/office/drawing/2014/main" id="{D18A592E-8561-4861-B980-711D5DEB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6" y="71438"/>
            <a:ext cx="5338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布尔表达式语义分析设计</a:t>
            </a:r>
          </a:p>
        </p:txBody>
      </p:sp>
      <p:pic>
        <p:nvPicPr>
          <p:cNvPr id="14341" name="图片 2" descr="未命名文件">
            <a:extLst>
              <a:ext uri="{FF2B5EF4-FFF2-40B4-BE49-F238E27FC236}">
                <a16:creationId xmlns:a16="http://schemas.microsoft.com/office/drawing/2014/main" id="{C3124574-1432-49F5-824B-3DFA8CB4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787400"/>
            <a:ext cx="92900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04"/>
    </mc:Choice>
    <mc:Fallback>
      <p:transition spd="slow" advTm="270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1">
            <a:extLst>
              <a:ext uri="{FF2B5EF4-FFF2-40B4-BE49-F238E27FC236}">
                <a16:creationId xmlns:a16="http://schemas.microsoft.com/office/drawing/2014/main" id="{50C26588-F5DE-4BA8-8C4E-753B85C5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"/>
            <a:ext cx="9144000" cy="815975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dist="12700" dir="5400000" algn="ctr" rotWithShape="0">
              <a:srgbClr val="000000">
                <a:alpha val="28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387" name="文本框 12">
            <a:extLst>
              <a:ext uri="{FF2B5EF4-FFF2-40B4-BE49-F238E27FC236}">
                <a16:creationId xmlns:a16="http://schemas.microsoft.com/office/drawing/2014/main" id="{1D3DEA42-B8F2-40BC-9078-8795F62E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1439"/>
            <a:ext cx="3589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64BAAD49-F178-46A1-BA59-9BE9E4BC6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7400" y="1925638"/>
            <a:ext cx="0" cy="474662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B6865F3A-6B88-4F94-8CD9-FC4D979833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2825" y="216535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18B05F0C-4D68-4CB8-9662-E5A3AD3854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2235201"/>
            <a:ext cx="0" cy="474663"/>
          </a:xfrm>
          <a:prstGeom prst="straightConnector1">
            <a:avLst/>
          </a:prstGeom>
          <a:noFill/>
          <a:ln w="63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 Box 7">
            <a:extLst>
              <a:ext uri="{FF2B5EF4-FFF2-40B4-BE49-F238E27FC236}">
                <a16:creationId xmlns:a16="http://schemas.microsoft.com/office/drawing/2014/main" id="{1322EF34-491D-4FAE-82D8-ECC43976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03188"/>
            <a:ext cx="382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6EF74044-992F-42DC-AB33-D4067577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179513"/>
            <a:ext cx="695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3" name="图片 1">
            <a:extLst>
              <a:ext uri="{FF2B5EF4-FFF2-40B4-BE49-F238E27FC236}">
                <a16:creationId xmlns:a16="http://schemas.microsoft.com/office/drawing/2014/main" id="{06A2B7D1-673C-437D-BACB-15B01B85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179513"/>
            <a:ext cx="4221162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2">
            <a:extLst>
              <a:ext uri="{FF2B5EF4-FFF2-40B4-BE49-F238E27FC236}">
                <a16:creationId xmlns:a16="http://schemas.microsoft.com/office/drawing/2014/main" id="{AF8857F3-51E9-4FDD-99C7-2C0BC753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179513"/>
            <a:ext cx="42227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4"/>
    </mc:Choice>
    <mc:Fallback>
      <p:transition spd="slow" advTm="243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宽屏</PresentationFormat>
  <Paragraphs>94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</dc:creator>
  <cp:lastModifiedBy>lr</cp:lastModifiedBy>
  <cp:revision>1</cp:revision>
  <dcterms:created xsi:type="dcterms:W3CDTF">2019-12-20T08:39:58Z</dcterms:created>
  <dcterms:modified xsi:type="dcterms:W3CDTF">2019-12-20T08:40:26Z</dcterms:modified>
</cp:coreProperties>
</file>