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42b333b643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42b333b643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2b333b64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42b333b64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2b333b64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2b333b64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2b333b64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2b333b64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42b333b64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42b333b64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2b333b643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42b333b64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2b333b64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42b333b64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42b333b64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42b333b64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42b333b643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42b333b643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Scrabble Project 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KAMMOUN YASSINE </a:t>
            </a:r>
            <a:br>
              <a:rPr lang="fr"/>
            </a:br>
            <a:r>
              <a:rPr lang="fr"/>
              <a:t>VICTOR BOURGAUD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0" y="4797300"/>
            <a:ext cx="420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 </a:t>
            </a:r>
            <a:endParaRPr/>
          </a:p>
        </p:txBody>
      </p:sp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project is still in development but once completed, it will allow players to have a game of Scrabble without requiring a physical board or letters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The dictionary can easily be changed, and the game can therefore easily be played in multiple languages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Although the program only has a  terminal display, it could easily be upgraded with the SDL library to enable  a cleaner graphical display</a:t>
            </a:r>
            <a:endParaRPr/>
          </a:p>
        </p:txBody>
      </p:sp>
      <p:sp>
        <p:nvSpPr>
          <p:cNvPr id="205" name="Google Shape;205;p22"/>
          <p:cNvSpPr txBox="1"/>
          <p:nvPr/>
        </p:nvSpPr>
        <p:spPr>
          <a:xfrm>
            <a:off x="0" y="4797300"/>
            <a:ext cx="445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10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496075" y="1032950"/>
            <a:ext cx="3919500" cy="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619100" y="1575950"/>
            <a:ext cx="3673500" cy="21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program has many features that allow users to play Scrabble, such as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Displaying the board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Placing words on the board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Calculating and keeping track of each player’s score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Checking if words are in the dictionary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Handling each player’s rack</a:t>
            </a:r>
            <a:endParaRPr/>
          </a:p>
        </p:txBody>
      </p:sp>
      <p:sp>
        <p:nvSpPr>
          <p:cNvPr id="143" name="Google Shape;143;p14"/>
          <p:cNvSpPr txBox="1"/>
          <p:nvPr/>
        </p:nvSpPr>
        <p:spPr>
          <a:xfrm>
            <a:off x="1496075" y="429050"/>
            <a:ext cx="39195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Goal of the project  : to write a C program that  allows two players to play Scrabble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4" name="Google Shape;144;p14" title="Plateau vid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6023" y="593475"/>
            <a:ext cx="3673374" cy="353207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4"/>
          <p:cNvSpPr txBox="1"/>
          <p:nvPr/>
        </p:nvSpPr>
        <p:spPr>
          <a:xfrm>
            <a:off x="0" y="4821900"/>
            <a:ext cx="3462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Word placement</a:t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1236425" y="1026150"/>
            <a:ext cx="4401600" cy="3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Players provide a word, coordinates of its first letter on the board, and its orientation (horizontal or vertical)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The program then places the word on the board, as long as it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does not </a:t>
            </a:r>
            <a:r>
              <a:rPr lang="fr"/>
              <a:t>exceed</a:t>
            </a:r>
            <a:r>
              <a:rPr lang="fr"/>
              <a:t> the </a:t>
            </a:r>
            <a:r>
              <a:rPr lang="fr"/>
              <a:t>boundaries of the board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does not overlap with another word unless the overlapping letters are the same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5" title="bonjour + toit 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0250" y="2263475"/>
            <a:ext cx="3528950" cy="231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5"/>
          <p:cNvSpPr txBox="1"/>
          <p:nvPr/>
        </p:nvSpPr>
        <p:spPr>
          <a:xfrm>
            <a:off x="0" y="4797300"/>
            <a:ext cx="395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297500" y="393750"/>
            <a:ext cx="7038900" cy="4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Adjacency</a:t>
            </a:r>
            <a:endParaRPr/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1297500" y="1013875"/>
            <a:ext cx="3351300" cy="3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 addition, a word can only be placed on the board if at least one of its letters is adjacent to a letter from a word already on the board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This rule does not apply for the first word in a game, which instead must be placed in such a way that one of its letters is in the central space on the board</a:t>
            </a:r>
            <a:endParaRPr/>
          </a:p>
        </p:txBody>
      </p:sp>
      <p:pic>
        <p:nvPicPr>
          <p:cNvPr id="160" name="Google Shape;160;p16" title="arbrr 0 0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9275" y="393750"/>
            <a:ext cx="4167599" cy="452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6"/>
          <p:cNvSpPr txBox="1"/>
          <p:nvPr/>
        </p:nvSpPr>
        <p:spPr>
          <a:xfrm>
            <a:off x="0" y="4834400"/>
            <a:ext cx="4080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 txBox="1"/>
          <p:nvPr>
            <p:ph type="title"/>
          </p:nvPr>
        </p:nvSpPr>
        <p:spPr>
          <a:xfrm>
            <a:off x="1297500" y="393750"/>
            <a:ext cx="70389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Word detection</a:t>
            </a:r>
            <a:endParaRPr/>
          </a:p>
        </p:txBody>
      </p:sp>
      <p:sp>
        <p:nvSpPr>
          <p:cNvPr id="167" name="Google Shape;167;p17"/>
          <p:cNvSpPr txBox="1"/>
          <p:nvPr>
            <p:ph idx="1" type="body"/>
          </p:nvPr>
        </p:nvSpPr>
        <p:spPr>
          <a:xfrm>
            <a:off x="1297500" y="1567550"/>
            <a:ext cx="3685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Each time a player places a word on the board, the program detects every new word formed on the board.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Example : when placing a word next to another word, every two letter word created by adjacent letters is also detected</a:t>
            </a:r>
            <a:endParaRPr/>
          </a:p>
        </p:txBody>
      </p:sp>
      <p:pic>
        <p:nvPicPr>
          <p:cNvPr id="168" name="Google Shape;168;p17" title="bonjour arbre uniqu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8575" y="393750"/>
            <a:ext cx="2951075" cy="3654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7"/>
          <p:cNvSpPr txBox="1"/>
          <p:nvPr/>
        </p:nvSpPr>
        <p:spPr>
          <a:xfrm>
            <a:off x="0" y="4834500"/>
            <a:ext cx="3834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1013850" y="1155525"/>
            <a:ext cx="3285900" cy="3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program calculates the score for every new word detected 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each letter has its own value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the board has special spaces that can increase the number of points earned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the total of points of every word detected is added to the player’s score</a:t>
            </a:r>
            <a:endParaRPr/>
          </a:p>
        </p:txBody>
      </p:sp>
      <p:pic>
        <p:nvPicPr>
          <p:cNvPr id="175" name="Google Shape;175;p18" title="score uniqu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150" y="1002875"/>
            <a:ext cx="4631074" cy="242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8"/>
          <p:cNvSpPr txBox="1"/>
          <p:nvPr/>
        </p:nvSpPr>
        <p:spPr>
          <a:xfrm>
            <a:off x="1013850" y="263050"/>
            <a:ext cx="71163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Point calculation</a:t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0" y="4760200"/>
            <a:ext cx="457500" cy="3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 txBox="1"/>
          <p:nvPr>
            <p:ph type="title"/>
          </p:nvPr>
        </p:nvSpPr>
        <p:spPr>
          <a:xfrm>
            <a:off x="1297500" y="393750"/>
            <a:ext cx="70389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Checking the dictionary</a:t>
            </a:r>
            <a:endParaRPr/>
          </a:p>
        </p:txBody>
      </p:sp>
      <p:sp>
        <p:nvSpPr>
          <p:cNvPr id="183" name="Google Shape;18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 each new word, the program checks if it is included in the dictionary of allowed words. If any new word is invalid, the player cannot make this move.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By default, the program uses the official French Scrabble dictionary from the FISF (Fédération internationale du Scrabble francophone).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The dictionary used can easily be changed simply by </a:t>
            </a:r>
            <a:r>
              <a:rPr lang="fr"/>
              <a:t>editing</a:t>
            </a:r>
            <a:r>
              <a:rPr lang="fr"/>
              <a:t> or replacing a text file, without the need to compile the program again</a:t>
            </a:r>
            <a:endParaRPr/>
          </a:p>
        </p:txBody>
      </p:sp>
      <p:sp>
        <p:nvSpPr>
          <p:cNvPr id="184" name="Google Shape;184;p19"/>
          <p:cNvSpPr txBox="1"/>
          <p:nvPr/>
        </p:nvSpPr>
        <p:spPr>
          <a:xfrm>
            <a:off x="0" y="4797300"/>
            <a:ext cx="420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Rack management</a:t>
            </a:r>
            <a:endParaRPr/>
          </a:p>
        </p:txBody>
      </p:sp>
      <p:sp>
        <p:nvSpPr>
          <p:cNvPr id="190" name="Google Shape;190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At the start of a game, each player’s rack is filled with random letters and as long as there are still remaining letters, the racks are refilled at the start of each player’s turn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When a player tries to place down a word, they will only be able to do so if they have the necessary letters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A player will get an </a:t>
            </a:r>
            <a:r>
              <a:rPr lang="fr"/>
              <a:t>additional</a:t>
            </a:r>
            <a:r>
              <a:rPr lang="fr"/>
              <a:t> 50 points for placing all 7 letters on their rack in one play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When a player runs out of letters and there are no more letters to distribute, the game ends once the other </a:t>
            </a:r>
            <a:r>
              <a:rPr lang="fr"/>
              <a:t>player has one last opportunity to play</a:t>
            </a:r>
            <a:endParaRPr/>
          </a:p>
        </p:txBody>
      </p:sp>
      <p:sp>
        <p:nvSpPr>
          <p:cNvPr id="191" name="Google Shape;191;p20"/>
          <p:cNvSpPr txBox="1"/>
          <p:nvPr/>
        </p:nvSpPr>
        <p:spPr>
          <a:xfrm>
            <a:off x="0" y="4747800"/>
            <a:ext cx="3834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Project planning </a:t>
            </a:r>
            <a:endParaRPr/>
          </a:p>
        </p:txBody>
      </p:sp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We met several times with Mr. Yves Bertrand to allow him to check the progress  of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Each of us has worked around 10 hours on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Task distribution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Yassine : Initializing the game - Displaying the board - Calculating points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Victor : Placing words - Detection of new words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Still in development : Checking the dictionary - Rack management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"/>
          <p:cNvSpPr txBox="1"/>
          <p:nvPr/>
        </p:nvSpPr>
        <p:spPr>
          <a:xfrm>
            <a:off x="0" y="4809600"/>
            <a:ext cx="432600" cy="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9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