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EAE3-99AF-4415-8448-65A2E6E17BC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DA0-A4B1-44F7-BA7D-0C12E651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9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EAE3-99AF-4415-8448-65A2E6E17BC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DA0-A4B1-44F7-BA7D-0C12E651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3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EAE3-99AF-4415-8448-65A2E6E17BC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DA0-A4B1-44F7-BA7D-0C12E651FD8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9068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EAE3-99AF-4415-8448-65A2E6E17BC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DA0-A4B1-44F7-BA7D-0C12E651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8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EAE3-99AF-4415-8448-65A2E6E17BC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DA0-A4B1-44F7-BA7D-0C12E651FD8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809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EAE3-99AF-4415-8448-65A2E6E17BC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DA0-A4B1-44F7-BA7D-0C12E651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67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EAE3-99AF-4415-8448-65A2E6E17BC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DA0-A4B1-44F7-BA7D-0C12E651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68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EAE3-99AF-4415-8448-65A2E6E17BC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DA0-A4B1-44F7-BA7D-0C12E651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7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EAE3-99AF-4415-8448-65A2E6E17BC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DA0-A4B1-44F7-BA7D-0C12E651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0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EAE3-99AF-4415-8448-65A2E6E17BC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DA0-A4B1-44F7-BA7D-0C12E651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8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EAE3-99AF-4415-8448-65A2E6E17BC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DA0-A4B1-44F7-BA7D-0C12E651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0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EAE3-99AF-4415-8448-65A2E6E17BC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DA0-A4B1-44F7-BA7D-0C12E651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3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EAE3-99AF-4415-8448-65A2E6E17BC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DA0-A4B1-44F7-BA7D-0C12E651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EAE3-99AF-4415-8448-65A2E6E17BC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DA0-A4B1-44F7-BA7D-0C12E651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8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EAE3-99AF-4415-8448-65A2E6E17BC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DA0-A4B1-44F7-BA7D-0C12E651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4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EAE3-99AF-4415-8448-65A2E6E17BC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DA0-A4B1-44F7-BA7D-0C12E651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AEAE3-99AF-4415-8448-65A2E6E17BC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E2FDA0-A4B1-44F7-BA7D-0C12E651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Temperature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Rafael da Rocha Ribeiro</a:t>
            </a:r>
          </a:p>
          <a:p>
            <a:r>
              <a:rPr lang="en-US" dirty="0" smtClean="0"/>
              <a:t>Inatel – IDP</a:t>
            </a:r>
          </a:p>
          <a:p>
            <a:r>
              <a:rPr lang="en-US" dirty="0" smtClean="0"/>
              <a:t>Technical Evaluation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Tests:</a:t>
            </a:r>
          </a:p>
          <a:p>
            <a:r>
              <a:rPr lang="en-US" dirty="0" smtClean="0"/>
              <a:t>Test done in the service layer: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01" y="3710450"/>
            <a:ext cx="8483642" cy="4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6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Tests:</a:t>
            </a:r>
          </a:p>
          <a:p>
            <a:r>
              <a:rPr lang="en-US" dirty="0"/>
              <a:t>Tests done using </a:t>
            </a:r>
            <a:r>
              <a:rPr lang="en-US" dirty="0" err="1"/>
              <a:t>WebClient</a:t>
            </a:r>
            <a:r>
              <a:rPr lang="en-US" dirty="0"/>
              <a:t> in controller and service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02" y="3010913"/>
            <a:ext cx="7441868" cy="35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4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Lombok;</a:t>
            </a:r>
          </a:p>
          <a:p>
            <a:r>
              <a:rPr lang="en-US" dirty="0" smtClean="0"/>
              <a:t>OpenAPI documentation;</a:t>
            </a:r>
          </a:p>
          <a:p>
            <a:r>
              <a:rPr lang="en-US" dirty="0" smtClean="0"/>
              <a:t>Containerization;</a:t>
            </a:r>
          </a:p>
          <a:p>
            <a:r>
              <a:rPr lang="en-US" dirty="0" smtClean="0"/>
              <a:t>Use of mappers instead of DTO;</a:t>
            </a:r>
          </a:p>
          <a:p>
            <a:r>
              <a:rPr lang="en-US" dirty="0" smtClean="0"/>
              <a:t>Security and user’s register and control;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Because of the lack of experience and time, all those points was left behind;</a:t>
            </a:r>
          </a:p>
        </p:txBody>
      </p:sp>
    </p:spTree>
    <p:extLst>
      <p:ext uri="{BB962C8B-B14F-4D97-AF65-F5344CB8AC3E}">
        <p14:creationId xmlns:p14="http://schemas.microsoft.com/office/powerpoint/2010/main" val="6663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98023"/>
            <a:ext cx="8596668" cy="524334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6000" dirty="0" smtClean="0"/>
              <a:t>Q&amp;A Time!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475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Temperature is a major concern in agronomy;</a:t>
            </a:r>
          </a:p>
          <a:p>
            <a:endParaRPr lang="en-US" dirty="0"/>
          </a:p>
          <a:p>
            <a:r>
              <a:rPr lang="en-US" dirty="0" smtClean="0"/>
              <a:t>Be able to store and manage temperature data from historical database;</a:t>
            </a:r>
          </a:p>
          <a:p>
            <a:endParaRPr lang="en-US" dirty="0"/>
          </a:p>
          <a:p>
            <a:r>
              <a:rPr lang="en-US" dirty="0" smtClean="0"/>
              <a:t>Be able to store and manage temperature from any day with specific payload;</a:t>
            </a:r>
          </a:p>
          <a:p>
            <a:endParaRPr lang="en-US" dirty="0"/>
          </a:p>
          <a:p>
            <a:r>
              <a:rPr lang="en-US" dirty="0" smtClean="0"/>
              <a:t>Be able to provide data to IA for analyze and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0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Flow of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07235" y="1390073"/>
            <a:ext cx="1936865" cy="54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through REST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4375322" y="2296160"/>
            <a:ext cx="1200689" cy="663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07235" y="3325091"/>
            <a:ext cx="1936865" cy="54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API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4375322" y="4231178"/>
            <a:ext cx="1200689" cy="663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3844885" y="5260109"/>
            <a:ext cx="2261562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DB</a:t>
            </a:r>
            <a:endParaRPr lang="en-US" dirty="0"/>
          </a:p>
        </p:txBody>
      </p:sp>
      <p:sp>
        <p:nvSpPr>
          <p:cNvPr id="10" name="Curved Left Arrow 9"/>
          <p:cNvSpPr/>
          <p:nvPr/>
        </p:nvSpPr>
        <p:spPr>
          <a:xfrm>
            <a:off x="6359236" y="3499657"/>
            <a:ext cx="731520" cy="25520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4307" y="4505497"/>
            <a:ext cx="1936865" cy="54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12" name="Left-Right Arrow 11"/>
          <p:cNvSpPr/>
          <p:nvPr/>
        </p:nvSpPr>
        <p:spPr>
          <a:xfrm>
            <a:off x="2707532" y="3352938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2695" y="3352938"/>
            <a:ext cx="1936865" cy="54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Stormglass API</a:t>
            </a:r>
          </a:p>
        </p:txBody>
      </p:sp>
    </p:spTree>
    <p:extLst>
      <p:ext uri="{BB962C8B-B14F-4D97-AF65-F5344CB8AC3E}">
        <p14:creationId xmlns:p14="http://schemas.microsoft.com/office/powerpoint/2010/main" val="29110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Allowed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API have three controllers;</a:t>
            </a:r>
          </a:p>
          <a:p>
            <a:endParaRPr lang="en-US" dirty="0"/>
          </a:p>
          <a:p>
            <a:r>
              <a:rPr lang="en-US" dirty="0" smtClean="0"/>
              <a:t>CityRegister Controller;</a:t>
            </a:r>
          </a:p>
          <a:p>
            <a:endParaRPr lang="en-US" dirty="0"/>
          </a:p>
          <a:p>
            <a:r>
              <a:rPr lang="en-US" dirty="0" smtClean="0"/>
              <a:t>Stormglass Controller;</a:t>
            </a:r>
          </a:p>
          <a:p>
            <a:endParaRPr lang="en-US" dirty="0"/>
          </a:p>
          <a:p>
            <a:r>
              <a:rPr lang="en-US" dirty="0" smtClean="0"/>
              <a:t>TemperatureData Controller;</a:t>
            </a:r>
          </a:p>
        </p:txBody>
      </p:sp>
    </p:spTree>
    <p:extLst>
      <p:ext uri="{BB962C8B-B14F-4D97-AF65-F5344CB8AC3E}">
        <p14:creationId xmlns:p14="http://schemas.microsoft.com/office/powerpoint/2010/main" val="32101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CityRegister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allowed Http Request:</a:t>
            </a:r>
          </a:p>
          <a:p>
            <a:endParaRPr lang="en-US" dirty="0"/>
          </a:p>
          <a:p>
            <a:r>
              <a:rPr lang="en-US" dirty="0" smtClean="0"/>
              <a:t>GET – list all registered city in DB;</a:t>
            </a:r>
          </a:p>
          <a:p>
            <a:endParaRPr lang="en-US" dirty="0"/>
          </a:p>
          <a:p>
            <a:r>
              <a:rPr lang="en-US" dirty="0" smtClean="0"/>
              <a:t>POST – Register a new city in DB with city name, latitude and </a:t>
            </a:r>
            <a:r>
              <a:rPr lang="en-US" dirty="0" err="1" smtClean="0"/>
              <a:t>longitudedata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2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Stormglass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Responsible to handle the request to the API and do the conversions required</a:t>
            </a:r>
          </a:p>
          <a:p>
            <a:pPr marL="0" indent="0">
              <a:buNone/>
            </a:pPr>
            <a:r>
              <a:rPr lang="en-US" dirty="0" smtClean="0"/>
              <a:t>to store the data in DB;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Allowed Http Request:</a:t>
            </a:r>
          </a:p>
          <a:p>
            <a:endParaRPr lang="en-US" dirty="0"/>
          </a:p>
          <a:p>
            <a:r>
              <a:rPr lang="en-US" dirty="0" smtClean="0"/>
              <a:t>POST – Retrieve the data from Stormglass and store the data in DB;</a:t>
            </a:r>
          </a:p>
          <a:p>
            <a:endParaRPr lang="en-US" dirty="0"/>
          </a:p>
          <a:p>
            <a:r>
              <a:rPr lang="en-US" dirty="0" smtClean="0"/>
              <a:t>This is where the historical database came from;</a:t>
            </a:r>
          </a:p>
        </p:txBody>
      </p:sp>
    </p:spTree>
    <p:extLst>
      <p:ext uri="{BB962C8B-B14F-4D97-AF65-F5344CB8AC3E}">
        <p14:creationId xmlns:p14="http://schemas.microsoft.com/office/powerpoint/2010/main" val="159023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TemperatureData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controller for this API, handle all the information required by the user;</a:t>
            </a:r>
          </a:p>
          <a:p>
            <a:endParaRPr lang="en-US" dirty="0"/>
          </a:p>
          <a:p>
            <a:r>
              <a:rPr lang="en-US" dirty="0"/>
              <a:t>Allowed Http Request:</a:t>
            </a:r>
          </a:p>
          <a:p>
            <a:endParaRPr lang="en-US" dirty="0" smtClean="0"/>
          </a:p>
          <a:p>
            <a:r>
              <a:rPr lang="en-US" dirty="0" smtClean="0"/>
              <a:t>GET – List all registers in DB;</a:t>
            </a:r>
          </a:p>
          <a:p>
            <a:endParaRPr lang="en-US" dirty="0"/>
          </a:p>
          <a:p>
            <a:r>
              <a:rPr lang="en-US" dirty="0" smtClean="0"/>
              <a:t>GET – With the parameter city name, list all temperature by the city name;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TemperatureData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– Return the highest temperature by the given city name;</a:t>
            </a:r>
          </a:p>
          <a:p>
            <a:endParaRPr lang="en-US" dirty="0"/>
          </a:p>
          <a:p>
            <a:r>
              <a:rPr lang="en-US" dirty="0" smtClean="0"/>
              <a:t>GET – Return </a:t>
            </a:r>
            <a:r>
              <a:rPr lang="en-US" dirty="0"/>
              <a:t>the </a:t>
            </a:r>
            <a:r>
              <a:rPr lang="en-US" dirty="0" smtClean="0"/>
              <a:t>lowest </a:t>
            </a:r>
            <a:r>
              <a:rPr lang="en-US" dirty="0"/>
              <a:t>temperature by the given city name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POST – Register a temperature by city name, date and temperature, validates if the city is registered in DB;</a:t>
            </a:r>
          </a:p>
          <a:p>
            <a:endParaRPr lang="en-US" dirty="0"/>
          </a:p>
          <a:p>
            <a:r>
              <a:rPr lang="en-US" dirty="0" smtClean="0"/>
              <a:t>DELETE – Delete a register by the city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8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Swagger documentation with Springfox;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348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Temperature Data</vt:lpstr>
      <vt:lpstr>Motivation</vt:lpstr>
      <vt:lpstr>API Flow of work</vt:lpstr>
      <vt:lpstr>Allowed Requests</vt:lpstr>
      <vt:lpstr>CityRegister Controller</vt:lpstr>
      <vt:lpstr>Stormglass Controller</vt:lpstr>
      <vt:lpstr>TemperatureData Controller</vt:lpstr>
      <vt:lpstr>TemperatureData Controller</vt:lpstr>
      <vt:lpstr>Documentation</vt:lpstr>
      <vt:lpstr>Tests</vt:lpstr>
      <vt:lpstr>Tests</vt:lpstr>
      <vt:lpstr>Points to improve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Data</dc:title>
  <dc:creator>Rafael da Rocha Ribeiro</dc:creator>
  <cp:lastModifiedBy>Rafael da Rocha Ribeiro</cp:lastModifiedBy>
  <cp:revision>9</cp:revision>
  <dcterms:created xsi:type="dcterms:W3CDTF">2022-07-25T12:17:03Z</dcterms:created>
  <dcterms:modified xsi:type="dcterms:W3CDTF">2022-07-25T14:15:47Z</dcterms:modified>
</cp:coreProperties>
</file>