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notesMasterIdLst>
    <p:notesMasterId r:id="rId8"/>
  </p:notesMasterIdLst>
  <p:sldIdLst>
    <p:sldId id="256" r:id="rId2"/>
    <p:sldId id="264" r:id="rId3"/>
    <p:sldId id="267" r:id="rId4"/>
    <p:sldId id="266" r:id="rId5"/>
    <p:sldId id="260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 snapToObjects="1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4D3B8-026E-BB4A-A51F-C5984361A63E}" type="datetimeFigureOut">
              <a:rPr lang="en-US" smtClean="0"/>
              <a:t>4/21/21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CD018-9C74-B24C-96FB-24C90AFA4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2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Design the database schema for LSRS and attach it to a rudimentary user interface and generate a set of predefined sales report by a series of queries.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CD018-9C74-B24C-96FB-24C90AFA4E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4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B92A2-4BEA-2D4E-B831-6C090F1D4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E2CE7-EC52-A04D-8A10-039CADA2E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6C50C-2B1A-6C4D-84EF-49D619884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A137E-FE6C-8949-B09B-79E0AD26D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72191-3750-944B-8D3E-12AAA553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6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5BE1B-84C6-5D43-AF6B-E5EC27BC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C3074-53BC-1B43-A73D-921D85B94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34701-7E94-8F49-BD99-908FA745E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B3540-0551-7445-AEC7-CDBD4E90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DAB85-4960-AF4E-A1D6-1CDB53F7E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6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361273-D368-2D4C-8F91-4B3F9FB8E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3F130-DBF9-574A-B39B-793820C55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E0348-7805-6B47-AB33-9CCCF1943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A61E4-FE39-F14E-87EC-C47CCD7DD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9DE94-80A8-924A-AB59-50A3AD11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65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54230-B215-8F4C-A653-7ED170652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FCD33-3B12-8F40-8DA3-7C0EAE2BA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67F8D-2262-1247-B5F0-EB53AE13E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596B4-727A-014A-8B6A-33D5FCE8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3F4B6-86CA-C543-99FA-7C656471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7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62C25-B381-6B42-A381-66B8EDA9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B9A02-E8D8-3D4A-8431-EF318DC40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B1F25-2B63-254F-A294-A35DC07BF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EC86F-B17B-8340-9BD2-24A54384D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0C048-26EF-8E4F-AF7B-DF57A10A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6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8D00-0336-9746-999C-9F8EF878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A67AD-7A5B-B045-8E07-C2F56BBCC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A14AF-F1CA-534C-A9BD-5AB48937C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427AC-B97C-3347-BA06-0E56726F2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AA3E0-E43F-1D42-B246-A5BF3299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75381-F717-9B4B-90CE-5EFA1043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7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F5EA9-E150-5947-B8E1-582511AB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0E3B0-96D8-A34A-8A91-784961ABE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56729-0B2E-2943-808A-B91022DC1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51E923-7D95-7C4A-A919-C5A16109B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E2474-CAA9-FE4D-AD79-703C48685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0EC54B-5A63-7440-9137-1BF8CC9E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EA606D-AF44-544F-9442-B28492D8B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A93602-D995-F544-8F86-1BB2ADC14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7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2E514-3921-3D4E-9DAE-BDB97FF7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F2AB42-FFFF-2842-BF3B-594F75AA7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1226B-FE5F-0F46-9DAA-3BBDAFD92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DA7EC-23D1-C340-B8ED-3FEA4FA8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1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995CBF-8629-4243-9AB5-C8299EFD9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CBD9F2-57B4-D54C-9775-9BA6EE90C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2EDD7-F886-6D46-A153-6339CAD5A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3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6C3E-C9DE-F14A-8673-408D4DDF1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B7110-A252-1B41-BA20-ED866A4E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54569-6973-5142-A365-3635D2F75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42AFB-45E5-8E47-BBAA-4A4A222F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2B1C1-018B-2942-B6E3-BE1D0238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85D63-B722-AC4B-9188-1CE1E40D8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6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357B-2E57-4E4E-8942-14F5C0450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18C6CB-B15D-FF44-B46F-BE13C5120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EE055-7D11-0D41-8553-025451635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95662-844D-BD4D-8F12-2AA210E5F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F9447-A36C-5148-80AD-B2603CDD9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AD50F-F050-2D49-BD65-929A38005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76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699663-1F35-8847-BB38-E0461C710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F6F34-5290-3F49-B693-0EA43AE60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D8FB1-BF93-8045-9C03-B3D1487A61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4/21/21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330E5-9588-0747-B86B-D33AD3707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F68FC-B2A6-E542-9BC7-1D0B7AC0E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85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59F05343-47A3-4E19-B880-4424A85F7A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337" b="-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729A55-35E0-8C40-B3AA-F5BD4A106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latin typeface="Arial" panose="020B0604020202020204" pitchFamily="34" charset="0"/>
                <a:cs typeface="Arial" panose="020B0604020202020204" pitchFamily="34" charset="0"/>
              </a:rPr>
              <a:t>Project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CEE07-1AE2-C043-998A-C8E311413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CS6400 Team030</a:t>
            </a:r>
          </a:p>
          <a:p>
            <a:pPr algn="l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April 23, 2021</a:t>
            </a:r>
          </a:p>
          <a:p>
            <a:pPr algn="l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408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C9C872-6879-3344-90D5-CAD9C7A69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 dirty="0"/>
              <a:t>Project Overview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702116-700D-7F4D-92FF-5AF50AC02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dirty="0"/>
              <a:t>The purpose of this project is to analyze, specify, design, and implement a reporting system for the furniture company, LEOFURN.</a:t>
            </a:r>
          </a:p>
          <a:p>
            <a:r>
              <a:rPr lang="en-US" dirty="0"/>
              <a:t>The system can import and aggregate sales data.</a:t>
            </a:r>
          </a:p>
        </p:txBody>
      </p:sp>
    </p:spTree>
    <p:extLst>
      <p:ext uri="{BB962C8B-B14F-4D97-AF65-F5344CB8AC3E}">
        <p14:creationId xmlns:p14="http://schemas.microsoft.com/office/powerpoint/2010/main" val="4221828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C9C872-6879-3344-90D5-CAD9C7A69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 dirty="0"/>
              <a:t>Product Feature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702116-700D-7F4D-92FF-5AF50AC02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1800" b="1" i="1" dirty="0"/>
              <a:t>View General Statistics: </a:t>
            </a:r>
          </a:p>
          <a:p>
            <a:pPr lvl="1" fontAlgn="base"/>
            <a:r>
              <a:rPr lang="en-US" sz="1800" i="1" dirty="0"/>
              <a:t>Number of stores </a:t>
            </a:r>
          </a:p>
          <a:p>
            <a:pPr lvl="1" fontAlgn="base"/>
            <a:r>
              <a:rPr lang="en-US" sz="1800" i="1" dirty="0"/>
              <a:t>Number of store with food</a:t>
            </a:r>
          </a:p>
          <a:p>
            <a:pPr lvl="1" fontAlgn="base"/>
            <a:r>
              <a:rPr lang="en-US" sz="1800" i="1" dirty="0"/>
              <a:t>Number of stores with childcare</a:t>
            </a:r>
          </a:p>
          <a:p>
            <a:pPr lvl="1" fontAlgn="base"/>
            <a:r>
              <a:rPr lang="en-US" sz="1800" i="1" dirty="0"/>
              <a:t>Number of Product </a:t>
            </a:r>
          </a:p>
          <a:p>
            <a:pPr lvl="1" fontAlgn="base"/>
            <a:r>
              <a:rPr lang="en-US" sz="1800" i="1" dirty="0"/>
              <a:t>Number of distinct of Ad Campaign</a:t>
            </a:r>
          </a:p>
          <a:p>
            <a:pPr fontAlgn="base"/>
            <a:r>
              <a:rPr lang="en-US" sz="1800" b="1" i="1" dirty="0"/>
              <a:t>View &amp; Add holiday </a:t>
            </a:r>
          </a:p>
          <a:p>
            <a:pPr fontAlgn="base"/>
            <a:r>
              <a:rPr lang="en-US" sz="1800" b="1" i="1" dirty="0"/>
              <a:t>View &amp; Update City Population</a:t>
            </a:r>
          </a:p>
          <a:p>
            <a:pPr fontAlgn="base"/>
            <a:r>
              <a:rPr lang="en-US" sz="1800" b="1" i="1" dirty="0"/>
              <a:t>View Analysis report</a:t>
            </a:r>
          </a:p>
          <a:p>
            <a:pPr marL="0" indent="0">
              <a:buNone/>
            </a:pP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3969183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C9C872-6879-3344-90D5-CAD9C7A69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 dirty="0"/>
              <a:t>Product Feature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702116-700D-7F4D-92FF-5AF50AC02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 fontScale="62500" lnSpcReduction="20000"/>
          </a:bodyPr>
          <a:lstStyle/>
          <a:p>
            <a:pPr fontAlgn="base"/>
            <a:r>
              <a:rPr lang="en-US" b="1" i="1" dirty="0"/>
              <a:t>View Category Report</a:t>
            </a:r>
            <a:endParaRPr lang="en-US" dirty="0"/>
          </a:p>
          <a:p>
            <a:pPr fontAlgn="base"/>
            <a:r>
              <a:rPr lang="en-US" b="1" i="1" dirty="0"/>
              <a:t>View Actual versus Predicted Revenue for Couches and Sofas</a:t>
            </a:r>
            <a:endParaRPr lang="en-US" dirty="0"/>
          </a:p>
          <a:p>
            <a:pPr fontAlgn="base"/>
            <a:r>
              <a:rPr lang="en-US" b="1" i="1" dirty="0"/>
              <a:t>View Store Revenue by Year by State</a:t>
            </a:r>
            <a:endParaRPr lang="en-US" dirty="0"/>
          </a:p>
          <a:p>
            <a:pPr fontAlgn="base"/>
            <a:r>
              <a:rPr lang="en-US" b="1" i="1" dirty="0"/>
              <a:t>View Outdoor Furniture on Groundhog Day</a:t>
            </a:r>
            <a:endParaRPr lang="en-US" dirty="0"/>
          </a:p>
          <a:p>
            <a:pPr fontAlgn="base"/>
            <a:r>
              <a:rPr lang="en-US" b="1" i="1" dirty="0"/>
              <a:t>View State with Highest Volume for each Category</a:t>
            </a:r>
            <a:endParaRPr lang="en-US" dirty="0"/>
          </a:p>
          <a:p>
            <a:pPr fontAlgn="base"/>
            <a:r>
              <a:rPr lang="en-US" b="1" i="1" dirty="0"/>
              <a:t>View Revenue by Population</a:t>
            </a:r>
            <a:endParaRPr lang="en-US" dirty="0"/>
          </a:p>
          <a:p>
            <a:pPr fontAlgn="base"/>
            <a:r>
              <a:rPr lang="en-US" b="1" i="1" dirty="0"/>
              <a:t>View Childcare Sales Volume</a:t>
            </a:r>
            <a:endParaRPr lang="en-US" dirty="0"/>
          </a:p>
          <a:p>
            <a:pPr fontAlgn="base"/>
            <a:r>
              <a:rPr lang="en-US" b="1" i="1" dirty="0"/>
              <a:t>View Restaurant Impact on Category Sales</a:t>
            </a:r>
            <a:endParaRPr lang="en-US" dirty="0"/>
          </a:p>
          <a:p>
            <a:pPr fontAlgn="base"/>
            <a:r>
              <a:rPr lang="en-US" b="1" i="1" dirty="0"/>
              <a:t>View Advertising Campaign Analysis</a:t>
            </a:r>
            <a:endParaRPr lang="en-US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7813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C9C872-6879-3344-90D5-CAD9C7A69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Product Design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702116-700D-7F4D-92FF-5AF50AC02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MySQL administration tool: phpMyAdmin</a:t>
            </a:r>
          </a:p>
          <a:p>
            <a:r>
              <a:rPr lang="en-US" dirty="0"/>
              <a:t>Frontend tool: HTML + CSS</a:t>
            </a:r>
          </a:p>
          <a:p>
            <a:r>
              <a:rPr lang="en-US" dirty="0"/>
              <a:t>Backend tool: Python Flask</a:t>
            </a:r>
          </a:p>
          <a:p>
            <a:r>
              <a:rPr lang="en-US" dirty="0"/>
              <a:t>Designed database schema</a:t>
            </a:r>
          </a:p>
          <a:p>
            <a:r>
              <a:rPr lang="en-US" dirty="0"/>
              <a:t>Implemented the database queries for sales analysis </a:t>
            </a:r>
          </a:p>
          <a:p>
            <a:r>
              <a:rPr lang="en-US" dirty="0"/>
              <a:t>Ensured user access through a neat interface</a:t>
            </a:r>
          </a:p>
          <a:p>
            <a:r>
              <a:rPr lang="en-US" dirty="0"/>
              <a:t>Internal setting is highly depended on provided data</a:t>
            </a:r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21560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C896B0-B6CC-A444-8564-64366A01E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 dirty="0"/>
              <a:t>Product Demonstration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9463A-37A5-FB44-8828-0A8BFA1AD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7821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214</Words>
  <Application>Microsoft Macintosh PowerPoint</Application>
  <PresentationFormat>Widescreen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Project Demo</vt:lpstr>
      <vt:lpstr>Project Overview</vt:lpstr>
      <vt:lpstr>Product Feature</vt:lpstr>
      <vt:lpstr>Product Feature</vt:lpstr>
      <vt:lpstr>Product Design</vt:lpstr>
      <vt:lpstr>Product 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Demo</dc:title>
  <dc:creator>Weijia Leng</dc:creator>
  <cp:lastModifiedBy>ysza</cp:lastModifiedBy>
  <cp:revision>9</cp:revision>
  <dcterms:created xsi:type="dcterms:W3CDTF">2021-04-20T06:28:26Z</dcterms:created>
  <dcterms:modified xsi:type="dcterms:W3CDTF">2021-04-22T00:31:17Z</dcterms:modified>
</cp:coreProperties>
</file>