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6" autoAdjust="0"/>
  </p:normalViewPr>
  <p:slideViewPr>
    <p:cSldViewPr snapToGrid="0" snapToObjects="1">
      <p:cViewPr>
        <p:scale>
          <a:sx n="103" d="100"/>
          <a:sy n="103" d="100"/>
        </p:scale>
        <p:origin x="-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5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9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0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7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63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  <a:p>
            <a:pPr lvl="1"/>
            <a:r>
              <a:rPr kumimoji="1" lang="ja-JP" altLang="en-US" smtClean="0"/>
              <a:t>二级</a:t>
            </a:r>
          </a:p>
          <a:p>
            <a:pPr lvl="2"/>
            <a:r>
              <a:rPr kumimoji="1" lang="ja-JP" altLang="en-US" smtClean="0"/>
              <a:t>三级</a:t>
            </a:r>
          </a:p>
          <a:p>
            <a:pPr lvl="3"/>
            <a:r>
              <a:rPr kumimoji="1" lang="ja-JP" altLang="en-US" smtClean="0"/>
              <a:t>四级</a:t>
            </a:r>
          </a:p>
          <a:p>
            <a:pPr lvl="4"/>
            <a:r>
              <a:rPr kumimoji="1" lang="ja-JP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59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5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2477-0CD1-2D4F-9F8B-3472C054218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8F6D-98B6-1740-89FF-F6FF4848D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9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3350" y="280183"/>
            <a:ext cx="7670212" cy="40598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SUT</a:t>
            </a:r>
            <a:r>
              <a:rPr kumimoji="1" lang="ja-JP" altLang="en-US" dirty="0" smtClean="0"/>
              <a:t>高精度選択ポログラム　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設計</a:t>
            </a:r>
            <a:endParaRPr kumimoji="1" lang="zh-CN" altLang="en-US" dirty="0"/>
          </a:p>
        </p:txBody>
      </p:sp>
      <p:pic>
        <p:nvPicPr>
          <p:cNvPr id="4" name="图片 3" descr="Main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8" y="1416127"/>
            <a:ext cx="2493173" cy="4434524"/>
          </a:xfrm>
          <a:prstGeom prst="rect">
            <a:avLst/>
          </a:prstGeom>
        </p:spPr>
      </p:pic>
      <p:pic>
        <p:nvPicPr>
          <p:cNvPr id="5" name="图片 4" descr="Sub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72" y="1416127"/>
            <a:ext cx="2372106" cy="4219186"/>
          </a:xfrm>
          <a:prstGeom prst="rect">
            <a:avLst/>
          </a:prstGeom>
        </p:spPr>
      </p:pic>
      <p:pic>
        <p:nvPicPr>
          <p:cNvPr id="6" name="图片 5" descr="Property 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74" y="1416128"/>
            <a:ext cx="2372105" cy="42191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3350" y="999452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①</a:t>
            </a:r>
            <a:r>
              <a:rPr kumimoji="1" lang="ja-JP" altLang="en-US" sz="1600" dirty="0" smtClean="0"/>
              <a:t>入力界面</a:t>
            </a:r>
            <a:endParaRPr kumimoji="1" lang="en-US" altLang="ja-JP" sz="1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772775" y="982575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②</a:t>
            </a:r>
            <a:r>
              <a:rPr kumimoji="1" lang="ja-JP" altLang="en-US" sz="1600" dirty="0" smtClean="0"/>
              <a:t>判断界面</a:t>
            </a:r>
            <a:endParaRPr kumimoji="1" lang="en-US" altLang="ja-JP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815648" y="982575"/>
            <a:ext cx="1521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③PQ</a:t>
            </a:r>
            <a:r>
              <a:rPr kumimoji="1" lang="ja-JP" altLang="en-US" sz="1600" dirty="0" smtClean="0"/>
              <a:t>特性界面</a:t>
            </a:r>
            <a:endParaRPr kumimoji="1" lang="en-US" altLang="ja-JP" sz="1600" dirty="0" smtClean="0"/>
          </a:p>
        </p:txBody>
      </p:sp>
      <p:cxnSp>
        <p:nvCxnSpPr>
          <p:cNvPr id="12" name="肘形连接符 11"/>
          <p:cNvCxnSpPr>
            <a:stCxn id="4" idx="2"/>
          </p:cNvCxnSpPr>
          <p:nvPr/>
        </p:nvCxnSpPr>
        <p:spPr>
          <a:xfrm rot="5400000" flipH="1" flipV="1">
            <a:off x="1985473" y="4514953"/>
            <a:ext cx="757390" cy="1914006"/>
          </a:xfrm>
          <a:prstGeom prst="bentConnector4">
            <a:avLst>
              <a:gd name="adj1" fmla="val -30183"/>
              <a:gd name="adj2" fmla="val 82565"/>
            </a:avLst>
          </a:prstGeom>
          <a:ln w="952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07165" y="6150542"/>
            <a:ext cx="132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CHECK</a:t>
            </a:r>
            <a:r>
              <a:rPr kumimoji="1" lang="ja-JP" altLang="en-US" sz="1100" dirty="0" smtClean="0"/>
              <a:t>ボタンを押す</a:t>
            </a:r>
            <a:endParaRPr kumimoji="1" lang="en-US" altLang="ja-JP" sz="1100" dirty="0" smtClean="0"/>
          </a:p>
        </p:txBody>
      </p:sp>
      <p:cxnSp>
        <p:nvCxnSpPr>
          <p:cNvPr id="16" name="肘形连接符 15"/>
          <p:cNvCxnSpPr/>
          <p:nvPr/>
        </p:nvCxnSpPr>
        <p:spPr>
          <a:xfrm>
            <a:off x="5693278" y="2165136"/>
            <a:ext cx="696096" cy="680075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FF0000"/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93278" y="1920635"/>
            <a:ext cx="4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押す</a:t>
            </a:r>
            <a:endParaRPr kumimoji="1" lang="en-US" altLang="ja-JP" sz="11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100723" y="2051440"/>
            <a:ext cx="592555" cy="26636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85171" y="5502131"/>
            <a:ext cx="819166" cy="3485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083648" y="6396763"/>
            <a:ext cx="1060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孫</a:t>
            </a:r>
            <a:endParaRPr kumimoji="1" lang="en-US" altLang="ja-JP" sz="1100" dirty="0" smtClean="0"/>
          </a:p>
          <a:p>
            <a:r>
              <a:rPr kumimoji="1" lang="en-US" altLang="zh-CN" sz="1100" dirty="0" smtClean="0"/>
              <a:t>2016.11.1</a:t>
            </a:r>
          </a:p>
        </p:txBody>
      </p:sp>
    </p:spTree>
    <p:extLst>
      <p:ext uri="{BB962C8B-B14F-4D97-AF65-F5344CB8AC3E}">
        <p14:creationId xmlns:p14="http://schemas.microsoft.com/office/powerpoint/2010/main" val="34801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苗 孙</dc:creator>
  <cp:lastModifiedBy>苗 孙</cp:lastModifiedBy>
  <cp:revision>3</cp:revision>
  <dcterms:created xsi:type="dcterms:W3CDTF">2016-11-01T15:46:19Z</dcterms:created>
  <dcterms:modified xsi:type="dcterms:W3CDTF">2016-11-01T16:06:08Z</dcterms:modified>
</cp:coreProperties>
</file>