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E2EF027-0C7A-4A57-9CFD-4E9580CCCDE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1664588-67EF-49B4-B593-66D987A5B5B7}" type="slidenum">
              <a:rPr b="0" lang="nl-NL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towardsdatascience.com/introducing-the-ai-project-canvas-e88e29eb7024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Afbeelding 29" descr=""/>
          <p:cNvPicPr/>
          <p:nvPr/>
        </p:nvPicPr>
        <p:blipFill>
          <a:blip r:embed="rId1"/>
          <a:stretch/>
        </p:blipFill>
        <p:spPr>
          <a:xfrm>
            <a:off x="33840" y="368280"/>
            <a:ext cx="9074160" cy="469224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8172000" y="94680"/>
            <a:ext cx="194364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100" spc="-1" strike="noStrike" u="sng">
                <a:solidFill>
                  <a:srgbClr val="0000ff"/>
                </a:solidFill>
                <a:uFillTx/>
                <a:latin typeface="Verdana"/>
                <a:ea typeface="DejaVu Sans"/>
                <a:hlinkClick r:id="rId2"/>
              </a:rPr>
              <a:t>More info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8520" y="101520"/>
            <a:ext cx="13557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1100" spc="-1" strike="noStrike">
                <a:solidFill>
                  <a:srgbClr val="000000"/>
                </a:solidFill>
                <a:latin typeface="Verdana"/>
                <a:ea typeface="DejaVu Sans"/>
              </a:rPr>
              <a:t>Project Canvas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979640" y="19958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91440" y="413280"/>
            <a:ext cx="176112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Data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Which data do you need?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Data about the volunteering of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thousands of volunteers.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Preferably in an SQL database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or JSON format.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907640" y="411480"/>
            <a:ext cx="1655640" cy="14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Skills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Which skills do you need for development?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SQL, Angular, Typescript, HTML and .Net Core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Or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R and Shiny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3708000" y="418680"/>
            <a:ext cx="1655640" cy="253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Value Proposition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What is the value added by your project?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To allow for effective decision making regarding more accurate resource allocation, such as funding, and more efficient organisation of different volunteering projects within the Philips Foundation. This is done by acquiring a deeper insight of specific project topics/scopes and expertise of huge amounts of volunteers, as well as by tracing progresses dynamically during different processes.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5508000" y="411480"/>
            <a:ext cx="1655640" cy="16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Integration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How will the project be integrated?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By using a simple webserver that allows for HTML hosting. As we are using a web dashboard, only HTML hosting and a connection to the data is needed.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7308360" y="483480"/>
            <a:ext cx="151164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Customers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Who are the end customers?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The Philips Foundation and Royal Philips.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5508000" y="1995840"/>
            <a:ext cx="165564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Stakeholders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Who are the key stakeholders?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The Philips Foundation and Royal Philips.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4644000" y="3657960"/>
            <a:ext cx="287964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Revenue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How will the project (results) generate revenue?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Optimizing hidden cost of redundant processes and inproper personnel appointment throughout the whole projects.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107640" y="3657960"/>
            <a:ext cx="239508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Cost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What costs the project incur?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Programming costs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Deployment costs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Maintaining costs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1907640" y="2034720"/>
            <a:ext cx="157104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Output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Which key metric are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you optimizing for?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Easy interpretability and tracing of the volunteering of the thousands of volunteers within the Philips foundation using a web dashboard.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 flipV="1">
            <a:off x="107640" y="1948680"/>
            <a:ext cx="1691280" cy="4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4"/>
          <p:cNvSpPr/>
          <p:nvPr/>
        </p:nvSpPr>
        <p:spPr>
          <a:xfrm>
            <a:off x="105840" y="2025360"/>
            <a:ext cx="168480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FAIR-maturity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Inidicate the FAIR-ness your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data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LibreOffice/6.4.5.2$Linux_X86_64 LibreOffice_project/40$Build-2</Application>
  <Words>263</Words>
  <Paragraphs>53</Paragraphs>
  <Company>Tweede Kamer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2019-07-11T06:09:12Z</dcterms:created>
  <dc:creator>Kedilioglu, M.</dc:creator>
  <dc:description/>
  <dc:language>en-US</dc:language>
  <cp:lastModifiedBy>Luuk Nolden</cp:lastModifiedBy>
  <dcterms:modified xsi:type="dcterms:W3CDTF">2020-09-16T08:44:12Z</dcterms:modified>
  <cp:revision>166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Tweede Kamer</vt:lpwstr>
  </property>
  <property fmtid="{D5CDD505-2E9C-101B-9397-08002B2CF9AE}" pid="4" name="ContentTypeId">
    <vt:lpwstr>0x010100A29F9419269F5C4A9190AE122E2B801F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</vt:i4>
  </property>
</Properties>
</file>