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/>
    <p:restoredTop sz="94666"/>
  </p:normalViewPr>
  <p:slideViewPr>
    <p:cSldViewPr snapToGrid="0" snapToObjects="1">
      <p:cViewPr varScale="1">
        <p:scale>
          <a:sx n="171" d="100"/>
          <a:sy n="171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solidFill>
                  <a:srgbClr val="000000"/>
                </a:solidFill>
                <a:latin typeface="Verdana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F608872-A423-4A25-AA64-661BF838AC5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E7C63D1-DF19-4062-8CD9-4742E28DDADE}" type="slidenum">
              <a:rPr lang="nl-NL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nl-NL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nl-NL" sz="4400" b="0" strike="noStrike" spc="-1">
                <a:solidFill>
                  <a:srgbClr val="000000"/>
                </a:solidFill>
                <a:latin typeface="Verdana"/>
              </a:rPr>
              <a:t>Klik om de stijl te bewerken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E25DB9-5BFB-4631-BDE1-DE4B9F1E77BE}" type="slidenum">
              <a:rPr lang="nl-NL" sz="1200" b="0" strike="noStrike" spc="-1">
                <a:solidFill>
                  <a:srgbClr val="8B8B8B"/>
                </a:solidFill>
                <a:latin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owardsdatascience.com/introducing-the-ai-project-canvas-e88e29eb7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fbeelding 29"/>
          <p:cNvPicPr/>
          <p:nvPr/>
        </p:nvPicPr>
        <p:blipFill>
          <a:blip r:embed="rId3"/>
          <a:stretch/>
        </p:blipFill>
        <p:spPr>
          <a:xfrm>
            <a:off x="33840" y="368280"/>
            <a:ext cx="9074520" cy="46926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8172000" y="94680"/>
            <a:ext cx="19440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100" b="0" u="sng" strike="noStrike" spc="-1">
                <a:solidFill>
                  <a:srgbClr val="0000FF"/>
                </a:solidFill>
                <a:uFillTx/>
                <a:latin typeface="Verdana"/>
                <a:hlinkClick r:id="rId4"/>
              </a:rPr>
              <a:t>More info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8520" y="101520"/>
            <a:ext cx="1356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100" b="1" strike="noStrike" spc="-1">
                <a:solidFill>
                  <a:srgbClr val="000000"/>
                </a:solidFill>
                <a:latin typeface="Verdana"/>
              </a:rPr>
              <a:t>Project Canvas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979640" y="19958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1440" y="413280"/>
            <a:ext cx="176148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Data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Which data do you need?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Data about the volunteering of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thousands of volunteers.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Preferably in an SQL database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or JSON format.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907640" y="411480"/>
            <a:ext cx="165600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Skills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Which skills do you need for development?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SQL, Angular, Typescript, HTML and .Net Core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Or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R, Shiny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3708000" y="418680"/>
            <a:ext cx="1656000" cy="25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 dirty="0">
                <a:solidFill>
                  <a:srgbClr val="000000"/>
                </a:solidFill>
                <a:latin typeface="Verdana"/>
              </a:rPr>
              <a:t>Value </a:t>
            </a:r>
            <a:r>
              <a:rPr lang="nl-NL" sz="900" b="1" strike="noStrike" spc="-1" dirty="0" err="1">
                <a:solidFill>
                  <a:srgbClr val="000000"/>
                </a:solidFill>
                <a:latin typeface="Verdana"/>
              </a:rPr>
              <a:t>Proposition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What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is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the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value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added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by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your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project?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To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allow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for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effective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decision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making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regarding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more accurate resource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allocation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such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as 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funding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and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more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efficient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organisation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of different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volunteering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projects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within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the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Philips Foundation,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by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acquiring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a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deeper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insight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of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specific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project topics/scopes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and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expertise of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huge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amounts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of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volunteers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as well as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by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tracing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progresses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dynamically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during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different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processes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. </a:t>
            </a:r>
          </a:p>
        </p:txBody>
      </p:sp>
      <p:sp>
        <p:nvSpPr>
          <p:cNvPr id="51" name="CustomShape 7"/>
          <p:cNvSpPr/>
          <p:nvPr/>
        </p:nvSpPr>
        <p:spPr>
          <a:xfrm>
            <a:off x="5508000" y="411480"/>
            <a:ext cx="1656000" cy="16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Integration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How will the project be integrated?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By using a simple webserver that allows for HTML hosting. As we are using a web dashboard, only HTML hosting and a connection to the data is needed.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7308360" y="483480"/>
            <a:ext cx="1512000" cy="8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Customers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Who are the end customers?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The Philips Foundation and Royal Philips.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5508000" y="1995840"/>
            <a:ext cx="1656000" cy="8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 dirty="0">
                <a:solidFill>
                  <a:srgbClr val="000000"/>
                </a:solidFill>
                <a:latin typeface="Verdana"/>
              </a:rPr>
              <a:t>Stakeholders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Who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are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the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key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stakeholders?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The Philips Foundation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and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Royal Philips.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4644000" y="3657960"/>
            <a:ext cx="2880000" cy="844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 dirty="0" err="1">
                <a:solidFill>
                  <a:srgbClr val="000000"/>
                </a:solidFill>
                <a:latin typeface="Verdana"/>
              </a:rPr>
              <a:t>Revenue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How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will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the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project (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results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)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generate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revenue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?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Optimizing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hidden</a:t>
            </a:r>
            <a:r>
              <a:rPr lang="nl-NL" sz="800" b="0" i="1" strike="noStrike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b="0" i="1" strike="noStrike" spc="-1" dirty="0" err="1">
                <a:solidFill>
                  <a:srgbClr val="A6A6A6"/>
                </a:solidFill>
                <a:latin typeface="Verdana"/>
              </a:rPr>
              <a:t>cost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of redundant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processes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and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inproper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personnel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appointment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throughout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the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whole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r>
              <a:rPr lang="nl-NL" sz="800" i="1" spc="-1" dirty="0" err="1">
                <a:solidFill>
                  <a:srgbClr val="A6A6A6"/>
                </a:solidFill>
                <a:latin typeface="Verdana"/>
              </a:rPr>
              <a:t>projects</a:t>
            </a:r>
            <a:r>
              <a:rPr lang="nl-NL" sz="800" i="1" spc="-1">
                <a:solidFill>
                  <a:srgbClr val="A6A6A6"/>
                </a:solidFill>
                <a:latin typeface="Verdana"/>
              </a:rPr>
              <a:t>.</a:t>
            </a:r>
            <a:r>
              <a:rPr lang="nl-NL" sz="800" i="1" spc="-1" dirty="0">
                <a:solidFill>
                  <a:srgbClr val="A6A6A6"/>
                </a:solidFill>
                <a:latin typeface="Verdana"/>
              </a:rPr>
              <a:t> 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107640" y="3657960"/>
            <a:ext cx="2395440" cy="8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Cost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What costs the project incur?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Programming costs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Deployment costs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Maintaining costs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1907640" y="2034720"/>
            <a:ext cx="157140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Output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Which key metric are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you optimizing for?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Easy interpretability and tracing of the volunteering of the thousands of volunteers within the Philips foundation using a web dashboard.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 flipV="1">
            <a:off x="107640" y="1949760"/>
            <a:ext cx="1691640" cy="4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4"/>
          <p:cNvSpPr/>
          <p:nvPr/>
        </p:nvSpPr>
        <p:spPr>
          <a:xfrm>
            <a:off x="105840" y="2025360"/>
            <a:ext cx="1685160" cy="4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900" b="1" strike="noStrike" spc="-1">
                <a:solidFill>
                  <a:srgbClr val="000000"/>
                </a:solidFill>
                <a:latin typeface="Verdana"/>
              </a:rPr>
              <a:t>FAIR-maturity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Inidicate the FAIR-ness your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NL" sz="800" b="0" i="1" strike="noStrike" spc="-1">
                <a:solidFill>
                  <a:srgbClr val="A6A6A6"/>
                </a:solidFill>
                <a:latin typeface="Verdana"/>
              </a:rPr>
              <a:t>data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263</Words>
  <Application>Microsoft Macintosh PowerPoint</Application>
  <PresentationFormat>On-screen Show (16:9)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Verdana</vt:lpstr>
      <vt:lpstr>Office Theme</vt:lpstr>
      <vt:lpstr>PowerPoint Presentation</vt:lpstr>
    </vt:vector>
  </TitlesOfParts>
  <Company>Tweede Kamer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Kedilioglu, M.</dc:creator>
  <dc:description/>
  <cp:lastModifiedBy>Lin, Y. (Yi)</cp:lastModifiedBy>
  <cp:revision>165</cp:revision>
  <dcterms:created xsi:type="dcterms:W3CDTF">2019-07-11T06:09:12Z</dcterms:created>
  <dcterms:modified xsi:type="dcterms:W3CDTF">2020-09-15T20:32:27Z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Tweede Kamer</vt:lpwstr>
  </property>
  <property fmtid="{D5CDD505-2E9C-101B-9397-08002B2CF9AE}" pid="4" name="ContentTypeId">
    <vt:lpwstr>0x010100A29F9419269F5C4A9190AE122E2B801F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4</vt:i4>
  </property>
  <property fmtid="{D5CDD505-2E9C-101B-9397-08002B2CF9AE}" pid="9" name="Notes">
    <vt:i4>1</vt:i4>
  </property>
  <property fmtid="{D5CDD505-2E9C-101B-9397-08002B2CF9AE}" pid="10" name="PresentationFormat">
    <vt:lpwstr>Diavoorstelling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