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97NMj2nsgkjVBBk8Lu/oAoWj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c40bdd8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c40bdd8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87475" y="219300"/>
            <a:ext cx="85206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Photo-mosaic Generator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432025" y="2955350"/>
            <a:ext cx="364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b="1" lang="en" sz="1800">
                <a:solidFill>
                  <a:schemeClr val="dk1"/>
                </a:solidFill>
              </a:rPr>
              <a:t>Presented by-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sz="1800">
                <a:solidFill>
                  <a:schemeClr val="dk1"/>
                </a:solidFill>
              </a:rPr>
              <a:t>Vinayak Bhosle      205     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sz="1800">
                <a:solidFill>
                  <a:schemeClr val="dk1"/>
                </a:solidFill>
              </a:rPr>
              <a:t>Aniket Yada</a:t>
            </a:r>
            <a:r>
              <a:rPr lang="en" sz="1800">
                <a:solidFill>
                  <a:schemeClr val="dk1"/>
                </a:solidFill>
              </a:rPr>
              <a:t>v          170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sz="1800">
                <a:solidFill>
                  <a:schemeClr val="dk1"/>
                </a:solidFill>
              </a:rPr>
              <a:t>         </a:t>
            </a:r>
            <a:r>
              <a:rPr lang="en" sz="1800">
                <a:solidFill>
                  <a:schemeClr val="dk1"/>
                </a:solidFill>
              </a:rPr>
              <a:t>Aditya Faye             129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sz="1800">
                <a:solidFill>
                  <a:schemeClr val="dk1"/>
                </a:solidFill>
              </a:rPr>
              <a:t>  Himanshu Sengar   221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75" y="2024275"/>
            <a:ext cx="3378753" cy="24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563975" y="753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Abstract </a:t>
            </a:r>
            <a:endParaRPr b="1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23825" y="1825175"/>
            <a:ext cx="8520600" cy="29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photographic mosaic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also known under the term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Photomosaic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is a picture that has been divided into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(usually equal sized)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tiled sections, each of which is replaced with another photograph that matches the target photo.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We are using the function average_color for mapping each dataset image’s avg color to its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corresponding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rgb value.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Here we are dividing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original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image to grid of tiles, then making the original image as a collection 50x50 tiles.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528325"/>
            <a:ext cx="8520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Objectives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create cache of dataset (pairing rgb values to dataset image)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divide i/p image into tiles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Mapping tiles to relevant dataset image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Generating a photomosaic of input image (using dataset images)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rgbClr val="FFFFFF"/>
                </a:highlight>
              </a:rPr>
              <a:t>Scopes</a:t>
            </a:r>
            <a:endParaRPr b="1"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Basic map substitutes (place or road names ).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dvertising and broadcasting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Encoding decoding of an image for a long range data transfer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825" y="1304725"/>
            <a:ext cx="2616050" cy="26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2651" l="0" r="0" t="21164"/>
          <a:stretch/>
        </p:blipFill>
        <p:spPr>
          <a:xfrm>
            <a:off x="767100" y="1425425"/>
            <a:ext cx="7118150" cy="30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>
            <p:ph type="title"/>
          </p:nvPr>
        </p:nvSpPr>
        <p:spPr>
          <a:xfrm>
            <a:off x="1321550" y="404475"/>
            <a:ext cx="37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System Architecture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766175" y="555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664525" y="1353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Mapping avg color of image in dataset with its corresponding rgb value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cache.json file of dataset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Selecting i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nput image and marking up the grid lines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Calculating avg color of one tile at a time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Determining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closest tile color with rgb value in cache.json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picking an image for 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accepted rgb value via mapping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new output image file and adding previously picked image into its corresponding grid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Iterating above steps till we get a 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mosaic of input image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Functions used</a:t>
            </a:r>
            <a:endParaRPr b="1"/>
          </a:p>
        </p:txBody>
      </p:sp>
      <p:sp>
        <p:nvSpPr>
          <p:cNvPr id="86" name="Google Shape;86;p6"/>
          <p:cNvSpPr txBox="1"/>
          <p:nvPr/>
        </p:nvSpPr>
        <p:spPr>
          <a:xfrm>
            <a:off x="231000" y="1142125"/>
            <a:ext cx="8601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(Built-in) get_average_color  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np.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average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np.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around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(Built-in) get_closest_color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math.sqrt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Others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1. cv2.imread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2. cv2.imwrite</a:t>
            </a:r>
            <a:endParaRPr>
              <a:solidFill>
                <a:srgbClr val="24292F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3. random.choice</a:t>
            </a:r>
            <a:endParaRPr>
              <a:solidFill>
                <a:srgbClr val="24292F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361550" y="305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Result</a:t>
            </a:r>
            <a:endParaRPr b="1"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 b="49528" l="0" r="0" t="0"/>
          <a:stretch/>
        </p:blipFill>
        <p:spPr>
          <a:xfrm>
            <a:off x="735075" y="1564575"/>
            <a:ext cx="7335076" cy="20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c40bdd8d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8c40bdd8d7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18c40bdd8d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r>
              <a:rPr lang="en"/>
              <a:t>	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11700" y="1232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were able to generate complete mosaic image using cache of 90 different animal dataset. We used tiles of size 10*10 then combined them to make a newly 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generator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output image looking approximately as the input image.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Encoding &amp; decoding of the image file can be 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implemented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</a:t>
            </a: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encrypting the cache file.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