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 24575,'-4'-4'0,"-13"-13"0,-4-4-8191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8:0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4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3T22:3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8531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266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6838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35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5925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005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3307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4361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101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35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202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717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347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2272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1634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67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592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324A98-99D5-4430-AF13-617EBF3B63FB}" type="datetimeFigureOut">
              <a:rPr lang="es-DO" smtClean="0"/>
              <a:t>3/4/2022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268D-7500-4341-8F4E-87481F36D6BB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99753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3" Type="http://schemas.openxmlformats.org/officeDocument/2006/relationships/image" Target="../media/image6.png"/><Relationship Id="rId7" Type="http://schemas.openxmlformats.org/officeDocument/2006/relationships/customXml" Target="../ink/ink5.xml"/><Relationship Id="rId12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customXml" Target="../ink/ink117.xml"/><Relationship Id="rId3" Type="http://schemas.openxmlformats.org/officeDocument/2006/relationships/image" Target="../media/image8.png"/><Relationship Id="rId7" Type="http://schemas.openxmlformats.org/officeDocument/2006/relationships/customXml" Target="../ink/ink111.xml"/><Relationship Id="rId12" Type="http://schemas.openxmlformats.org/officeDocument/2006/relationships/customXml" Target="../ink/ink116.xml"/><Relationship Id="rId17" Type="http://schemas.openxmlformats.org/officeDocument/2006/relationships/customXml" Target="../ink/ink120.xml"/><Relationship Id="rId2" Type="http://schemas.openxmlformats.org/officeDocument/2006/relationships/image" Target="../media/image9.png"/><Relationship Id="rId16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0.xml"/><Relationship Id="rId11" Type="http://schemas.openxmlformats.org/officeDocument/2006/relationships/customXml" Target="../ink/ink115.xml"/><Relationship Id="rId5" Type="http://schemas.openxmlformats.org/officeDocument/2006/relationships/image" Target="../media/image6.png"/><Relationship Id="rId15" Type="http://schemas.openxmlformats.org/officeDocument/2006/relationships/customXml" Target="../ink/ink118.xml"/><Relationship Id="rId10" Type="http://schemas.openxmlformats.org/officeDocument/2006/relationships/customXml" Target="../ink/ink114.xml"/><Relationship Id="rId4" Type="http://schemas.openxmlformats.org/officeDocument/2006/relationships/customXml" Target="../ink/ink109.xml"/><Relationship Id="rId9" Type="http://schemas.openxmlformats.org/officeDocument/2006/relationships/customXml" Target="../ink/ink113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2.xml"/><Relationship Id="rId3" Type="http://schemas.openxmlformats.org/officeDocument/2006/relationships/image" Target="../media/image6.png"/><Relationship Id="rId7" Type="http://schemas.openxmlformats.org/officeDocument/2006/relationships/customXml" Target="../ink/ink17.xml"/><Relationship Id="rId12" Type="http://schemas.openxmlformats.org/officeDocument/2006/relationships/image" Target="../media/image7.png"/><Relationship Id="rId2" Type="http://schemas.openxmlformats.org/officeDocument/2006/relationships/customXml" Target="../ink/ink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customXml" Target="../ink/ink21.xml"/><Relationship Id="rId5" Type="http://schemas.openxmlformats.org/officeDocument/2006/relationships/customXml" Target="../ink/ink15.xml"/><Relationship Id="rId15" Type="http://schemas.openxmlformats.org/officeDocument/2006/relationships/customXml" Target="../ink/ink24.xml"/><Relationship Id="rId10" Type="http://schemas.openxmlformats.org/officeDocument/2006/relationships/customXml" Target="../ink/ink20.xml"/><Relationship Id="rId4" Type="http://schemas.openxmlformats.org/officeDocument/2006/relationships/customXml" Target="../ink/ink14.xml"/><Relationship Id="rId9" Type="http://schemas.openxmlformats.org/officeDocument/2006/relationships/customXml" Target="../ink/ink19.xml"/><Relationship Id="rId14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customXml" Target="../ink/ink34.xml"/><Relationship Id="rId3" Type="http://schemas.openxmlformats.org/officeDocument/2006/relationships/image" Target="../media/image6.png"/><Relationship Id="rId7" Type="http://schemas.openxmlformats.org/officeDocument/2006/relationships/customXml" Target="../ink/ink29.xml"/><Relationship Id="rId12" Type="http://schemas.openxmlformats.org/officeDocument/2006/relationships/image" Target="../media/image7.png"/><Relationship Id="rId2" Type="http://schemas.openxmlformats.org/officeDocument/2006/relationships/customXml" Target="../ink/ink2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customXml" Target="../ink/ink33.xml"/><Relationship Id="rId5" Type="http://schemas.openxmlformats.org/officeDocument/2006/relationships/customXml" Target="../ink/ink27.xml"/><Relationship Id="rId15" Type="http://schemas.openxmlformats.org/officeDocument/2006/relationships/customXml" Target="../ink/ink36.xml"/><Relationship Id="rId10" Type="http://schemas.openxmlformats.org/officeDocument/2006/relationships/customXml" Target="../ink/ink32.xml"/><Relationship Id="rId4" Type="http://schemas.openxmlformats.org/officeDocument/2006/relationships/customXml" Target="../ink/ink26.xml"/><Relationship Id="rId9" Type="http://schemas.openxmlformats.org/officeDocument/2006/relationships/customXml" Target="../ink/ink31.xml"/><Relationship Id="rId14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customXml" Target="../ink/ink46.xml"/><Relationship Id="rId3" Type="http://schemas.openxmlformats.org/officeDocument/2006/relationships/image" Target="../media/image6.png"/><Relationship Id="rId7" Type="http://schemas.openxmlformats.org/officeDocument/2006/relationships/customXml" Target="../ink/ink41.xml"/><Relationship Id="rId12" Type="http://schemas.openxmlformats.org/officeDocument/2006/relationships/image" Target="../media/image7.png"/><Relationship Id="rId2" Type="http://schemas.openxmlformats.org/officeDocument/2006/relationships/customXml" Target="../ink/ink3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customXml" Target="../ink/ink45.xml"/><Relationship Id="rId5" Type="http://schemas.openxmlformats.org/officeDocument/2006/relationships/customXml" Target="../ink/ink39.xml"/><Relationship Id="rId15" Type="http://schemas.openxmlformats.org/officeDocument/2006/relationships/customXml" Target="../ink/ink48.xml"/><Relationship Id="rId10" Type="http://schemas.openxmlformats.org/officeDocument/2006/relationships/customXml" Target="../ink/ink44.xml"/><Relationship Id="rId4" Type="http://schemas.openxmlformats.org/officeDocument/2006/relationships/customXml" Target="../ink/ink38.xml"/><Relationship Id="rId9" Type="http://schemas.openxmlformats.org/officeDocument/2006/relationships/customXml" Target="../ink/ink43.xml"/><Relationship Id="rId14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customXml" Target="../ink/ink58.xml"/><Relationship Id="rId3" Type="http://schemas.openxmlformats.org/officeDocument/2006/relationships/image" Target="../media/image6.png"/><Relationship Id="rId7" Type="http://schemas.openxmlformats.org/officeDocument/2006/relationships/customXml" Target="../ink/ink53.xml"/><Relationship Id="rId12" Type="http://schemas.openxmlformats.org/officeDocument/2006/relationships/image" Target="../media/image7.png"/><Relationship Id="rId2" Type="http://schemas.openxmlformats.org/officeDocument/2006/relationships/customXml" Target="../ink/ink49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1" Type="http://schemas.openxmlformats.org/officeDocument/2006/relationships/customXml" Target="../ink/ink57.xml"/><Relationship Id="rId5" Type="http://schemas.openxmlformats.org/officeDocument/2006/relationships/customXml" Target="../ink/ink51.xml"/><Relationship Id="rId15" Type="http://schemas.openxmlformats.org/officeDocument/2006/relationships/customXml" Target="../ink/ink60.xml"/><Relationship Id="rId10" Type="http://schemas.openxmlformats.org/officeDocument/2006/relationships/customXml" Target="../ink/ink56.xml"/><Relationship Id="rId4" Type="http://schemas.openxmlformats.org/officeDocument/2006/relationships/customXml" Target="../ink/ink50.xml"/><Relationship Id="rId9" Type="http://schemas.openxmlformats.org/officeDocument/2006/relationships/customXml" Target="../ink/ink55.xml"/><Relationship Id="rId14" Type="http://schemas.openxmlformats.org/officeDocument/2006/relationships/customXml" Target="../ink/ink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customXml" Target="../ink/ink70.xml"/><Relationship Id="rId3" Type="http://schemas.openxmlformats.org/officeDocument/2006/relationships/image" Target="../media/image6.png"/><Relationship Id="rId7" Type="http://schemas.openxmlformats.org/officeDocument/2006/relationships/customXml" Target="../ink/ink65.xml"/><Relationship Id="rId12" Type="http://schemas.openxmlformats.org/officeDocument/2006/relationships/image" Target="../media/image7.png"/><Relationship Id="rId2" Type="http://schemas.openxmlformats.org/officeDocument/2006/relationships/customXml" Target="../ink/ink6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4.xml"/><Relationship Id="rId11" Type="http://schemas.openxmlformats.org/officeDocument/2006/relationships/customXml" Target="../ink/ink69.xml"/><Relationship Id="rId5" Type="http://schemas.openxmlformats.org/officeDocument/2006/relationships/customXml" Target="../ink/ink63.xml"/><Relationship Id="rId15" Type="http://schemas.openxmlformats.org/officeDocument/2006/relationships/customXml" Target="../ink/ink72.xml"/><Relationship Id="rId10" Type="http://schemas.openxmlformats.org/officeDocument/2006/relationships/customXml" Target="../ink/ink68.xml"/><Relationship Id="rId4" Type="http://schemas.openxmlformats.org/officeDocument/2006/relationships/customXml" Target="../ink/ink62.xml"/><Relationship Id="rId9" Type="http://schemas.openxmlformats.org/officeDocument/2006/relationships/customXml" Target="../ink/ink67.xml"/><Relationship Id="rId14" Type="http://schemas.openxmlformats.org/officeDocument/2006/relationships/customXml" Target="../ink/ink7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2.xml"/><Relationship Id="rId3" Type="http://schemas.openxmlformats.org/officeDocument/2006/relationships/image" Target="../media/image6.png"/><Relationship Id="rId7" Type="http://schemas.openxmlformats.org/officeDocument/2006/relationships/customXml" Target="../ink/ink77.xml"/><Relationship Id="rId12" Type="http://schemas.openxmlformats.org/officeDocument/2006/relationships/image" Target="../media/image7.png"/><Relationship Id="rId2" Type="http://schemas.openxmlformats.org/officeDocument/2006/relationships/customXml" Target="../ink/ink7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5" Type="http://schemas.openxmlformats.org/officeDocument/2006/relationships/customXml" Target="../ink/ink84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Relationship Id="rId14" Type="http://schemas.openxmlformats.org/officeDocument/2006/relationships/customXml" Target="../ink/ink8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customXml" Target="../ink/ink94.xml"/><Relationship Id="rId3" Type="http://schemas.openxmlformats.org/officeDocument/2006/relationships/image" Target="../media/image6.png"/><Relationship Id="rId7" Type="http://schemas.openxmlformats.org/officeDocument/2006/relationships/customXml" Target="../ink/ink89.xml"/><Relationship Id="rId12" Type="http://schemas.openxmlformats.org/officeDocument/2006/relationships/image" Target="../media/image7.png"/><Relationship Id="rId2" Type="http://schemas.openxmlformats.org/officeDocument/2006/relationships/customXml" Target="../ink/ink8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8.xml"/><Relationship Id="rId11" Type="http://schemas.openxmlformats.org/officeDocument/2006/relationships/customXml" Target="../ink/ink93.xml"/><Relationship Id="rId5" Type="http://schemas.openxmlformats.org/officeDocument/2006/relationships/customXml" Target="../ink/ink87.xml"/><Relationship Id="rId15" Type="http://schemas.openxmlformats.org/officeDocument/2006/relationships/customXml" Target="../ink/ink96.xml"/><Relationship Id="rId10" Type="http://schemas.openxmlformats.org/officeDocument/2006/relationships/customXml" Target="../ink/ink92.xml"/><Relationship Id="rId4" Type="http://schemas.openxmlformats.org/officeDocument/2006/relationships/customXml" Target="../ink/ink86.xml"/><Relationship Id="rId9" Type="http://schemas.openxmlformats.org/officeDocument/2006/relationships/customXml" Target="../ink/ink91.xml"/><Relationship Id="rId14" Type="http://schemas.openxmlformats.org/officeDocument/2006/relationships/customXml" Target="../ink/ink9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customXml" Target="../ink/ink105.xml"/><Relationship Id="rId3" Type="http://schemas.openxmlformats.org/officeDocument/2006/relationships/image" Target="../media/image8.png"/><Relationship Id="rId7" Type="http://schemas.openxmlformats.org/officeDocument/2006/relationships/customXml" Target="../ink/ink99.xml"/><Relationship Id="rId12" Type="http://schemas.openxmlformats.org/officeDocument/2006/relationships/customXml" Target="../ink/ink104.xml"/><Relationship Id="rId17" Type="http://schemas.openxmlformats.org/officeDocument/2006/relationships/customXml" Target="../ink/ink108.xml"/><Relationship Id="rId2" Type="http://schemas.openxmlformats.org/officeDocument/2006/relationships/image" Target="../media/image9.png"/><Relationship Id="rId16" Type="http://schemas.openxmlformats.org/officeDocument/2006/relationships/customXml" Target="../ink/ink10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1" Type="http://schemas.openxmlformats.org/officeDocument/2006/relationships/customXml" Target="../ink/ink103.xml"/><Relationship Id="rId5" Type="http://schemas.openxmlformats.org/officeDocument/2006/relationships/image" Target="../media/image6.png"/><Relationship Id="rId15" Type="http://schemas.openxmlformats.org/officeDocument/2006/relationships/customXml" Target="../ink/ink106.xml"/><Relationship Id="rId10" Type="http://schemas.openxmlformats.org/officeDocument/2006/relationships/customXml" Target="../ink/ink102.xml"/><Relationship Id="rId4" Type="http://schemas.openxmlformats.org/officeDocument/2006/relationships/customXml" Target="../ink/ink97.xml"/><Relationship Id="rId9" Type="http://schemas.openxmlformats.org/officeDocument/2006/relationships/customXml" Target="../ink/ink10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612" y="3121325"/>
            <a:ext cx="6988379" cy="139050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Training </a:t>
            </a:r>
            <a:r>
              <a:rPr lang="es-MX" dirty="0" err="1"/>
              <a:t>Aim</a:t>
            </a:r>
            <a:r>
              <a:rPr lang="es-MX" dirty="0"/>
              <a:t>, trata de un juego donde pondrá aprueba tu puntería para destruir los objetos en el menor tiempo posible, acumulando puntos y comparándolos con los de otras personas.</a:t>
            </a:r>
            <a:endParaRPr lang="es-DO" sz="3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r>
              <a:rPr lang="es-DO" sz="1600" b="1" dirty="0"/>
              <a:t>1.1.	Descripción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437395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A906A6AC-B65A-4DE7-8AAF-ABEB727CF1D1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2" descr="Skese 3D Models for Free - Download Free 3D · Clara.io">
            <a:extLst>
              <a:ext uri="{FF2B5EF4-FFF2-40B4-BE49-F238E27FC236}">
                <a16:creationId xmlns:a16="http://schemas.microsoft.com/office/drawing/2014/main" id="{7C2F286C-BBC7-4FB8-8340-55FB0D8A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412" y="260741"/>
            <a:ext cx="945371" cy="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Skese 3D Models for Free - Download Free 3D · Clara.io">
            <a:extLst>
              <a:ext uri="{FF2B5EF4-FFF2-40B4-BE49-F238E27FC236}">
                <a16:creationId xmlns:a16="http://schemas.microsoft.com/office/drawing/2014/main" id="{6536BFFF-362F-4581-A042-4F136F90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7" y="1943592"/>
            <a:ext cx="945371" cy="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Skese 3D Models for Free - Download Free 3D · Clara.io">
            <a:extLst>
              <a:ext uri="{FF2B5EF4-FFF2-40B4-BE49-F238E27FC236}">
                <a16:creationId xmlns:a16="http://schemas.microsoft.com/office/drawing/2014/main" id="{AA94A57A-8E52-424C-A598-A0C8F2E1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74" y="1349667"/>
            <a:ext cx="641434" cy="4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Skese 3D Models for Free - Download Free 3D · Clara.io">
            <a:extLst>
              <a:ext uri="{FF2B5EF4-FFF2-40B4-BE49-F238E27FC236}">
                <a16:creationId xmlns:a16="http://schemas.microsoft.com/office/drawing/2014/main" id="{CA30494D-94D5-453D-896C-13E8195D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38" y="1189262"/>
            <a:ext cx="493068" cy="36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se 3D Models for Free - Download Free 3D · Clara.io">
            <a:extLst>
              <a:ext uri="{FF2B5EF4-FFF2-40B4-BE49-F238E27FC236}">
                <a16:creationId xmlns:a16="http://schemas.microsoft.com/office/drawing/2014/main" id="{C2BD33AF-4BC3-45F4-98B1-AE74677BB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5" y="575338"/>
            <a:ext cx="525908" cy="39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kese 3D Models for Free - Download Free 3D · Clara.io">
            <a:extLst>
              <a:ext uri="{FF2B5EF4-FFF2-40B4-BE49-F238E27FC236}">
                <a16:creationId xmlns:a16="http://schemas.microsoft.com/office/drawing/2014/main" id="{54955316-CA64-49A8-A272-A9C0E482F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56" y="314905"/>
            <a:ext cx="873152" cy="6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A816E9-B34F-4FB0-9FBF-F70DC516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93" y="230231"/>
            <a:ext cx="4633370" cy="519022"/>
          </a:xfrm>
        </p:spPr>
        <p:txBody>
          <a:bodyPr/>
          <a:lstStyle/>
          <a:p>
            <a:r>
              <a:rPr lang="es-DO" sz="1600" b="1" dirty="0"/>
              <a:t>Geraldy Nuñez Fernandez 2</a:t>
            </a:r>
            <a:r>
              <a:rPr lang="en-US" sz="1600" b="1" dirty="0"/>
              <a:t>-16-7072</a:t>
            </a:r>
            <a:endParaRPr lang="es-DO" sz="1600" b="1" dirty="0"/>
          </a:p>
        </p:txBody>
      </p: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40" y="6025135"/>
            <a:ext cx="945371" cy="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30" y="198284"/>
            <a:ext cx="945371" cy="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kese 3D Models for Free - Download Free 3D · Clara.io">
            <a:extLst>
              <a:ext uri="{FF2B5EF4-FFF2-40B4-BE49-F238E27FC236}">
                <a16:creationId xmlns:a16="http://schemas.microsoft.com/office/drawing/2014/main" id="{DE5AB9C3-7829-467B-9567-62EC3B61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6" y="5774604"/>
            <a:ext cx="945371" cy="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7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26" y="3886826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14" y="4472345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30" y="4993905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885" y="3140200"/>
            <a:ext cx="4307476" cy="551111"/>
          </a:xfrm>
        </p:spPr>
        <p:txBody>
          <a:bodyPr>
            <a:normAutofit/>
          </a:bodyPr>
          <a:lstStyle/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s-DO" dirty="0"/>
              <a:t>Unity, versión: 2020.3.30f1.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412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/>
              <a:t>	1.9.	Herramientas de desarrollo</a:t>
            </a:r>
            <a:endParaRPr lang="es-DO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C657BB7-C666-45EB-8779-8B4C96A03C84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2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612" y="3121325"/>
            <a:ext cx="6988379" cy="139050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Siempre me ha gustado los juegos de disparos y con ellos entrenar mi puntería, y entonces me parece una buena idea crear este tipo de juego gratuito.</a:t>
            </a:r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437395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 dirty="0"/>
              <a:t>	1.2.	Motivación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ED86E33-A05D-4D47-86D8-0E85A04EF91E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93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612" y="3121325"/>
            <a:ext cx="6988379" cy="139050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Existen juegos similares de este tipo de juego, un distintivo de este es que lo quiero llevar a todas las plataformas en un futuro, además de que según aparezca los objetos tendrás que ir aumentando tu tiempo de reacción por el tiempo que va disminuyendo.</a:t>
            </a:r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437395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2509855" y="273637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1.2.1. Originalidad de la idea</a:t>
            </a:r>
            <a:endParaRPr lang="es-DO" b="1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B11C65-2D59-4F9B-AEC0-4CDEEA4A11FA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3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612" y="3121326"/>
            <a:ext cx="6531003" cy="128355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Consiste en crear un juego donde te ayude a mejorar tu puntería.</a:t>
            </a:r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437395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2509855" y="2751993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 dirty="0"/>
              <a:t>1.3.	Objetivo general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1873CAC-51ED-475E-ACF0-0B55A2D5E231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28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6612" y="3121325"/>
            <a:ext cx="6988379" cy="1390507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600" dirty="0"/>
              <a:t>Ayudarte a mejorar tu puntería para los </a:t>
            </a:r>
            <a:r>
              <a:rPr lang="es-MX" sz="2600" dirty="0" err="1"/>
              <a:t>Shooters</a:t>
            </a:r>
            <a:r>
              <a:rPr lang="es-MX" sz="26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600" dirty="0"/>
              <a:t>Sencillo y dinámico, para no complicar el propósito por el que lo usas.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600" dirty="0"/>
              <a:t>Se tendrá entre los objetivos que el juego este disponible en todas las plataformas.</a:t>
            </a:r>
          </a:p>
          <a:p>
            <a:pPr algn="just"/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6" y="437395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2369737" y="2751993"/>
            <a:ext cx="3112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 dirty="0"/>
              <a:t>1.4.	Objetivos específicos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62206C4-1149-47B7-A522-A51AE771B261}"/>
              </a:ext>
            </a:extLst>
          </p:cNvPr>
          <p:cNvSpPr/>
          <p:nvPr/>
        </p:nvSpPr>
        <p:spPr>
          <a:xfrm>
            <a:off x="2369737" y="2652620"/>
            <a:ext cx="7574638" cy="21009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0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380" y="3086573"/>
            <a:ext cx="7025953" cy="147438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/>
              <a:t>El escenario del juego consiste en una plataforma donde estará apareciendo el objetivo el cual tienes que ir destruyendo para conseguir los puntos y destruir tanto objetivos como puedas antes que el tiempo termine.</a:t>
            </a:r>
          </a:p>
          <a:p>
            <a:pPr algn="just"/>
            <a:r>
              <a:rPr lang="es-MX" dirty="0"/>
              <a:t>La pantalla de inicio tendrá la opción de iniciar el juego y te dejará ver el ultimo récord que obtuviste.</a:t>
            </a:r>
          </a:p>
          <a:p>
            <a:pPr algn="just"/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44" y="444051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/>
              <a:t>	1.5.	Escenario</a:t>
            </a:r>
            <a:endParaRPr lang="es-DO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781EB8C-75D3-4BFA-B7A5-C8714F8544CB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380" y="3086573"/>
            <a:ext cx="7025953" cy="1474387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contenido del juego serán los objetos a destruir, los cuales tendrán diferente tamaños y formas, dificultando así su destrucción.</a:t>
            </a:r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44" y="444051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/>
              <a:t>	1.6.	Contenidos</a:t>
            </a:r>
            <a:endParaRPr lang="es-DO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AD8AD97-BDF0-4300-B625-0DC8B3F2AA64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28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380" y="3086573"/>
            <a:ext cx="7025953" cy="147438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El método a seguir será crear un cronograma para determinar todo lo que hay que hacer y el tiempo en el que se tiene que terminar para saber el tiempo que tardaremos en terminar el juego y así tener un orden de como se ira trabajando casa parte del juego.</a:t>
            </a:r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6" y="5258634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80" y="4772508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44" y="4440512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2608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b="1"/>
              <a:t>	1.7.	Metodología</a:t>
            </a:r>
            <a:endParaRPr lang="es-DO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BF4B4EA-778A-497C-80E0-1868B58C0DDA}"/>
              </a:ext>
            </a:extLst>
          </p:cNvPr>
          <p:cNvSpPr/>
          <p:nvPr/>
        </p:nvSpPr>
        <p:spPr>
          <a:xfrm>
            <a:off x="2377505" y="2653263"/>
            <a:ext cx="7566870" cy="2100288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7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Skese 3D Models for Free - Download Free 3D · Clara.io">
            <a:extLst>
              <a:ext uri="{FF2B5EF4-FFF2-40B4-BE49-F238E27FC236}">
                <a16:creationId xmlns:a16="http://schemas.microsoft.com/office/drawing/2014/main" id="{2D989CA7-8528-41A1-A3B8-4FC3FDB1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26" y="3886826"/>
            <a:ext cx="531408" cy="3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Skese 3D Models for Free - Download Free 3D · Clara.io">
            <a:extLst>
              <a:ext uri="{FF2B5EF4-FFF2-40B4-BE49-F238E27FC236}">
                <a16:creationId xmlns:a16="http://schemas.microsoft.com/office/drawing/2014/main" id="{E02A8891-13E9-48B3-920D-CD1699C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814" y="4472345"/>
            <a:ext cx="546351" cy="40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se 3D Models for Free - Download Free 3D · Clara.io">
            <a:extLst>
              <a:ext uri="{FF2B5EF4-FFF2-40B4-BE49-F238E27FC236}">
                <a16:creationId xmlns:a16="http://schemas.microsoft.com/office/drawing/2014/main" id="{C543DB19-5ED3-426B-9ED8-7708B5A1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30" y="4993905"/>
            <a:ext cx="711720" cy="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2C7A034-0322-4AB0-96F1-01454BF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885" y="3140200"/>
            <a:ext cx="7347938" cy="2664291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MX" dirty="0"/>
              <a:t>Unity es el software a utilizar para la creación del videojuego, donde hay 2 escenas, la de inicio, que es la que nos muestra la pantalla de inicio y la del juego en si, aquí veremos la plataforma y el juego iniciado.</a:t>
            </a:r>
          </a:p>
          <a:p>
            <a:pPr algn="just"/>
            <a:r>
              <a:rPr lang="es-MX" dirty="0"/>
              <a:t>Manejaremos el siguiente script:</a:t>
            </a:r>
          </a:p>
          <a:p>
            <a:pPr algn="just"/>
            <a:r>
              <a:rPr lang="es-MX" dirty="0"/>
              <a:t>	Objetos a destruir, estos son los objetos que serán destruidos una vez logre darle con las balas.</a:t>
            </a:r>
          </a:p>
          <a:p>
            <a:pPr algn="just"/>
            <a:r>
              <a:rPr lang="es-MX" dirty="0"/>
              <a:t>	Tendremos un temporizador, esto con el propósito de darle un tiempo limitado a la partida y ver cuanto objeto pudo destruir en dicho tiempo.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También tendremos un script para todo el sonido del juego.</a:t>
            </a:r>
          </a:p>
          <a:p>
            <a:pPr algn="just"/>
            <a:endParaRPr lang="es-D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37AC72-EC56-4B2B-AA27-CA505AD92C95}"/>
              </a:ext>
            </a:extLst>
          </p:cNvPr>
          <p:cNvSpPr txBox="1">
            <a:spLocks/>
          </p:cNvSpPr>
          <p:nvPr/>
        </p:nvSpPr>
        <p:spPr>
          <a:xfrm>
            <a:off x="2055469" y="2792084"/>
            <a:ext cx="3520562" cy="32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DO" sz="2800" dirty="0"/>
              <a:t>	</a:t>
            </a:r>
            <a:endParaRPr lang="es-DO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14:cNvPr>
              <p14:cNvContentPartPr/>
              <p14:nvPr/>
            </p14:nvContentPartPr>
            <p14:xfrm>
              <a:off x="5977929" y="3950497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8FC4D06-5489-474D-AD06-FDF979367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929" y="394185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9CB58-222E-4AFD-9013-977EE731CC61}"/>
              </a:ext>
            </a:extLst>
          </p:cNvPr>
          <p:cNvGrpSpPr/>
          <p:nvPr/>
        </p:nvGrpSpPr>
        <p:grpSpPr>
          <a:xfrm>
            <a:off x="10420329" y="707257"/>
            <a:ext cx="360" cy="360"/>
            <a:chOff x="10420329" y="70725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67F8ADF5-4B1C-4FAA-84A1-59120E13EA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14:cNvPr>
                <p14:cNvContentPartPr/>
                <p14:nvPr/>
              </p14:nvContentPartPr>
              <p14:xfrm>
                <a:off x="10420329" y="707257"/>
                <a:ext cx="36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EB5E810-64B9-487A-8CB8-0AF6AD50FF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1689" y="6982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14:cNvPr>
              <p14:cNvContentPartPr/>
              <p14:nvPr/>
            </p14:nvContentPartPr>
            <p14:xfrm>
              <a:off x="4781200" y="3456089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64B8A70-A9ED-41D8-BB27-BDD4AEC2E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2560" y="34470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14:cNvPr>
              <p14:cNvContentPartPr/>
              <p14:nvPr/>
            </p14:nvContentPartPr>
            <p14:xfrm>
              <a:off x="3111880" y="2893769"/>
              <a:ext cx="360" cy="3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CB255A9-865D-4131-9F34-C1915E37F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3240" y="28851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B547F95-7966-4D73-AAF7-FBBD7A535C14}"/>
              </a:ext>
            </a:extLst>
          </p:cNvPr>
          <p:cNvGrpSpPr/>
          <p:nvPr/>
        </p:nvGrpSpPr>
        <p:grpSpPr>
          <a:xfrm>
            <a:off x="4160560" y="3598649"/>
            <a:ext cx="360" cy="360"/>
            <a:chOff x="4160560" y="359864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2EB2F31-1E72-4238-8E94-797829AC3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14:cNvPr>
                <p14:cNvContentPartPr/>
                <p14:nvPr/>
              </p14:nvContentPartPr>
              <p14:xfrm>
                <a:off x="4160560" y="3598649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1485C1D-BCDB-49B1-90FB-08E8EF7E7B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1560" y="3589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14:cNvPr>
              <p14:cNvContentPartPr/>
              <p14:nvPr/>
            </p14:nvContentPartPr>
            <p14:xfrm>
              <a:off x="3749440" y="2944169"/>
              <a:ext cx="360" cy="3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755C9D54-00C0-425F-A3C0-73F863C65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800" y="29355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14:cNvPr>
              <p14:cNvContentPartPr/>
              <p14:nvPr/>
            </p14:nvContentPartPr>
            <p14:xfrm>
              <a:off x="4883800" y="3952529"/>
              <a:ext cx="15480" cy="1548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5E4E19D2-E543-4C06-A7FF-F3635FE841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4800" y="3943889"/>
                <a:ext cx="3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14:cNvPr>
              <p14:cNvContentPartPr/>
              <p14:nvPr/>
            </p14:nvContentPartPr>
            <p14:xfrm>
              <a:off x="3833680" y="2860289"/>
              <a:ext cx="360" cy="36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5AD398C3-F92E-4172-A722-2F469D4D82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4680" y="28512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C47A51A7-0E23-4F1B-9EA1-747DDE765EC2}"/>
              </a:ext>
            </a:extLst>
          </p:cNvPr>
          <p:cNvGrpSpPr/>
          <p:nvPr/>
        </p:nvGrpSpPr>
        <p:grpSpPr>
          <a:xfrm>
            <a:off x="3925840" y="3439169"/>
            <a:ext cx="360" cy="360"/>
            <a:chOff x="3925840" y="3439169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14DDA5F1-9589-4D6C-BEF6-054362D575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14:cNvPr>
                <p14:cNvContentPartPr/>
                <p14:nvPr/>
              </p14:nvContentPartPr>
              <p14:xfrm>
                <a:off x="3925840" y="3439169"/>
                <a:ext cx="360" cy="36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1F7E5D7D-E189-4386-A2E2-FE8C7A20C6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6840" y="3430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Skese 3D Models for Free - Download Free 3D · Clara.io">
            <a:extLst>
              <a:ext uri="{FF2B5EF4-FFF2-40B4-BE49-F238E27FC236}">
                <a16:creationId xmlns:a16="http://schemas.microsoft.com/office/drawing/2014/main" id="{FE3C1E0A-FA13-4A4B-8B3C-BED02EE4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947" y="1395158"/>
            <a:ext cx="1622143" cy="12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se 3D Models for Free - Download Free 3D · Clara.io">
            <a:extLst>
              <a:ext uri="{FF2B5EF4-FFF2-40B4-BE49-F238E27FC236}">
                <a16:creationId xmlns:a16="http://schemas.microsoft.com/office/drawing/2014/main" id="{F99BFCF8-6E2D-42CB-8D9F-C179B014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3" y="1395158"/>
            <a:ext cx="512254" cy="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Skese 3D Models for Free - Download Free 3D · Clara.io">
            <a:extLst>
              <a:ext uri="{FF2B5EF4-FFF2-40B4-BE49-F238E27FC236}">
                <a16:creationId xmlns:a16="http://schemas.microsoft.com/office/drawing/2014/main" id="{B3B4D685-3900-4D2D-949E-C5765F78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22" y="1648972"/>
            <a:ext cx="678631" cy="5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kese 3D Models for Free - Download Free 3D · Clara.io">
            <a:extLst>
              <a:ext uri="{FF2B5EF4-FFF2-40B4-BE49-F238E27FC236}">
                <a16:creationId xmlns:a16="http://schemas.microsoft.com/office/drawing/2014/main" id="{99FC658B-2EA2-4E1F-907C-F5E015CE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215" y="2652620"/>
            <a:ext cx="643065" cy="4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kese 3D Models for Free - Download Free 3D · Clara.io">
            <a:extLst>
              <a:ext uri="{FF2B5EF4-FFF2-40B4-BE49-F238E27FC236}">
                <a16:creationId xmlns:a16="http://schemas.microsoft.com/office/drawing/2014/main" id="{9A4B1B26-54DA-4E30-855A-A43EFD8F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604" y="1893163"/>
            <a:ext cx="560161" cy="42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kese 3D Models for Free - Download Free 3D · Clara.io">
            <a:extLst>
              <a:ext uri="{FF2B5EF4-FFF2-40B4-BE49-F238E27FC236}">
                <a16:creationId xmlns:a16="http://schemas.microsoft.com/office/drawing/2014/main" id="{3579B1CD-6BEE-4DC0-B5E7-1BB5F290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39" y="3204042"/>
            <a:ext cx="1568152" cy="117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02145903-3BB3-4E89-9875-A4F1933F6E65}"/>
              </a:ext>
            </a:extLst>
          </p:cNvPr>
          <p:cNvSpPr txBox="1"/>
          <p:nvPr/>
        </p:nvSpPr>
        <p:spPr>
          <a:xfrm>
            <a:off x="1971522" y="2734663"/>
            <a:ext cx="412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1.8.	Arquitectura de la aplicación</a:t>
            </a:r>
            <a:endParaRPr lang="es-DO" b="1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ADB1E9C-D4E9-463D-A874-709FDE3E1E40}"/>
              </a:ext>
            </a:extLst>
          </p:cNvPr>
          <p:cNvSpPr/>
          <p:nvPr/>
        </p:nvSpPr>
        <p:spPr>
          <a:xfrm>
            <a:off x="1971522" y="2734662"/>
            <a:ext cx="8165009" cy="2869183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74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478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Geraldy Nuñez Fernandez 2-16-7072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Geraldy Nuñez Fernandez 2-16-7072</dc:title>
  <dc:creator>Geraldy Nuñez Fernandez</dc:creator>
  <cp:lastModifiedBy>Geraldy Nuñez Fernandez</cp:lastModifiedBy>
  <cp:revision>10</cp:revision>
  <dcterms:created xsi:type="dcterms:W3CDTF">2022-04-03T22:29:27Z</dcterms:created>
  <dcterms:modified xsi:type="dcterms:W3CDTF">2022-04-03T23:02:46Z</dcterms:modified>
</cp:coreProperties>
</file>