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5" r:id="rId2"/>
  </p:sldMasterIdLst>
  <p:sldIdLst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5DC7C-4E24-4AFA-9527-6D33E595B0F4}" v="164" dt="2020-03-07T20:15:29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8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3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823F19A-40B9-4DDF-A2EB-0228BD1CD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0" r="11383" b="-3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DE" sz="4800">
                <a:cs typeface="Calibri Light"/>
              </a:rPr>
              <a:t>Workshop Your First Finish Game !</a:t>
            </a:r>
            <a:endParaRPr lang="de-DE" sz="4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cs typeface="Calibri"/>
              </a:rPr>
              <a:t>Mathias Ressort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F377824-8C72-49EA-9016-5664A86F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8FCCF-2313-45CC-92F7-085AB6F5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3D</a:t>
            </a:r>
            <a:endParaRPr lang="en-US" dirty="0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9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87A-69A7-473C-B6FB-3383774D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de la séance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2D04-D61B-4C80-AC90-53520845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-30min- Mise en place et </a:t>
            </a:r>
            <a:r>
              <a:rPr lang="en-US" dirty="0" err="1"/>
              <a:t>découverte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-40min- </a:t>
            </a:r>
            <a:r>
              <a:rPr lang="en-US" dirty="0"/>
              <a:t>Player</a:t>
            </a:r>
          </a:p>
          <a:p>
            <a:r>
              <a:rPr lang="en-US" dirty="0">
                <a:ea typeface="+mn-lt"/>
                <a:cs typeface="+mn-lt"/>
              </a:rPr>
              <a:t>-20min- Enemy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-20min- </a:t>
            </a:r>
            <a:r>
              <a:rPr lang="en-US" dirty="0" err="1"/>
              <a:t>Intéraction</a:t>
            </a:r>
            <a:r>
              <a:rPr lang="en-US" dirty="0"/>
              <a:t> des </a:t>
            </a:r>
            <a:r>
              <a:rPr lang="en-US" dirty="0" err="1"/>
              <a:t>éléments</a:t>
            </a:r>
          </a:p>
          <a:p>
            <a:r>
              <a:rPr lang="en-U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186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0263B8-AB5F-4A8C-B173-7F1CC9807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13535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DDE52-8A38-4D6D-8522-139A1590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Ressources</a:t>
            </a:r>
          </a:p>
        </p:txBody>
      </p:sp>
    </p:spTree>
    <p:extLst>
      <p:ext uri="{BB962C8B-B14F-4D97-AF65-F5344CB8AC3E}">
        <p14:creationId xmlns:p14="http://schemas.microsoft.com/office/powerpoint/2010/main" val="390800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2A3B1A-4CE3-4134-8BCA-9D95CBEC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1353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9AF32-EA36-420C-8EAC-C10E9D14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84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E24"/>
      </a:dk2>
      <a:lt2>
        <a:srgbClr val="E2E4E8"/>
      </a:lt2>
      <a:accent1>
        <a:srgbClr val="C3994D"/>
      </a:accent1>
      <a:accent2>
        <a:srgbClr val="B1553B"/>
      </a:accent2>
      <a:accent3>
        <a:srgbClr val="C34D63"/>
      </a:accent3>
      <a:accent4>
        <a:srgbClr val="B13B83"/>
      </a:accent4>
      <a:accent5>
        <a:srgbClr val="C04DC3"/>
      </a:accent5>
      <a:accent6>
        <a:srgbClr val="8140B3"/>
      </a:accent6>
      <a:hlink>
        <a:srgbClr val="517B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Thème Office</vt:lpstr>
      <vt:lpstr>AccentBoxVTI</vt:lpstr>
      <vt:lpstr>Workshop Your First Finish Game !</vt:lpstr>
      <vt:lpstr>3D</vt:lpstr>
      <vt:lpstr>Description de la séance</vt:lpstr>
      <vt:lpstr>Ressources</vt:lpstr>
      <vt:lpstr>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2020-03-07T20:10:14Z</dcterms:created>
  <dcterms:modified xsi:type="dcterms:W3CDTF">2020-03-07T20:16:34Z</dcterms:modified>
</cp:coreProperties>
</file>