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4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8FEC7-1317-4FC3-ACD3-66291BCD4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027D7-E80B-4051-895F-5D61781EB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59813-0393-4D92-B995-E509B412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2EA9-0F6F-4820-929E-CACE58F816A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B8041-ADC1-4B04-BD56-C6762263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81492-06F2-4606-89D2-F5F2B1EA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70EF-BD15-4C2E-9D2F-A933709DE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082ED-C6D7-49E5-A6D8-80A29A3F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653ACD-59ED-4B35-BDA4-B30EE89D6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169BC-F9F7-4C10-962C-68DD3294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2EA9-0F6F-4820-929E-CACE58F816A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8A512-2C65-43F8-A5A8-9C3A2378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CAFDF-FFDC-4DA8-A452-5B4839D1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70EF-BD15-4C2E-9D2F-A933709DE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3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A131A2-FB53-4A96-AF31-28B7FD918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2E6287-5A4F-48BF-851C-AA40A9E7E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61FA2-7561-4B3D-9D06-0AEC018E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2EA9-0F6F-4820-929E-CACE58F816A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C7F45-1FF3-4369-AFD1-29620096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58C32-7063-4E74-8D75-D3E62624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70EF-BD15-4C2E-9D2F-A933709DE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6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88CA-EB1E-46C5-BF20-CBBBD09F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20003-2DE0-4235-8B96-6A60DFC03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C8EA0-627B-4491-A381-1BDD2423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2EA9-0F6F-4820-929E-CACE58F816A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E01DF-6383-4ACF-B944-80C0BBC2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14295-067A-45E4-A13A-9DEEC43E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70EF-BD15-4C2E-9D2F-A933709DE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0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BD13B-720F-4AF7-89BE-6A8C9796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7D9AE5-E689-4592-9E3F-52CAE737D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E12AC-FC0C-443A-A1F2-FDA779F4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2EA9-0F6F-4820-929E-CACE58F816A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02806-8C12-4772-AFC7-11EEFBE4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B8ABA-8472-4AD0-8B02-F78F2E0A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70EF-BD15-4C2E-9D2F-A933709DE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62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AB9A-E1B8-4D21-8685-D150FD7C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3F206-BE5B-4F96-92DC-C4A99D001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494812-4B05-429D-8442-3B0769918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028F2B-FBBE-4C7E-98DD-54B7EEF4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2EA9-0F6F-4820-929E-CACE58F816A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839933-D2BB-4FA0-A188-ED56CC07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7C5900-EB9B-4AF3-BBD8-CD39217C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70EF-BD15-4C2E-9D2F-A933709DE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2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7AFE0-416A-4F5B-AC8F-EEB60845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6EC4A-707D-492A-BB52-A4AD12137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A9FF65-4376-4897-A99C-64D79AA22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B96635-D07B-482D-B4BB-A5E68AB86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70FD36-786A-4F34-8CBC-09328E9F0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0D561C-7F4B-4628-8DA5-89BC3328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2EA9-0F6F-4820-929E-CACE58F816A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3936E0-FD22-485A-BEED-6F001C1A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DE93E8-2CB5-498B-A05B-CA22F5F1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70EF-BD15-4C2E-9D2F-A933709DE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7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23A23-7F8C-409F-BF9D-9AABD87F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9D019E-051D-482A-8521-4E7CE775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2EA9-0F6F-4820-929E-CACE58F816A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B518FF-9C30-4505-9ED9-C21C9C7A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FEFE8-878A-4C90-BCAA-51D22DE1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70EF-BD15-4C2E-9D2F-A933709DE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7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B71A88-5834-4A18-83CE-FA9E2674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2EA9-0F6F-4820-929E-CACE58F816A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3439CC-401F-4DC4-925D-2F22EEE0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BB684-2E5F-42CD-82AC-5BDFA0E9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70EF-BD15-4C2E-9D2F-A933709DE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5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F04D6-41D4-418E-93EF-E6623F96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96C5D-68A1-4971-9824-A68A0602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D50880-7DB6-4614-93A4-308058992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A3C0A-FDC4-47F3-93EE-296016B7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2EA9-0F6F-4820-929E-CACE58F816A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7D309E-A137-4E9A-98DD-4419E441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98EA0-D566-4438-9DEE-DC865BB8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70EF-BD15-4C2E-9D2F-A933709DE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5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2B98D-6166-46C4-ACB8-747C14A7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06D38A-33F9-4559-B411-B1307180D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A6642-83C6-487B-BEE3-0F791C166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E606E8-2FE8-46BC-9E8B-F10E246D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2EA9-0F6F-4820-929E-CACE58F816A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EF168-4566-4821-9758-621BE9E2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793490-3DFC-407E-A2FB-F94A03AB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70EF-BD15-4C2E-9D2F-A933709DE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5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14EF55-96B1-46EC-9811-B1095A9F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284C9-02F2-44CD-A66D-933236576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32CF0-4878-4165-AA63-32D34B07A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2EA9-0F6F-4820-929E-CACE58F816A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272B6-E42B-46A4-979E-677C007EB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2D290D-60BB-46C6-8D59-21F447EBB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F70EF-BD15-4C2E-9D2F-A933709DE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701C506-C9C0-4D3B-B4C1-B2D53E985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81" r="-419" b="-1"/>
          <a:stretch/>
        </p:blipFill>
        <p:spPr>
          <a:xfrm>
            <a:off x="1711322" y="1"/>
            <a:ext cx="8721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8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4943A-3C7E-4310-8C4C-1AC91288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57632" cy="315912"/>
          </a:xfrm>
        </p:spPr>
        <p:txBody>
          <a:bodyPr>
            <a:noAutofit/>
          </a:bodyPr>
          <a:lstStyle/>
          <a:p>
            <a:r>
              <a:rPr lang="en-US" altLang="ko-KR" sz="1200" dirty="0"/>
              <a:t>0. User – </a:t>
            </a:r>
            <a:r>
              <a:rPr lang="en-US" altLang="ko-KR" sz="1200" dirty="0" err="1"/>
              <a:t>Usercharacter</a:t>
            </a:r>
            <a:endParaRPr lang="ko-KR" altLang="en-US" sz="1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E7FE5-EDE9-4591-9A7F-06609E680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4674"/>
            <a:ext cx="10515600" cy="5412289"/>
          </a:xfrm>
        </p:spPr>
        <p:txBody>
          <a:bodyPr/>
          <a:lstStyle/>
          <a:p>
            <a:r>
              <a:rPr lang="en-US" altLang="ko-KR" dirty="0" err="1"/>
              <a:t>Usercharacter</a:t>
            </a:r>
            <a:r>
              <a:rPr lang="en-US" altLang="ko-KR" dirty="0"/>
              <a:t> </a:t>
            </a:r>
            <a:r>
              <a:rPr lang="ko-KR" altLang="en-US" dirty="0"/>
              <a:t>은 설문조사로 구성되는 유저 데이터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번에 </a:t>
            </a:r>
            <a:r>
              <a:rPr lang="en-US" altLang="ko-KR" dirty="0"/>
              <a:t>1</a:t>
            </a:r>
            <a:r>
              <a:rPr lang="ko-KR" altLang="en-US" dirty="0"/>
              <a:t>개씩만 존재 가능</a:t>
            </a:r>
            <a:endParaRPr lang="en-US" altLang="ko-KR" dirty="0"/>
          </a:p>
          <a:p>
            <a:r>
              <a:rPr lang="ko-KR" altLang="en-US" dirty="0"/>
              <a:t>독립적으로 존재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FF9BC4-79DE-41FA-8C82-3ACF49A4C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86" b="51233"/>
          <a:stretch/>
        </p:blipFill>
        <p:spPr>
          <a:xfrm>
            <a:off x="5206190" y="1446756"/>
            <a:ext cx="6147610" cy="334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3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4943A-3C7E-4310-8C4C-1AC91288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57632" cy="315912"/>
          </a:xfrm>
        </p:spPr>
        <p:txBody>
          <a:bodyPr>
            <a:noAutofit/>
          </a:bodyPr>
          <a:lstStyle/>
          <a:p>
            <a:r>
              <a:rPr lang="en-US" altLang="ko-KR" sz="1200" dirty="0"/>
              <a:t>1. Location – User</a:t>
            </a:r>
            <a:endParaRPr lang="ko-KR" altLang="en-US" sz="1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E7FE5-EDE9-4591-9A7F-06609E680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5" y="722855"/>
            <a:ext cx="10515600" cy="5412289"/>
          </a:xfrm>
        </p:spPr>
        <p:txBody>
          <a:bodyPr/>
          <a:lstStyle/>
          <a:p>
            <a:r>
              <a:rPr lang="en-US" altLang="ko-KR" dirty="0"/>
              <a:t>Location </a:t>
            </a:r>
            <a:r>
              <a:rPr lang="ko-KR" altLang="en-US" dirty="0"/>
              <a:t>도 </a:t>
            </a:r>
            <a:r>
              <a:rPr lang="en-US" altLang="ko-KR" dirty="0"/>
              <a:t>User </a:t>
            </a:r>
            <a:r>
              <a:rPr lang="ko-KR" altLang="en-US" dirty="0"/>
              <a:t>에게 참조됨</a:t>
            </a:r>
            <a:r>
              <a:rPr lang="en-US" altLang="ko-KR" dirty="0"/>
              <a:t>. Shared.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가지 지역 코드로 구성됨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C614A2-4F09-4792-87B7-13848A77D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203" b="53881"/>
          <a:stretch/>
        </p:blipFill>
        <p:spPr>
          <a:xfrm>
            <a:off x="5924216" y="1359661"/>
            <a:ext cx="5260351" cy="316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4943A-3C7E-4310-8C4C-1AC91288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57632" cy="315912"/>
          </a:xfrm>
        </p:spPr>
        <p:txBody>
          <a:bodyPr>
            <a:noAutofit/>
          </a:bodyPr>
          <a:lstStyle/>
          <a:p>
            <a:r>
              <a:rPr lang="en-US" altLang="ko-KR" sz="1200" dirty="0"/>
              <a:t>2. Personality – User</a:t>
            </a:r>
            <a:endParaRPr lang="ko-KR" altLang="en-US" sz="1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E7FE5-EDE9-4591-9A7F-06609E680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937"/>
            <a:ext cx="10515600" cy="5412289"/>
          </a:xfrm>
        </p:spPr>
        <p:txBody>
          <a:bodyPr/>
          <a:lstStyle/>
          <a:p>
            <a:r>
              <a:rPr lang="ko-KR" altLang="en-US" dirty="0"/>
              <a:t>유저가 </a:t>
            </a:r>
            <a:r>
              <a:rPr lang="ko-KR" altLang="en-US" dirty="0" err="1"/>
              <a:t>퍼스널리티를</a:t>
            </a:r>
            <a:r>
              <a:rPr lang="ko-KR" altLang="en-US" dirty="0"/>
              <a:t> 선택할 수 있음</a:t>
            </a:r>
            <a:endParaRPr lang="en-US" altLang="ko-KR" dirty="0"/>
          </a:p>
          <a:p>
            <a:r>
              <a:rPr lang="ko-KR" altLang="en-US" dirty="0" err="1"/>
              <a:t>퍼스널리티는</a:t>
            </a:r>
            <a:r>
              <a:rPr lang="ko-KR" altLang="en-US" dirty="0"/>
              <a:t> 카테고리를 선택하고</a:t>
            </a:r>
            <a:r>
              <a:rPr lang="en-US" altLang="ko-KR" dirty="0"/>
              <a:t>, </a:t>
            </a:r>
            <a:r>
              <a:rPr lang="ko-KR" altLang="en-US" dirty="0"/>
              <a:t>각 가중치 가짐</a:t>
            </a:r>
            <a:endParaRPr lang="en-US" altLang="ko-KR" dirty="0"/>
          </a:p>
          <a:p>
            <a:r>
              <a:rPr lang="ko-KR" altLang="en-US" dirty="0" err="1"/>
              <a:t>퍼스널리티별</a:t>
            </a:r>
            <a:r>
              <a:rPr lang="ko-KR" altLang="en-US" dirty="0"/>
              <a:t> 각 비중치를 </a:t>
            </a:r>
            <a:r>
              <a:rPr lang="ko-KR" altLang="en-US" dirty="0" err="1"/>
              <a:t>퍼스널리티</a:t>
            </a:r>
            <a:r>
              <a:rPr lang="ko-KR" altLang="en-US" dirty="0"/>
              <a:t> </a:t>
            </a:r>
            <a:r>
              <a:rPr lang="en-US" altLang="ko-KR" dirty="0"/>
              <a:t>Ratio</a:t>
            </a:r>
            <a:r>
              <a:rPr lang="ko-KR" altLang="en-US" dirty="0"/>
              <a:t>로 관리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E34C17-B208-40FF-9EDE-518786D1C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" t="2836" r="40863" b="6137"/>
          <a:stretch/>
        </p:blipFill>
        <p:spPr>
          <a:xfrm>
            <a:off x="7791190" y="2431257"/>
            <a:ext cx="3820438" cy="478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9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4943A-3C7E-4310-8C4C-1AC91288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57632" cy="315912"/>
          </a:xfrm>
        </p:spPr>
        <p:txBody>
          <a:bodyPr>
            <a:noAutofit/>
          </a:bodyPr>
          <a:lstStyle/>
          <a:p>
            <a:r>
              <a:rPr lang="ko-KR" altLang="en-US" sz="1200" dirty="0"/>
              <a:t>유저</a:t>
            </a:r>
            <a:r>
              <a:rPr lang="en-US" altLang="ko-KR" sz="1200" dirty="0"/>
              <a:t>- </a:t>
            </a:r>
            <a:r>
              <a:rPr lang="ko-KR" altLang="en-US" sz="1200" dirty="0" err="1"/>
              <a:t>퍼스널리티</a:t>
            </a:r>
            <a:r>
              <a:rPr lang="ko-KR" altLang="en-US" sz="1200" dirty="0"/>
              <a:t> </a:t>
            </a:r>
            <a:r>
              <a:rPr lang="en-US" altLang="ko-KR" sz="1200" dirty="0"/>
              <a:t>Ratio </a:t>
            </a:r>
            <a:r>
              <a:rPr lang="ko-KR" altLang="en-US" sz="1200" dirty="0"/>
              <a:t>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E7FE5-EDE9-4591-9A7F-06609E680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4674"/>
            <a:ext cx="10515600" cy="5412289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 err="1"/>
              <a:t>퍼스널리티</a:t>
            </a:r>
            <a:r>
              <a:rPr lang="ko-KR" altLang="en-US" dirty="0"/>
              <a:t> </a:t>
            </a:r>
            <a:r>
              <a:rPr lang="en-US" altLang="ko-KR" dirty="0"/>
              <a:t>Ratio</a:t>
            </a:r>
            <a:r>
              <a:rPr lang="ko-KR" altLang="en-US" dirty="0"/>
              <a:t>는 유저 피드백을 반영하여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Personality </a:t>
            </a:r>
            <a:r>
              <a:rPr lang="ko-KR" altLang="en-US" dirty="0"/>
              <a:t>내의 카테고리 가중치에 반영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690D28-BEC1-415C-936B-D8F5E247A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14" t="3437" r="38581" b="19834"/>
          <a:stretch/>
        </p:blipFill>
        <p:spPr>
          <a:xfrm>
            <a:off x="6823243" y="1235241"/>
            <a:ext cx="3630863" cy="424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3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4943A-3C7E-4310-8C4C-1AC91288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57632" cy="315912"/>
          </a:xfrm>
        </p:spPr>
        <p:txBody>
          <a:bodyPr>
            <a:noAutofit/>
          </a:bodyPr>
          <a:lstStyle/>
          <a:p>
            <a:r>
              <a:rPr lang="en-US" altLang="ko-KR" sz="1200" dirty="0"/>
              <a:t>Category- Item</a:t>
            </a:r>
            <a:endParaRPr lang="ko-KR" altLang="en-US" sz="1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E7FE5-EDE9-4591-9A7F-06609E680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4674"/>
            <a:ext cx="10515600" cy="5412289"/>
          </a:xfrm>
        </p:spPr>
        <p:txBody>
          <a:bodyPr/>
          <a:lstStyle/>
          <a:p>
            <a:r>
              <a:rPr lang="ko-KR" altLang="en-US" dirty="0"/>
              <a:t>아이템과 카테고리는 다대다 관계를 가지고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일정 수 이상 </a:t>
            </a:r>
            <a:r>
              <a:rPr lang="ko-KR" altLang="en-US" dirty="0" err="1"/>
              <a:t>좋아요를</a:t>
            </a:r>
            <a:r>
              <a:rPr lang="ko-KR" altLang="en-US" dirty="0"/>
              <a:t> 받은 아이템들은 유명 아이템으로 관리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아이템들은 특정 </a:t>
            </a:r>
            <a:r>
              <a:rPr lang="ko-KR" altLang="en-US" dirty="0" err="1"/>
              <a:t>카테고리값의</a:t>
            </a:r>
            <a:r>
              <a:rPr lang="ko-KR" altLang="en-US" dirty="0"/>
              <a:t> 정보를 받아온다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49DB03-EB75-4414-B228-C841BE369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51868" r="33240"/>
          <a:stretch/>
        </p:blipFill>
        <p:spPr>
          <a:xfrm>
            <a:off x="5987916" y="2730674"/>
            <a:ext cx="5798032" cy="33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0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4943A-3C7E-4310-8C4C-1AC91288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57632" cy="315912"/>
          </a:xfrm>
        </p:spPr>
        <p:txBody>
          <a:bodyPr>
            <a:noAutofit/>
          </a:bodyPr>
          <a:lstStyle/>
          <a:p>
            <a:r>
              <a:rPr lang="ko-KR" altLang="en-US" sz="1200" dirty="0"/>
              <a:t>유저</a:t>
            </a:r>
            <a:r>
              <a:rPr lang="en-US" altLang="ko-KR" sz="1200" dirty="0"/>
              <a:t>- </a:t>
            </a:r>
            <a:r>
              <a:rPr lang="ko-KR" altLang="en-US" sz="1200" dirty="0"/>
              <a:t>아이템 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E7FE5-EDE9-4591-9A7F-06609E680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4674"/>
            <a:ext cx="10515600" cy="5412289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유저는 아이템 정보를 받아올 </a:t>
            </a:r>
            <a:r>
              <a:rPr lang="ko-KR" altLang="en-US" dirty="0" err="1"/>
              <a:t>떄</a:t>
            </a:r>
            <a:r>
              <a:rPr lang="en-US" altLang="ko-KR" dirty="0"/>
              <a:t>,personality</a:t>
            </a:r>
            <a:r>
              <a:rPr lang="ko-KR" altLang="en-US" dirty="0"/>
              <a:t> </a:t>
            </a:r>
            <a:r>
              <a:rPr lang="en-US" altLang="ko-KR" dirty="0"/>
              <a:t>Ratio</a:t>
            </a:r>
            <a:r>
              <a:rPr lang="ko-KR" altLang="en-US" dirty="0"/>
              <a:t> 참조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아이템 </a:t>
            </a:r>
            <a:r>
              <a:rPr lang="ko-KR" altLang="en-US" dirty="0" err="1"/>
              <a:t>즐겨찾기를</a:t>
            </a:r>
            <a:r>
              <a:rPr lang="ko-KR" altLang="en-US" dirty="0"/>
              <a:t> </a:t>
            </a:r>
            <a:r>
              <a:rPr lang="en-US" altLang="ko-KR" dirty="0"/>
              <a:t>User Favorite </a:t>
            </a:r>
            <a:r>
              <a:rPr lang="ko-KR" altLang="en-US" dirty="0"/>
              <a:t>으로 관리</a:t>
            </a:r>
            <a:r>
              <a:rPr lang="en-US" altLang="ko-KR" dirty="0"/>
              <a:t>. 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690D28-BEC1-415C-936B-D8F5E247A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12" t="5104" r="16523" b="16535"/>
          <a:stretch/>
        </p:blipFill>
        <p:spPr>
          <a:xfrm>
            <a:off x="6989523" y="1924384"/>
            <a:ext cx="4558430" cy="43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3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126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0. User – Usercharacter</vt:lpstr>
      <vt:lpstr>1. Location – User</vt:lpstr>
      <vt:lpstr>2. Personality – User</vt:lpstr>
      <vt:lpstr>유저- 퍼스널리티 Ratio 관계</vt:lpstr>
      <vt:lpstr>Category- Item</vt:lpstr>
      <vt:lpstr>유저- 아이템 관계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서한얼</dc:creator>
  <cp:lastModifiedBy>서한얼</cp:lastModifiedBy>
  <cp:revision>6</cp:revision>
  <dcterms:created xsi:type="dcterms:W3CDTF">2019-11-18T05:19:25Z</dcterms:created>
  <dcterms:modified xsi:type="dcterms:W3CDTF">2019-11-18T06:52:48Z</dcterms:modified>
</cp:coreProperties>
</file>