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452" r:id="rId2"/>
    <p:sldId id="441" r:id="rId3"/>
    <p:sldId id="461" r:id="rId4"/>
    <p:sldId id="442" r:id="rId5"/>
    <p:sldId id="462" r:id="rId6"/>
    <p:sldId id="457" r:id="rId7"/>
    <p:sldId id="458" r:id="rId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28" autoAdjust="0"/>
  </p:normalViewPr>
  <p:slideViewPr>
    <p:cSldViewPr snapToGrid="0">
      <p:cViewPr varScale="1">
        <p:scale>
          <a:sx n="100" d="100"/>
          <a:sy n="100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성별 여행지인원 조회수 평균비용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1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1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471C2-780E-4FB3-98EA-F004CBC4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0444"/>
            <a:ext cx="9144000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여행지 정보 조회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50542"/>
              </p:ext>
            </p:extLst>
          </p:nvPr>
        </p:nvGraphicFramePr>
        <p:xfrm>
          <a:off x="311150" y="914400"/>
          <a:ext cx="8524180" cy="538017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정보 조회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홈 화면으로 로그인을 한 다음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사용자의 취향에 맞게 여행지를 보여주는 기본  홈 화면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사용자는 로그인 한 상태이며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여행정보 설문조사 기능으로 사용자 정보가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저장되어있음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사용자가 로그인에 성공하거나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탭에서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나의 여행추천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effectLst/>
                        </a:rPr>
                        <a:t>탭을 클릭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새로고침하면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실행된다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정보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본 기능을 실행하면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개인화 여행지 키워드를 저장한 </a:t>
                      </a:r>
                      <a:r>
                        <a:rPr lang="ko-KR" altLang="en-US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개인화 추천 </a:t>
                      </a:r>
                      <a:r>
                        <a:rPr lang="en-US" altLang="ko-KR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키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가지고 접근하여 저장된 </a:t>
                      </a:r>
                      <a:r>
                        <a:rPr lang="ko-KR" altLang="en-US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카테고리 선호도 필드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호출한다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사용자 카테고리 선호도 값을 조회하고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모두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0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일 경우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초기 사용자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).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1.3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개인화 추천 여행지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 기반 검색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기능을 실행하고 응답을 기다린다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1.4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개인화 추천 여행지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여행지 정보를 수신한다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1.5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 수신된 여행지 정보를 사용자에게 관광지 정보를 게시물 형태로 제공한다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공공데이터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모델 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Default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조회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개인화 추천 </a:t>
                      </a:r>
                      <a:r>
                        <a:rPr lang="en-US" altLang="ko-KR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키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가지고 접근하여 저장된 </a:t>
                      </a:r>
                      <a:r>
                        <a:rPr lang="ko-KR" altLang="en-US" sz="11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정보 필드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호출한다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개인화 추천 여행지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기능의 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데이터 모델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기능을 호출한다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2.3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개인화 추천 여행지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기능에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사용자 정보 필드 정보를 송신한다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 피드백 기능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게시물에 좋아요 버튼을 눌렀을 경우 시스템은 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호출하여 게시물에 포함된 카테고리에 해당하는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필드값을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+1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여행지 정보조회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4823"/>
              </p:ext>
            </p:extLst>
          </p:nvPr>
        </p:nvGraphicFramePr>
        <p:xfrm>
          <a:off x="341376" y="1097280"/>
          <a:ext cx="8551104" cy="19425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 싫어요 피드백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게시물에 싫어요 버튼을 눌렀을 경우 시스템은 게시물을 화면에서 삭제하고 시스템은 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호출하여 게시물에 포함된 카테고리에 해당하는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필드값을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다른 지역 보기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6.1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다른 지역 보기 기능 탭을 클릭하면 탭을 통해 지역을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6.2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개인화 추천 여행지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지역 기반 검색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기능을 실행하고 응답을 기다린다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6.3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개인화 추천 여행지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에서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여행지 정보를 수신한다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6.4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 수신된 여행지 정보를 사용자에게 관광지 정보를 게시물 형태로 제공한다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정보 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30305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서버로부터 응답이 없을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피드백 취소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AF3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누른 게시물에 다시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싫어요를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눌렀을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Spec: </a:t>
            </a:r>
            <a:r>
              <a:rPr lang="ko-KR" altLang="en-US" sz="2400" dirty="0"/>
              <a:t>개인화 추천 여행지 필터링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12078"/>
              </p:ext>
            </p:extLst>
          </p:nvPr>
        </p:nvGraphicFramePr>
        <p:xfrm>
          <a:off x="222250" y="1027704"/>
          <a:ext cx="8670230" cy="57127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12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필터링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개인화 추천 여행지 정보 조회 기능이 여행지 조회를 요청할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관광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호출하여 관광지 정보를 수신한 다음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사용자의 개인 정보와 선호도를 파악해 여행지 정보를 필터링하여 개인화 추천 여행지에 송신해 주는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USE CASE.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시스템은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USE CASE 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정보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조회＂기능에서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키값을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수신한 상태이다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7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88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err="1">
                          <a:effectLst/>
                        </a:rPr>
                        <a:t>본유스케이스는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유스케이스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시스템을 실행한 다음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새로고침을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할 때마다 수행된다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100" b="0" kern="100" baseline="0" dirty="0">
                          <a:effectLst/>
                        </a:rPr>
                      </a:br>
                      <a:r>
                        <a:rPr lang="en-US" altLang="ko-KR" sz="1100" b="0" kern="100" baseline="0" dirty="0">
                          <a:effectLst/>
                        </a:rPr>
                        <a:t>1.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카테고리별 추천 기능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1.1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관광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사용자 카테고리별 호출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Input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으로 호출하고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수신 결과를 조회수 순서대로 </a:t>
                      </a:r>
                      <a:r>
                        <a:rPr lang="en-US" altLang="ko-KR" sz="1100" b="0" kern="100" baseline="0" dirty="0">
                          <a:effectLst/>
                        </a:rPr>
                        <a:t>30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리스트업 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1.2 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관광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랜덤 지역을 </a:t>
                      </a:r>
                      <a:r>
                        <a:rPr lang="en-US" altLang="ko-KR" sz="1100" b="0" kern="100" baseline="0" dirty="0">
                          <a:effectLst/>
                        </a:rPr>
                        <a:t>Input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으로 호출하고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수신 결과를 조회수 순서대로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10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리스트업 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1.3 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기능으로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결과를 송신한다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지역기반 추천 기능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2.1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관광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기능에서 수신된 지역을 </a:t>
                      </a:r>
                      <a:r>
                        <a:rPr lang="en-US" altLang="ko-KR" sz="1100" b="0" kern="100" baseline="0" dirty="0">
                          <a:effectLst/>
                        </a:rPr>
                        <a:t>INPUT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으로 관광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API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호출하고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수신 결과를 조회수 순서대로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100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2.2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사용자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키값으로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사용자 </a:t>
                      </a:r>
                      <a:r>
                        <a:rPr lang="en-US" altLang="ko-KR" sz="1100" b="0" kern="100" baseline="0" dirty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조회하여 개인 카테고리 필드를 조회한다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bg1"/>
                          </a:solidFill>
                          <a:effectLst/>
                        </a:rPr>
                        <a:t>ㄴㅇㄹㄴㄹㄴㄹㅇㄴㄹㄴㄹ</a:t>
                      </a:r>
                      <a:br>
                        <a:rPr lang="en-US" altLang="ko-KR" sz="1100" b="0" kern="100" baseline="0" dirty="0">
                          <a:effectLst/>
                        </a:rPr>
                      </a:br>
                      <a:r>
                        <a:rPr lang="en-US" altLang="ko-KR" sz="1100" b="0" kern="100" baseline="0" dirty="0">
                          <a:effectLst/>
                        </a:rPr>
                        <a:t> 2.3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2.1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에서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지역 중 사용자 카테고리 필드 값과 가장 유사한 게시물을 </a:t>
                      </a:r>
                      <a:r>
                        <a:rPr lang="en-US" altLang="ko-KR" sz="1100" b="0" kern="100" baseline="0" dirty="0">
                          <a:effectLst/>
                        </a:rPr>
                        <a:t>40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2.4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기능에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결과를 송신한다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3. Default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추천 기능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사용자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키값으로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사용자 </a:t>
                      </a:r>
                      <a:r>
                        <a:rPr lang="en-US" altLang="ko-KR" sz="1100" b="0" kern="100" baseline="0" dirty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조회하여 개인정보 필드를 조회한다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개인 정보 필드를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관광데이터 분석 모델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입력하고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출력 결과로 지역을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수신받는다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관광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지역명을 입력하고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지역 조회수 순서대로 지역정보를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40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USE CASE 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effectLst/>
                        </a:rPr>
                        <a:t>기능에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결과를 송신한다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5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800" dirty="0"/>
              <a:t>사용자 여행정보 설문조사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7296"/>
              </p:ext>
            </p:extLst>
          </p:nvPr>
        </p:nvGraphicFramePr>
        <p:xfrm>
          <a:off x="251520" y="1024128"/>
          <a:ext cx="8640960" cy="54195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여행정보 설문조사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 정보가 없거나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 관리자에 의해 비정기적으로 주거지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연령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직업 등의 사용자 설문을 받아 사용자의 개인 정보를 업데이트한다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사용자는 최초 사용자이거나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개인페이지에서 설문조사 관리를 할 수 있다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설문조사를 수행하게 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 동의를 얻어 진행하게 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 동의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개인정보 제공동의서에 동의하게 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모든 항목에 동의할 경우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여행정보 설문조사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설문조사를 수행하고 저장한다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2.2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사용자에게 설문 과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답면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리스트를 조회하고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최종 제출 여부를 묻는다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최종 제출 버튼을 클릭하면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설문조사저장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제출한 정보를 사용자 개인화 추천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로 전송한다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 개인화 추천 학습모델에서 추출된 여행지 결과를 사용자 개인화 추천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에 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업데이트한다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사용자 여행정보 설문조사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29644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설문조사를 완료하지 않고 창을 종료할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3193</TotalTime>
  <Words>613</Words>
  <Application>Microsoft Office PowerPoint</Application>
  <PresentationFormat>화면 슬라이드 쇼(4:3)</PresentationFormat>
  <Paragraphs>110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Theme</vt:lpstr>
      <vt:lpstr>Use Case Diagram</vt:lpstr>
      <vt:lpstr>Use Case Spec : 개인화 추천 여행지 정보 조회</vt:lpstr>
      <vt:lpstr>Use Case Spec : 개인화 추천 여행지 정보조회</vt:lpstr>
      <vt:lpstr>Use Case Spec : 개인화 추천 정보 조회</vt:lpstr>
      <vt:lpstr>Use Case Spec: 개인화 추천 여행지 필터링</vt:lpstr>
      <vt:lpstr>Use Case Spec : 사용자 여행정보 설문조사</vt:lpstr>
      <vt:lpstr>Use Case Spec : 사용자 여행정보 설문조사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서한얼</cp:lastModifiedBy>
  <cp:revision>262</cp:revision>
  <cp:lastPrinted>2018-09-26T15:36:53Z</cp:lastPrinted>
  <dcterms:created xsi:type="dcterms:W3CDTF">2016-03-06T05:48:58Z</dcterms:created>
  <dcterms:modified xsi:type="dcterms:W3CDTF">2019-10-13T11:26:38Z</dcterms:modified>
</cp:coreProperties>
</file>