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9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76" y="7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36841F-AFE7-433A-871C-0B66313F90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9401BB2-49E4-463B-94B9-1FCEB284E2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7FB376-5650-44A1-A930-F07FF3777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A6C1B-5540-452D-9964-84F7515A02A4}" type="datetimeFigureOut">
              <a:rPr lang="ko-KR" altLang="en-US" smtClean="0"/>
              <a:t>2019-09-25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CB21AD-6842-4AA1-9EC2-9081C4AFD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7C7024-BC00-4B19-A74C-1831D7A4B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E3A0D-DD5D-4BBF-9E04-2655B5A40A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9905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1C21A8-4927-49E1-B732-7EAD23EEF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7BCCED-38E0-4623-BB7E-5DF9D88885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4DAE46-2090-4641-A285-005C1D3F0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A6C1B-5540-452D-9964-84F7515A02A4}" type="datetimeFigureOut">
              <a:rPr lang="ko-KR" altLang="en-US" smtClean="0"/>
              <a:t>2019-09-25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B71735-0345-4A8D-8BC3-BB59F8FC0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04AC65-DA19-487F-9587-FF489275E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E3A0D-DD5D-4BBF-9E04-2655B5A40A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707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CE3F8E7-ADD5-44F1-869D-80BA9AD661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F89FCA5-B635-4D7F-A7CA-7C95E63607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000F4D-7CF1-4707-BF49-AA43669F5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A6C1B-5540-452D-9964-84F7515A02A4}" type="datetimeFigureOut">
              <a:rPr lang="ko-KR" altLang="en-US" smtClean="0"/>
              <a:t>2019-09-25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389935-71C6-460D-91CA-385B9A5B6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E8AA35-822A-4C2E-9C0B-1757AA512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E3A0D-DD5D-4BBF-9E04-2655B5A40A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7338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2FC35F-3C0D-4CC8-B511-DDF153C02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ECADC5-68E9-44CB-9716-87B85E6D45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EC350C-2E2F-4118-8346-EE5408C4C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A6C1B-5540-452D-9964-84F7515A02A4}" type="datetimeFigureOut">
              <a:rPr lang="ko-KR" altLang="en-US" smtClean="0"/>
              <a:t>2019-09-25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02ED89-E79B-437C-A668-B1F623B36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457D43-9910-4A84-BBDD-BBD1015D4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E3A0D-DD5D-4BBF-9E04-2655B5A40A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0089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2AFDFA-6564-48C0-983D-EFE448404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EB09CFD-7370-4B93-A275-168D6ECB12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4BA0FE-A89A-4613-81FC-878A21DF7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A6C1B-5540-452D-9964-84F7515A02A4}" type="datetimeFigureOut">
              <a:rPr lang="ko-KR" altLang="en-US" smtClean="0"/>
              <a:t>2019-09-25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58ABF1-D624-4313-B3A0-F473A4E26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3ADC77-FFA7-454C-AB13-3A4CA1C8F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E3A0D-DD5D-4BBF-9E04-2655B5A40A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2015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E15E9C-7FEA-45A7-BBCA-AC106D007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443647-E52C-435C-BEB7-512FB7622D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1BAC1DC-3A12-4671-8DE8-8D63DA1DAA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C953373-7855-4B36-AFB1-661BD3CC0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A6C1B-5540-452D-9964-84F7515A02A4}" type="datetimeFigureOut">
              <a:rPr lang="ko-KR" altLang="en-US" smtClean="0"/>
              <a:t>2019-09-25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AC11370-B57B-45CD-A40B-BA59A12AF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364C404-4A41-4942-964D-D16798CC5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E3A0D-DD5D-4BBF-9E04-2655B5A40A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2421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AF6A2D-C7A6-4CAA-87AB-16B3156C1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BE1816D-01EF-4D3C-9756-AAC0F728AF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BC9B91F-75F2-4A63-A98B-97B94128BD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CF894CB-70D5-407E-B5F5-7F6B1A2635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280A128-F586-481B-9B98-AD611A1A25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60D0B6E-E3C9-45E9-A9D5-CFA6C589B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A6C1B-5540-452D-9964-84F7515A02A4}" type="datetimeFigureOut">
              <a:rPr lang="ko-KR" altLang="en-US" smtClean="0"/>
              <a:t>2019-09-25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EE14F05-C125-4BC9-A501-11B7BEA17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9DCCFAE-C917-45FC-8336-31A094654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E3A0D-DD5D-4BBF-9E04-2655B5A40A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7226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E33C7D-C30B-480C-A505-AE54E0153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DE43392-BBC1-4832-BFDF-684A018DA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A6C1B-5540-452D-9964-84F7515A02A4}" type="datetimeFigureOut">
              <a:rPr lang="ko-KR" altLang="en-US" smtClean="0"/>
              <a:t>2019-09-25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79BF9E1-374F-4734-9163-E8A8A15CF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E3B8242-D9A1-43E4-9EF7-674535CB2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E3A0D-DD5D-4BBF-9E04-2655B5A40A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5647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2C9AE66-A0FE-4B84-A9CD-0141B8166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A6C1B-5540-452D-9964-84F7515A02A4}" type="datetimeFigureOut">
              <a:rPr lang="ko-KR" altLang="en-US" smtClean="0"/>
              <a:t>2019-09-25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9144C71-8C80-4FAA-99F6-AF0511EBE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6B82AD3-20B5-40B2-9F69-9F385FF89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E3A0D-DD5D-4BBF-9E04-2655B5A40A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7183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193739-BEA0-4199-8E69-CB4A6D67B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F32FFB-142B-4CAC-AE33-06532B796D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5047FF3-A551-4369-ADEC-65299B09B9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4CFECC9-596C-4D44-ADCA-EB831EE15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A6C1B-5540-452D-9964-84F7515A02A4}" type="datetimeFigureOut">
              <a:rPr lang="ko-KR" altLang="en-US" smtClean="0"/>
              <a:t>2019-09-25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4B27E27-B44B-40B6-AE1E-C2F174F25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5F8586A-32AE-4B10-B490-AE69EC9C1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E3A0D-DD5D-4BBF-9E04-2655B5A40A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1588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CF0FDB-CE41-4A27-82D7-CB301D73D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467F972-44C1-4B67-A674-47104A5009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6EE078A-5C63-42FE-9930-9A3FA5CD05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918957C-3E2A-456F-92A0-31740F763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A6C1B-5540-452D-9964-84F7515A02A4}" type="datetimeFigureOut">
              <a:rPr lang="ko-KR" altLang="en-US" smtClean="0"/>
              <a:t>2019-09-25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8C653BF-F28D-4C7C-887C-EC144A706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9E2C4A5-B8C0-46EA-AB7C-66F24AE2C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E3A0D-DD5D-4BBF-9E04-2655B5A40A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3037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F5F8116-E1B0-4078-A75C-D6BF1137E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F71DE65-8197-4A15-A0C6-84BC9D7107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5BFC55-BD5A-4CE6-B0F3-404FA3A033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DA6C1B-5540-452D-9964-84F7515A02A4}" type="datetimeFigureOut">
              <a:rPr lang="ko-KR" altLang="en-US" smtClean="0"/>
              <a:t>2019-09-25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98318E-B982-484E-966A-2494BC7E12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1B6B21-FE3A-4BDA-BBA3-FEDFC511FD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2E3A0D-DD5D-4BBF-9E04-2655B5A40A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9927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742FD686-B560-42BA-915F-16C3130263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565" y="0"/>
            <a:ext cx="1200912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6823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서한얼</dc:creator>
  <cp:lastModifiedBy>서한얼</cp:lastModifiedBy>
  <cp:revision>1</cp:revision>
  <dcterms:created xsi:type="dcterms:W3CDTF">2019-09-25T07:18:02Z</dcterms:created>
  <dcterms:modified xsi:type="dcterms:W3CDTF">2019-09-25T07:20:16Z</dcterms:modified>
</cp:coreProperties>
</file>