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90" r:id="rId3"/>
    <p:sldId id="491" r:id="rId4"/>
    <p:sldId id="487" r:id="rId5"/>
    <p:sldId id="489" r:id="rId6"/>
    <p:sldId id="492" r:id="rId7"/>
    <p:sldId id="493" r:id="rId8"/>
    <p:sldId id="50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40025B-CE39-4B3F-B74D-F96241BFFDAF}">
          <p14:sldIdLst>
            <p14:sldId id="256"/>
          </p14:sldIdLst>
        </p14:section>
        <p14:section name="로그인/회원가입" id="{D2965644-F648-416B-A203-9B652DEB70B2}">
          <p14:sldIdLst>
            <p14:sldId id="490"/>
            <p14:sldId id="491"/>
            <p14:sldId id="487"/>
            <p14:sldId id="489"/>
            <p14:sldId id="492"/>
            <p14:sldId id="493"/>
            <p14:sldId id="5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4E0AE-4931-4514-839C-D1A5770A2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C2FEDC-AC02-4941-82D3-6B94E621A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C1D97-4502-42F2-9CF3-E40F330C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E70ED-474F-4C78-9FE0-4591DE2B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0EE89-E296-429D-9F9B-EE63F006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9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25DE3-4BA8-42E8-A0BF-3CD1EBCA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2E6441-417E-4926-9D69-BB48A9304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58823-DAAD-4DA0-B624-38350060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15DB3-9DC0-4C5D-A72F-6400EED0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73CC-6246-472B-96F5-C861521B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44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1BDC49-63FA-49DD-9C32-7BA38E9B3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2EB477-9704-4DE1-87FB-21BE26DC5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9F019-A7AE-440B-B1EB-55A13B8E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4BD3D-2215-48D0-92FC-EDB7685E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BE30F-15C8-47D3-B398-4164793D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81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12192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373" y="1124744"/>
            <a:ext cx="11329259" cy="5449792"/>
          </a:xfr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1500" b="1"/>
            </a:lvl1pPr>
            <a:lvl2pPr>
              <a:lnSpc>
                <a:spcPct val="150000"/>
              </a:lnSpc>
              <a:defRPr sz="135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35360" y="394668"/>
            <a:ext cx="11521280" cy="514052"/>
          </a:xfrm>
        </p:spPr>
        <p:txBody>
          <a:bodyPr>
            <a:normAutofit/>
          </a:bodyPr>
          <a:lstStyle>
            <a:lvl1pPr algn="l">
              <a:defRPr sz="195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624"/>
            <a:ext cx="41148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7037" y="6422344"/>
            <a:ext cx="27432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286482"/>
            <a:ext cx="2382580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0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2BAA-F424-4F75-A4B3-CFE51409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AEA8E0-8435-4AD1-9794-7C10A8FC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F1C01-DFE6-496A-AD33-19EDD6D7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FC888C-29EE-4FC2-B7FF-20412059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036ED-A87A-42CA-ABF3-1EDA09F0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44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4DDDA-940A-4E76-824E-69DEDCB5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F03261-B911-4D3D-B4D6-65C371AAE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29CBF-4A1C-4608-9868-1B8F7778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AF886-B9D4-4841-BC25-31C08ECE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C391B-4D0F-48FB-AD94-F82A9B51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33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347C4-58E5-4B25-A071-395B69FE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E45A3-DCB9-41C6-AC97-77F1ABB4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1CF048-A254-4724-A90D-50CC6A0E7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B7FBD-5286-4FA5-96A0-2D6D8694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6FDBA8-9A6D-41AA-BBF6-FAAD85F3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035BB3-D1CB-41E2-96B7-A06DE4E9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59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717EF-FE7C-48A1-A1DA-C8616F49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AE277-5EB3-4DBE-9B9A-6AA36279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39EC05-C1D4-41F6-8C8E-2BBD2A90A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2ABA1D-266B-45CD-9515-9DDDB32B0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4188A1-0139-43E2-83C1-8E66FC9E5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0A0146-665E-48FC-A679-2444C431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C089D3-9F0F-45AA-82B7-F8436550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E286CF-05D2-464F-B377-C8FB5A73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4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7B0E7-3F3F-4B73-B049-2182DA8D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6FE1E5-FBD8-41B4-A402-84CBF2AE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E5DD6A-851D-4B38-9B0C-63FFA20F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2F3F53-FCC5-45A7-8AFA-FF058A52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9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A9223C-313D-477E-BA6E-463FDC5B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E7E4F1-3966-433A-9A70-049DD5FF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E3002B-797A-4F4A-8061-2E490A5E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6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F1F4B-28C7-4FBB-A094-881B090F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A9944-A499-4A64-B9AE-9E1B1F0C6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A133E6-D9E0-486F-909E-64B54C910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C6D9CE-8FFE-4059-92FF-C0EB40E6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79453-6852-43DE-8B92-99891C2D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041D28-64C7-4199-A04E-BA62AEE5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2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B10FB-D14E-4DA6-822B-013B2C70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1A350C-5C43-406B-B8F1-BFAE3F81A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BB549F-586D-4114-92BE-880A9A214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2EE95C-AE4C-4F90-928B-7DAE7CCC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9B44-AC36-4CCB-9582-802DF4878F1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C69C2-7E7D-42C4-BB9F-077A26DF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288AC0-4824-4D74-984D-439413D6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38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4395E9-156F-451C-A163-347E7153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F68B91-645C-4290-B6AF-E7965273F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F9C39-1A55-43E3-881C-4E3DE08E5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F9B44-AC36-4CCB-9582-802DF4878F1F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D61D9-4053-43D8-8E02-9093DC9C0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41F01-9365-41ED-AC09-CFCDF8AD2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0206C-EC42-4C5A-93AB-B9590BC78A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82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microsoft.com/office/2007/relationships/hdphoto" Target="../media/hdphoto2.wdp"/><Relationship Id="rId5" Type="http://schemas.openxmlformats.org/officeDocument/2006/relationships/image" Target="../media/image5.jpe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821E8-2749-4B44-B249-A6B353F64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User Flow GUISKETCH v1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F5A413-12B9-40DA-9DBD-6D55FEACD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Trip-Picker V1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로그인 까지 구현 </a:t>
            </a:r>
            <a:r>
              <a:rPr lang="en-US" altLang="ko-KR" dirty="0"/>
              <a:t>11.21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2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DF0E97-10D4-43EE-BDE3-6AC74CD7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/>
              <a:t>로그인 분기점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1.1 </a:t>
            </a:r>
            <a:r>
              <a:rPr lang="ko-KR" altLang="en-US" dirty="0"/>
              <a:t>데이터베이스에 </a:t>
            </a:r>
            <a:r>
              <a:rPr lang="ko-KR" altLang="en-US" dirty="0" err="1"/>
              <a:t>지역값과</a:t>
            </a:r>
            <a:r>
              <a:rPr lang="ko-KR" altLang="en-US" dirty="0"/>
              <a:t> </a:t>
            </a:r>
            <a:r>
              <a:rPr lang="en-US" altLang="ko-KR" dirty="0"/>
              <a:t>Personality </a:t>
            </a:r>
            <a:r>
              <a:rPr lang="ko-KR" altLang="en-US" dirty="0"/>
              <a:t>정보가 있는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메인 화면 진입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1.2 </a:t>
            </a:r>
            <a:r>
              <a:rPr lang="ko-KR" altLang="en-US" dirty="0"/>
              <a:t>데이터베이스에 </a:t>
            </a:r>
            <a:r>
              <a:rPr lang="ko-KR" altLang="en-US" dirty="0" err="1"/>
              <a:t>지역값은</a:t>
            </a:r>
            <a:r>
              <a:rPr lang="ko-KR" altLang="en-US" dirty="0"/>
              <a:t> 있으나</a:t>
            </a:r>
            <a:r>
              <a:rPr lang="en-US" altLang="ko-KR" dirty="0"/>
              <a:t>, </a:t>
            </a:r>
            <a:r>
              <a:rPr lang="en-US" altLang="ko-KR" dirty="0" err="1"/>
              <a:t>Pesonality</a:t>
            </a:r>
            <a:r>
              <a:rPr lang="en-US" altLang="ko-KR" dirty="0"/>
              <a:t> </a:t>
            </a:r>
            <a:r>
              <a:rPr lang="ko-KR" altLang="en-US" dirty="0"/>
              <a:t>정보가 없는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Personality </a:t>
            </a:r>
            <a:r>
              <a:rPr lang="ko-KR" altLang="en-US" dirty="0"/>
              <a:t>선택 화면 </a:t>
            </a:r>
            <a:r>
              <a:rPr lang="en-US" altLang="ko-KR" dirty="0"/>
              <a:t>-&gt; </a:t>
            </a:r>
            <a:r>
              <a:rPr lang="ko-KR" altLang="en-US" dirty="0"/>
              <a:t>게시물 보여주기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1.3 </a:t>
            </a:r>
            <a:r>
              <a:rPr lang="ko-KR" altLang="en-US" dirty="0"/>
              <a:t>데이터베이스에 </a:t>
            </a:r>
            <a:r>
              <a:rPr lang="ko-KR" altLang="en-US" dirty="0" err="1"/>
              <a:t>지역값과</a:t>
            </a:r>
            <a:r>
              <a:rPr lang="ko-KR" altLang="en-US" dirty="0"/>
              <a:t> </a:t>
            </a:r>
            <a:r>
              <a:rPr lang="en-US" altLang="ko-KR" dirty="0"/>
              <a:t>personality </a:t>
            </a:r>
            <a:r>
              <a:rPr lang="ko-KR" altLang="en-US" dirty="0"/>
              <a:t>정보가 없는 경우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데이터베이스에 </a:t>
            </a:r>
            <a:r>
              <a:rPr lang="ko-KR" altLang="en-US" dirty="0" err="1"/>
              <a:t>지역값과</a:t>
            </a:r>
            <a:r>
              <a:rPr lang="ko-KR" altLang="en-US" dirty="0"/>
              <a:t> </a:t>
            </a:r>
            <a:r>
              <a:rPr lang="en-US" altLang="ko-KR" dirty="0"/>
              <a:t>Personality </a:t>
            </a:r>
            <a:r>
              <a:rPr lang="ko-KR" altLang="en-US" dirty="0"/>
              <a:t>정보가 없는 경우 지역 추천 </a:t>
            </a:r>
            <a:r>
              <a:rPr lang="en-US" altLang="ko-KR" dirty="0"/>
              <a:t>/ </a:t>
            </a:r>
            <a:r>
              <a:rPr lang="ko-KR" altLang="en-US" dirty="0"/>
              <a:t>선택 화면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72A9074-ADD6-4BB8-B0DB-81409268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72913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분기점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데이터베이스에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지역값과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퍼스널리티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둘 다 있는 경우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4FC7981-8979-494D-8F8D-A79F9B776701}"/>
              </a:ext>
            </a:extLst>
          </p:cNvPr>
          <p:cNvGrpSpPr/>
          <p:nvPr/>
        </p:nvGrpSpPr>
        <p:grpSpPr>
          <a:xfrm>
            <a:off x="3463750" y="1286108"/>
            <a:ext cx="3516959" cy="4758847"/>
            <a:chOff x="948408" y="1314422"/>
            <a:chExt cx="3516959" cy="475884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DE177DA-94F1-4316-9BC7-2A6A377FF117}"/>
                </a:ext>
              </a:extLst>
            </p:cNvPr>
            <p:cNvSpPr/>
            <p:nvPr/>
          </p:nvSpPr>
          <p:spPr>
            <a:xfrm>
              <a:off x="948408" y="1314422"/>
              <a:ext cx="3516959" cy="47588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654E840-2EC8-4CE1-A069-7CCE276CD158}"/>
                </a:ext>
              </a:extLst>
            </p:cNvPr>
            <p:cNvSpPr/>
            <p:nvPr/>
          </p:nvSpPr>
          <p:spPr>
            <a:xfrm>
              <a:off x="2057883" y="1416294"/>
              <a:ext cx="1371600" cy="2668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Trip-Picker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CDEF0F3-DB22-49CA-8058-66976997BFB1}"/>
                </a:ext>
              </a:extLst>
            </p:cNvPr>
            <p:cNvSpPr/>
            <p:nvPr/>
          </p:nvSpPr>
          <p:spPr>
            <a:xfrm>
              <a:off x="948408" y="5488098"/>
              <a:ext cx="3516959" cy="585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Picture 2" descr="관련 이미지">
              <a:extLst>
                <a:ext uri="{FF2B5EF4-FFF2-40B4-BE49-F238E27FC236}">
                  <a16:creationId xmlns:a16="http://schemas.microsoft.com/office/drawing/2014/main" id="{AD9C68C3-F294-43BD-9472-7BD5BA3848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2298" y="5641947"/>
              <a:ext cx="278590" cy="27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favorites icon png에 대한 이미지 검색결과">
              <a:extLst>
                <a:ext uri="{FF2B5EF4-FFF2-40B4-BE49-F238E27FC236}">
                  <a16:creationId xmlns:a16="http://schemas.microsoft.com/office/drawing/2014/main" id="{EAEEB8D9-AE9B-48AF-BF63-14478A9DFF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6670" y="5638800"/>
              <a:ext cx="241028" cy="241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refresh icon png에 대한 이미지 검색결과">
              <a:extLst>
                <a:ext uri="{FF2B5EF4-FFF2-40B4-BE49-F238E27FC236}">
                  <a16:creationId xmlns:a16="http://schemas.microsoft.com/office/drawing/2014/main" id="{A97F81AF-7002-47F9-9267-C56594654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511" y="5639993"/>
              <a:ext cx="244856" cy="244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오버워치 전장에 대한 이미지 검색결과">
              <a:extLst>
                <a:ext uri="{FF2B5EF4-FFF2-40B4-BE49-F238E27FC236}">
                  <a16:creationId xmlns:a16="http://schemas.microsoft.com/office/drawing/2014/main" id="{AB8F0622-4A27-4415-B7D4-7330DB575C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74" t="55137" r="1060" b="8919"/>
            <a:stretch/>
          </p:blipFill>
          <p:spPr bwMode="auto">
            <a:xfrm>
              <a:off x="1035063" y="1997105"/>
              <a:ext cx="1047592" cy="933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 descr="오버워치 전장에 대한 이미지 검색결과">
              <a:extLst>
                <a:ext uri="{FF2B5EF4-FFF2-40B4-BE49-F238E27FC236}">
                  <a16:creationId xmlns:a16="http://schemas.microsoft.com/office/drawing/2014/main" id="{29E95E88-4BC8-467A-8D02-1E3F273733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9" t="2540" r="68292" b="61854"/>
            <a:stretch/>
          </p:blipFill>
          <p:spPr bwMode="auto">
            <a:xfrm>
              <a:off x="2226419" y="1997104"/>
              <a:ext cx="1047592" cy="933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 descr="오버워치 전장에 대한 이미지 검색결과">
              <a:extLst>
                <a:ext uri="{FF2B5EF4-FFF2-40B4-BE49-F238E27FC236}">
                  <a16:creationId xmlns:a16="http://schemas.microsoft.com/office/drawing/2014/main" id="{D70336DB-9D96-409E-B9F7-32A4E51B23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9" t="2540" r="68292" b="61854"/>
            <a:stretch/>
          </p:blipFill>
          <p:spPr bwMode="auto">
            <a:xfrm flipH="1">
              <a:off x="3335894" y="2010209"/>
              <a:ext cx="1047592" cy="933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8" descr="오버워치 전장에 대한 이미지 검색결과">
              <a:extLst>
                <a:ext uri="{FF2B5EF4-FFF2-40B4-BE49-F238E27FC236}">
                  <a16:creationId xmlns:a16="http://schemas.microsoft.com/office/drawing/2014/main" id="{A77FB10D-C1A4-40E8-9B8C-F8EE6F123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74" t="55137" r="1060" b="8919"/>
            <a:stretch/>
          </p:blipFill>
          <p:spPr bwMode="auto">
            <a:xfrm>
              <a:off x="1035063" y="3084388"/>
              <a:ext cx="1047592" cy="933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오버워치 전장에 대한 이미지 검색결과">
              <a:extLst>
                <a:ext uri="{FF2B5EF4-FFF2-40B4-BE49-F238E27FC236}">
                  <a16:creationId xmlns:a16="http://schemas.microsoft.com/office/drawing/2014/main" id="{B4C42FA5-7AC5-4D1A-BBF5-507D55991F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MosiaicBubbl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9" t="2540" r="68292" b="61854"/>
            <a:stretch/>
          </p:blipFill>
          <p:spPr bwMode="auto">
            <a:xfrm>
              <a:off x="2226419" y="3084387"/>
              <a:ext cx="1047592" cy="933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오버워치 전장에 대한 이미지 검색결과">
              <a:extLst>
                <a:ext uri="{FF2B5EF4-FFF2-40B4-BE49-F238E27FC236}">
                  <a16:creationId xmlns:a16="http://schemas.microsoft.com/office/drawing/2014/main" id="{E5F59FE9-B9BE-41B5-A4C5-D81D1E8284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9" t="2540" r="68292" b="61854"/>
            <a:stretch/>
          </p:blipFill>
          <p:spPr bwMode="auto">
            <a:xfrm flipH="1">
              <a:off x="3360666" y="3084386"/>
              <a:ext cx="1047592" cy="933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8" descr="오버워치 전장에 대한 이미지 검색결과">
              <a:extLst>
                <a:ext uri="{FF2B5EF4-FFF2-40B4-BE49-F238E27FC236}">
                  <a16:creationId xmlns:a16="http://schemas.microsoft.com/office/drawing/2014/main" id="{2DC5A4BB-3B0B-4148-85A2-D362AA55D3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encilGrayscale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74" t="55137" r="1060" b="8919"/>
            <a:stretch/>
          </p:blipFill>
          <p:spPr bwMode="auto">
            <a:xfrm>
              <a:off x="1035063" y="4158565"/>
              <a:ext cx="1047592" cy="933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오버워치 전장에 대한 이미지 검색결과">
              <a:extLst>
                <a:ext uri="{FF2B5EF4-FFF2-40B4-BE49-F238E27FC236}">
                  <a16:creationId xmlns:a16="http://schemas.microsoft.com/office/drawing/2014/main" id="{2C690893-7252-49D9-B7BD-31BC9FCA16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9" t="2540" r="68292" b="61854"/>
            <a:stretch/>
          </p:blipFill>
          <p:spPr bwMode="auto">
            <a:xfrm>
              <a:off x="2226419" y="4158564"/>
              <a:ext cx="1047592" cy="933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 descr="오버워치 전장에 대한 이미지 검색결과">
              <a:extLst>
                <a:ext uri="{FF2B5EF4-FFF2-40B4-BE49-F238E27FC236}">
                  <a16:creationId xmlns:a16="http://schemas.microsoft.com/office/drawing/2014/main" id="{D576EBEB-4EE0-4F74-919C-BD2039617F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9" t="2540" r="68292" b="61854"/>
            <a:stretch/>
          </p:blipFill>
          <p:spPr bwMode="auto">
            <a:xfrm flipH="1">
              <a:off x="3360666" y="4158563"/>
              <a:ext cx="1047592" cy="933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48D7333-7E8D-4E9E-ABDD-1977A7CBB69D}"/>
                </a:ext>
              </a:extLst>
            </p:cNvPr>
            <p:cNvGrpSpPr/>
            <p:nvPr/>
          </p:nvGrpSpPr>
          <p:grpSpPr>
            <a:xfrm>
              <a:off x="1035063" y="2023199"/>
              <a:ext cx="1022820" cy="938657"/>
              <a:chOff x="1035063" y="2023199"/>
              <a:chExt cx="1022820" cy="938657"/>
            </a:xfrm>
          </p:grpSpPr>
          <p:pic>
            <p:nvPicPr>
              <p:cNvPr id="66" name="Picture 10" descr="like dislike icon에 대한 이미지 검색결과">
                <a:extLst>
                  <a:ext uri="{FF2B5EF4-FFF2-40B4-BE49-F238E27FC236}">
                    <a16:creationId xmlns:a16="http://schemas.microsoft.com/office/drawing/2014/main" id="{BE2FDC9A-0894-41A8-A999-56A21C41BC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21410" b="75513" l="52900" r="90700">
                            <a14:foregroundMark x1="54400" y1="41410" x2="66600" y2="45897"/>
                            <a14:foregroundMark x1="66600" y1="45897" x2="73500" y2="45128"/>
                            <a14:foregroundMark x1="73500" y1="45128" x2="77800" y2="38846"/>
                            <a14:foregroundMark x1="77800" y1="38846" x2="70900" y2="40000"/>
                            <a14:foregroundMark x1="70900" y1="40000" x2="77000" y2="42308"/>
                            <a14:foregroundMark x1="77000" y1="42308" x2="75700" y2="34231"/>
                            <a14:foregroundMark x1="75700" y1="34231" x2="70400" y2="38333"/>
                            <a14:foregroundMark x1="70400" y1="38333" x2="68500" y2="45769"/>
                            <a14:foregroundMark x1="68500" y1="45769" x2="74900" y2="47949"/>
                            <a14:foregroundMark x1="74900" y1="47949" x2="74100" y2="36026"/>
                            <a14:foregroundMark x1="74100" y1="36026" x2="68600" y2="36026"/>
                            <a14:foregroundMark x1="68600" y1="36026" x2="65400" y2="45256"/>
                            <a14:foregroundMark x1="65400" y1="45256" x2="71500" y2="42051"/>
                            <a14:foregroundMark x1="71500" y1="42051" x2="68300" y2="35513"/>
                            <a14:foregroundMark x1="68300" y1="35513" x2="63400" y2="45769"/>
                            <a14:foregroundMark x1="63400" y1="45769" x2="73400" y2="48077"/>
                            <a14:foregroundMark x1="73400" y1="48077" x2="78900" y2="42051"/>
                            <a14:foregroundMark x1="78900" y1="42051" x2="70800" y2="36538"/>
                            <a14:foregroundMark x1="70800" y1="36538" x2="66600" y2="42821"/>
                            <a14:foregroundMark x1="66600" y1="42821" x2="66800" y2="50897"/>
                            <a14:foregroundMark x1="66800" y1="50897" x2="74000" y2="52692"/>
                            <a14:foregroundMark x1="74000" y1="52692" x2="74800" y2="43077"/>
                            <a14:foregroundMark x1="74800" y1="43077" x2="67900" y2="49744"/>
                            <a14:foregroundMark x1="67900" y1="49744" x2="68200" y2="59103"/>
                            <a14:foregroundMark x1="68200" y1="59103" x2="72800" y2="53333"/>
                            <a14:foregroundMark x1="72800" y1="53333" x2="70300" y2="59744"/>
                            <a14:foregroundMark x1="70300" y1="59744" x2="70000" y2="49359"/>
                            <a14:foregroundMark x1="70000" y1="49359" x2="63900" y2="32821"/>
                            <a14:foregroundMark x1="63900" y1="32821" x2="69400" y2="20000"/>
                            <a14:foregroundMark x1="69400" y1="20000" x2="74800" y2="21154"/>
                            <a14:foregroundMark x1="74800" y1="21154" x2="79900" y2="25000"/>
                            <a14:foregroundMark x1="79900" y1="25000" x2="91200" y2="43333"/>
                            <a14:foregroundMark x1="91200" y1="43333" x2="67900" y2="49872"/>
                            <a14:foregroundMark x1="67900" y1="49872" x2="60400" y2="49487"/>
                            <a14:foregroundMark x1="60400" y1="49487" x2="55100" y2="52179"/>
                            <a14:foregroundMark x1="55100" y1="52179" x2="54800" y2="44487"/>
                            <a14:foregroundMark x1="54800" y1="44487" x2="57500" y2="36795"/>
                            <a14:foregroundMark x1="57500" y1="36795" x2="57900" y2="36154"/>
                            <a14:foregroundMark x1="62400" y1="33333" x2="61100" y2="41026"/>
                            <a14:foregroundMark x1="61100" y1="41026" x2="62600" y2="49487"/>
                            <a14:foregroundMark x1="62600" y1="49487" x2="68000" y2="40513"/>
                            <a14:foregroundMark x1="68000" y1="40513" x2="68300" y2="32564"/>
                            <a14:foregroundMark x1="68300" y1="32564" x2="63200" y2="37308"/>
                            <a14:foregroundMark x1="63200" y1="37308" x2="65400" y2="40769"/>
                            <a14:foregroundMark x1="68800" y1="33462" x2="71900" y2="53846"/>
                            <a14:foregroundMark x1="71900" y1="53846" x2="72400" y2="51410"/>
                            <a14:foregroundMark x1="76100" y1="33077" x2="78400" y2="48077"/>
                            <a14:foregroundMark x1="82400" y1="31282" x2="82300" y2="46282"/>
                            <a14:foregroundMark x1="85300" y1="29487" x2="86900" y2="38077"/>
                            <a14:foregroundMark x1="86900" y1="38077" x2="83800" y2="52564"/>
                            <a14:foregroundMark x1="83800" y1="52564" x2="83200" y2="51282"/>
                            <a14:foregroundMark x1="85800" y1="35000" x2="81500" y2="45128"/>
                            <a14:foregroundMark x1="81500" y1="45128" x2="82700" y2="49744"/>
                            <a14:foregroundMark x1="83700" y1="42179" x2="82100" y2="35128"/>
                            <a14:foregroundMark x1="82100" y1="35128" x2="80400" y2="37949"/>
                            <a14:foregroundMark x1="78100" y1="35128" x2="71300" y2="39872"/>
                            <a14:foregroundMark x1="71300" y1="39872" x2="69300" y2="46410"/>
                            <a14:foregroundMark x1="69300" y1="46410" x2="75200" y2="40128"/>
                            <a14:foregroundMark x1="75200" y1="40128" x2="73000" y2="40000"/>
                            <a14:foregroundMark x1="71400" y1="35513" x2="71100" y2="45256"/>
                            <a14:foregroundMark x1="71100" y1="45256" x2="77500" y2="42949"/>
                            <a14:foregroundMark x1="77500" y1="42949" x2="73800" y2="32692"/>
                            <a14:foregroundMark x1="73800" y1="32692" x2="68600" y2="36538"/>
                            <a14:foregroundMark x1="68600" y1="36538" x2="70700" y2="44615"/>
                            <a14:foregroundMark x1="70600" y1="56154" x2="76000" y2="48462"/>
                            <a14:foregroundMark x1="76000" y1="48462" x2="76500" y2="40256"/>
                            <a14:foregroundMark x1="76500" y1="40256" x2="82000" y2="32692"/>
                            <a14:foregroundMark x1="82000" y1="32692" x2="78000" y2="37821"/>
                            <a14:foregroundMark x1="78000" y1="37821" x2="82900" y2="34231"/>
                            <a14:foregroundMark x1="82900" y1="34231" x2="77300" y2="38718"/>
                            <a14:foregroundMark x1="77300" y1="38718" x2="82600" y2="36154"/>
                            <a14:foregroundMark x1="82600" y1="36154" x2="78100" y2="40256"/>
                            <a14:foregroundMark x1="78100" y1="40256" x2="78600" y2="40000"/>
                            <a14:foregroundMark x1="84700" y1="34615" x2="80100" y2="46538"/>
                            <a14:foregroundMark x1="67700" y1="55256" x2="70400" y2="59744"/>
                            <a14:foregroundMark x1="65700" y1="55385" x2="69100" y2="61538"/>
                            <a14:foregroundMark x1="69100" y1="61538" x2="70000" y2="61282"/>
                            <a14:foregroundMark x1="66800" y1="56667" x2="72100" y2="60769"/>
                            <a14:foregroundMark x1="72100" y1="60769" x2="73600" y2="60256"/>
                            <a14:foregroundMark x1="52900" y1="44615" x2="52900" y2="4461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42" t="14925" r="4731" b="17717"/>
              <a:stretch/>
            </p:blipFill>
            <p:spPr bwMode="auto">
              <a:xfrm>
                <a:off x="1807466" y="2661628"/>
                <a:ext cx="250417" cy="3002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933C49EF-38B8-4DC8-B80F-42B5B6B7E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5063" y="2619515"/>
                <a:ext cx="250417" cy="309455"/>
              </a:xfrm>
              <a:prstGeom prst="rect">
                <a:avLst/>
              </a:prstGeom>
            </p:spPr>
          </p:pic>
          <p:pic>
            <p:nvPicPr>
              <p:cNvPr id="68" name="Picture 4" descr="favorites icon png에 대한 이미지 검색결과">
                <a:extLst>
                  <a:ext uri="{FF2B5EF4-FFF2-40B4-BE49-F238E27FC236}">
                    <a16:creationId xmlns:a16="http://schemas.microsoft.com/office/drawing/2014/main" id="{71551C70-92F4-404B-B6D3-4E87B6475D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2634" y="2023199"/>
                <a:ext cx="195274" cy="1952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36D5EC7-FEFE-4AEA-98A1-643544D1244D}"/>
                </a:ext>
              </a:extLst>
            </p:cNvPr>
            <p:cNvGrpSpPr/>
            <p:nvPr/>
          </p:nvGrpSpPr>
          <p:grpSpPr>
            <a:xfrm>
              <a:off x="2231193" y="2005139"/>
              <a:ext cx="1022820" cy="938657"/>
              <a:chOff x="5547945" y="2521508"/>
              <a:chExt cx="1022820" cy="938657"/>
            </a:xfrm>
          </p:grpSpPr>
          <p:pic>
            <p:nvPicPr>
              <p:cNvPr id="63" name="Picture 10" descr="like dislike icon에 대한 이미지 검색결과">
                <a:extLst>
                  <a:ext uri="{FF2B5EF4-FFF2-40B4-BE49-F238E27FC236}">
                    <a16:creationId xmlns:a16="http://schemas.microsoft.com/office/drawing/2014/main" id="{51A8A11F-9CBC-4A73-A19A-038986333A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21410" b="75513" l="52900" r="90700">
                            <a14:foregroundMark x1="54400" y1="41410" x2="66600" y2="45897"/>
                            <a14:foregroundMark x1="66600" y1="45897" x2="73500" y2="45128"/>
                            <a14:foregroundMark x1="73500" y1="45128" x2="77800" y2="38846"/>
                            <a14:foregroundMark x1="77800" y1="38846" x2="70900" y2="40000"/>
                            <a14:foregroundMark x1="70900" y1="40000" x2="77000" y2="42308"/>
                            <a14:foregroundMark x1="77000" y1="42308" x2="75700" y2="34231"/>
                            <a14:foregroundMark x1="75700" y1="34231" x2="70400" y2="38333"/>
                            <a14:foregroundMark x1="70400" y1="38333" x2="68500" y2="45769"/>
                            <a14:foregroundMark x1="68500" y1="45769" x2="74900" y2="47949"/>
                            <a14:foregroundMark x1="74900" y1="47949" x2="74100" y2="36026"/>
                            <a14:foregroundMark x1="74100" y1="36026" x2="68600" y2="36026"/>
                            <a14:foregroundMark x1="68600" y1="36026" x2="65400" y2="45256"/>
                            <a14:foregroundMark x1="65400" y1="45256" x2="71500" y2="42051"/>
                            <a14:foregroundMark x1="71500" y1="42051" x2="68300" y2="35513"/>
                            <a14:foregroundMark x1="68300" y1="35513" x2="63400" y2="45769"/>
                            <a14:foregroundMark x1="63400" y1="45769" x2="73400" y2="48077"/>
                            <a14:foregroundMark x1="73400" y1="48077" x2="78900" y2="42051"/>
                            <a14:foregroundMark x1="78900" y1="42051" x2="70800" y2="36538"/>
                            <a14:foregroundMark x1="70800" y1="36538" x2="66600" y2="42821"/>
                            <a14:foregroundMark x1="66600" y1="42821" x2="66800" y2="50897"/>
                            <a14:foregroundMark x1="66800" y1="50897" x2="74000" y2="52692"/>
                            <a14:foregroundMark x1="74000" y1="52692" x2="74800" y2="43077"/>
                            <a14:foregroundMark x1="74800" y1="43077" x2="67900" y2="49744"/>
                            <a14:foregroundMark x1="67900" y1="49744" x2="68200" y2="59103"/>
                            <a14:foregroundMark x1="68200" y1="59103" x2="72800" y2="53333"/>
                            <a14:foregroundMark x1="72800" y1="53333" x2="70300" y2="59744"/>
                            <a14:foregroundMark x1="70300" y1="59744" x2="70000" y2="49359"/>
                            <a14:foregroundMark x1="70000" y1="49359" x2="63900" y2="32821"/>
                            <a14:foregroundMark x1="63900" y1="32821" x2="69400" y2="20000"/>
                            <a14:foregroundMark x1="69400" y1="20000" x2="74800" y2="21154"/>
                            <a14:foregroundMark x1="74800" y1="21154" x2="79900" y2="25000"/>
                            <a14:foregroundMark x1="79900" y1="25000" x2="91200" y2="43333"/>
                            <a14:foregroundMark x1="91200" y1="43333" x2="67900" y2="49872"/>
                            <a14:foregroundMark x1="67900" y1="49872" x2="60400" y2="49487"/>
                            <a14:foregroundMark x1="60400" y1="49487" x2="55100" y2="52179"/>
                            <a14:foregroundMark x1="55100" y1="52179" x2="54800" y2="44487"/>
                            <a14:foregroundMark x1="54800" y1="44487" x2="57500" y2="36795"/>
                            <a14:foregroundMark x1="57500" y1="36795" x2="57900" y2="36154"/>
                            <a14:foregroundMark x1="62400" y1="33333" x2="61100" y2="41026"/>
                            <a14:foregroundMark x1="61100" y1="41026" x2="62600" y2="49487"/>
                            <a14:foregroundMark x1="62600" y1="49487" x2="68000" y2="40513"/>
                            <a14:foregroundMark x1="68000" y1="40513" x2="68300" y2="32564"/>
                            <a14:foregroundMark x1="68300" y1="32564" x2="63200" y2="37308"/>
                            <a14:foregroundMark x1="63200" y1="37308" x2="65400" y2="40769"/>
                            <a14:foregroundMark x1="68800" y1="33462" x2="71900" y2="53846"/>
                            <a14:foregroundMark x1="71900" y1="53846" x2="72400" y2="51410"/>
                            <a14:foregroundMark x1="76100" y1="33077" x2="78400" y2="48077"/>
                            <a14:foregroundMark x1="82400" y1="31282" x2="82300" y2="46282"/>
                            <a14:foregroundMark x1="85300" y1="29487" x2="86900" y2="38077"/>
                            <a14:foregroundMark x1="86900" y1="38077" x2="83800" y2="52564"/>
                            <a14:foregroundMark x1="83800" y1="52564" x2="83200" y2="51282"/>
                            <a14:foregroundMark x1="85800" y1="35000" x2="81500" y2="45128"/>
                            <a14:foregroundMark x1="81500" y1="45128" x2="82700" y2="49744"/>
                            <a14:foregroundMark x1="83700" y1="42179" x2="82100" y2="35128"/>
                            <a14:foregroundMark x1="82100" y1="35128" x2="80400" y2="37949"/>
                            <a14:foregroundMark x1="78100" y1="35128" x2="71300" y2="39872"/>
                            <a14:foregroundMark x1="71300" y1="39872" x2="69300" y2="46410"/>
                            <a14:foregroundMark x1="69300" y1="46410" x2="75200" y2="40128"/>
                            <a14:foregroundMark x1="75200" y1="40128" x2="73000" y2="40000"/>
                            <a14:foregroundMark x1="71400" y1="35513" x2="71100" y2="45256"/>
                            <a14:foregroundMark x1="71100" y1="45256" x2="77500" y2="42949"/>
                            <a14:foregroundMark x1="77500" y1="42949" x2="73800" y2="32692"/>
                            <a14:foregroundMark x1="73800" y1="32692" x2="68600" y2="36538"/>
                            <a14:foregroundMark x1="68600" y1="36538" x2="70700" y2="44615"/>
                            <a14:foregroundMark x1="70600" y1="56154" x2="76000" y2="48462"/>
                            <a14:foregroundMark x1="76000" y1="48462" x2="76500" y2="40256"/>
                            <a14:foregroundMark x1="76500" y1="40256" x2="82000" y2="32692"/>
                            <a14:foregroundMark x1="82000" y1="32692" x2="78000" y2="37821"/>
                            <a14:foregroundMark x1="78000" y1="37821" x2="82900" y2="34231"/>
                            <a14:foregroundMark x1="82900" y1="34231" x2="77300" y2="38718"/>
                            <a14:foregroundMark x1="77300" y1="38718" x2="82600" y2="36154"/>
                            <a14:foregroundMark x1="82600" y1="36154" x2="78100" y2="40256"/>
                            <a14:foregroundMark x1="78100" y1="40256" x2="78600" y2="40000"/>
                            <a14:foregroundMark x1="84700" y1="34615" x2="80100" y2="46538"/>
                            <a14:foregroundMark x1="67700" y1="55256" x2="70400" y2="59744"/>
                            <a14:foregroundMark x1="65700" y1="55385" x2="69100" y2="61538"/>
                            <a14:foregroundMark x1="69100" y1="61538" x2="70000" y2="61282"/>
                            <a14:foregroundMark x1="66800" y1="56667" x2="72100" y2="60769"/>
                            <a14:foregroundMark x1="72100" y1="60769" x2="73600" y2="60256"/>
                            <a14:foregroundMark x1="52900" y1="44615" x2="52900" y2="4461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42" t="14925" r="4731" b="17717"/>
              <a:stretch/>
            </p:blipFill>
            <p:spPr bwMode="auto">
              <a:xfrm>
                <a:off x="6320348" y="3159937"/>
                <a:ext cx="250417" cy="3002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1516EACA-DA3B-4AAE-85CE-CC82D64932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47945" y="3117824"/>
                <a:ext cx="250417" cy="309455"/>
              </a:xfrm>
              <a:prstGeom prst="rect">
                <a:avLst/>
              </a:prstGeom>
            </p:spPr>
          </p:pic>
          <p:pic>
            <p:nvPicPr>
              <p:cNvPr id="65" name="Picture 4" descr="favorites icon png에 대한 이미지 검색결과">
                <a:extLst>
                  <a:ext uri="{FF2B5EF4-FFF2-40B4-BE49-F238E27FC236}">
                    <a16:creationId xmlns:a16="http://schemas.microsoft.com/office/drawing/2014/main" id="{35A886E0-70D9-40E3-9B18-1919EA117C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5516" y="2521508"/>
                <a:ext cx="195274" cy="1952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400ABF0-36AD-40A2-8569-2A6E61FECB67}"/>
                </a:ext>
              </a:extLst>
            </p:cNvPr>
            <p:cNvGrpSpPr/>
            <p:nvPr/>
          </p:nvGrpSpPr>
          <p:grpSpPr>
            <a:xfrm>
              <a:off x="3350604" y="2031192"/>
              <a:ext cx="1022820" cy="938657"/>
              <a:chOff x="5547945" y="2521508"/>
              <a:chExt cx="1022820" cy="938657"/>
            </a:xfrm>
          </p:grpSpPr>
          <p:pic>
            <p:nvPicPr>
              <p:cNvPr id="60" name="Picture 10" descr="like dislike icon에 대한 이미지 검색결과">
                <a:extLst>
                  <a:ext uri="{FF2B5EF4-FFF2-40B4-BE49-F238E27FC236}">
                    <a16:creationId xmlns:a16="http://schemas.microsoft.com/office/drawing/2014/main" id="{00CC7750-B2B2-44EC-B940-E6C6F4C33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21410" b="75513" l="52900" r="90700">
                            <a14:foregroundMark x1="54400" y1="41410" x2="66600" y2="45897"/>
                            <a14:foregroundMark x1="66600" y1="45897" x2="73500" y2="45128"/>
                            <a14:foregroundMark x1="73500" y1="45128" x2="77800" y2="38846"/>
                            <a14:foregroundMark x1="77800" y1="38846" x2="70900" y2="40000"/>
                            <a14:foregroundMark x1="70900" y1="40000" x2="77000" y2="42308"/>
                            <a14:foregroundMark x1="77000" y1="42308" x2="75700" y2="34231"/>
                            <a14:foregroundMark x1="75700" y1="34231" x2="70400" y2="38333"/>
                            <a14:foregroundMark x1="70400" y1="38333" x2="68500" y2="45769"/>
                            <a14:foregroundMark x1="68500" y1="45769" x2="74900" y2="47949"/>
                            <a14:foregroundMark x1="74900" y1="47949" x2="74100" y2="36026"/>
                            <a14:foregroundMark x1="74100" y1="36026" x2="68600" y2="36026"/>
                            <a14:foregroundMark x1="68600" y1="36026" x2="65400" y2="45256"/>
                            <a14:foregroundMark x1="65400" y1="45256" x2="71500" y2="42051"/>
                            <a14:foregroundMark x1="71500" y1="42051" x2="68300" y2="35513"/>
                            <a14:foregroundMark x1="68300" y1="35513" x2="63400" y2="45769"/>
                            <a14:foregroundMark x1="63400" y1="45769" x2="73400" y2="48077"/>
                            <a14:foregroundMark x1="73400" y1="48077" x2="78900" y2="42051"/>
                            <a14:foregroundMark x1="78900" y1="42051" x2="70800" y2="36538"/>
                            <a14:foregroundMark x1="70800" y1="36538" x2="66600" y2="42821"/>
                            <a14:foregroundMark x1="66600" y1="42821" x2="66800" y2="50897"/>
                            <a14:foregroundMark x1="66800" y1="50897" x2="74000" y2="52692"/>
                            <a14:foregroundMark x1="74000" y1="52692" x2="74800" y2="43077"/>
                            <a14:foregroundMark x1="74800" y1="43077" x2="67900" y2="49744"/>
                            <a14:foregroundMark x1="67900" y1="49744" x2="68200" y2="59103"/>
                            <a14:foregroundMark x1="68200" y1="59103" x2="72800" y2="53333"/>
                            <a14:foregroundMark x1="72800" y1="53333" x2="70300" y2="59744"/>
                            <a14:foregroundMark x1="70300" y1="59744" x2="70000" y2="49359"/>
                            <a14:foregroundMark x1="70000" y1="49359" x2="63900" y2="32821"/>
                            <a14:foregroundMark x1="63900" y1="32821" x2="69400" y2="20000"/>
                            <a14:foregroundMark x1="69400" y1="20000" x2="74800" y2="21154"/>
                            <a14:foregroundMark x1="74800" y1="21154" x2="79900" y2="25000"/>
                            <a14:foregroundMark x1="79900" y1="25000" x2="91200" y2="43333"/>
                            <a14:foregroundMark x1="91200" y1="43333" x2="67900" y2="49872"/>
                            <a14:foregroundMark x1="67900" y1="49872" x2="60400" y2="49487"/>
                            <a14:foregroundMark x1="60400" y1="49487" x2="55100" y2="52179"/>
                            <a14:foregroundMark x1="55100" y1="52179" x2="54800" y2="44487"/>
                            <a14:foregroundMark x1="54800" y1="44487" x2="57500" y2="36795"/>
                            <a14:foregroundMark x1="57500" y1="36795" x2="57900" y2="36154"/>
                            <a14:foregroundMark x1="62400" y1="33333" x2="61100" y2="41026"/>
                            <a14:foregroundMark x1="61100" y1="41026" x2="62600" y2="49487"/>
                            <a14:foregroundMark x1="62600" y1="49487" x2="68000" y2="40513"/>
                            <a14:foregroundMark x1="68000" y1="40513" x2="68300" y2="32564"/>
                            <a14:foregroundMark x1="68300" y1="32564" x2="63200" y2="37308"/>
                            <a14:foregroundMark x1="63200" y1="37308" x2="65400" y2="40769"/>
                            <a14:foregroundMark x1="68800" y1="33462" x2="71900" y2="53846"/>
                            <a14:foregroundMark x1="71900" y1="53846" x2="72400" y2="51410"/>
                            <a14:foregroundMark x1="76100" y1="33077" x2="78400" y2="48077"/>
                            <a14:foregroundMark x1="82400" y1="31282" x2="82300" y2="46282"/>
                            <a14:foregroundMark x1="85300" y1="29487" x2="86900" y2="38077"/>
                            <a14:foregroundMark x1="86900" y1="38077" x2="83800" y2="52564"/>
                            <a14:foregroundMark x1="83800" y1="52564" x2="83200" y2="51282"/>
                            <a14:foregroundMark x1="85800" y1="35000" x2="81500" y2="45128"/>
                            <a14:foregroundMark x1="81500" y1="45128" x2="82700" y2="49744"/>
                            <a14:foregroundMark x1="83700" y1="42179" x2="82100" y2="35128"/>
                            <a14:foregroundMark x1="82100" y1="35128" x2="80400" y2="37949"/>
                            <a14:foregroundMark x1="78100" y1="35128" x2="71300" y2="39872"/>
                            <a14:foregroundMark x1="71300" y1="39872" x2="69300" y2="46410"/>
                            <a14:foregroundMark x1="69300" y1="46410" x2="75200" y2="40128"/>
                            <a14:foregroundMark x1="75200" y1="40128" x2="73000" y2="40000"/>
                            <a14:foregroundMark x1="71400" y1="35513" x2="71100" y2="45256"/>
                            <a14:foregroundMark x1="71100" y1="45256" x2="77500" y2="42949"/>
                            <a14:foregroundMark x1="77500" y1="42949" x2="73800" y2="32692"/>
                            <a14:foregroundMark x1="73800" y1="32692" x2="68600" y2="36538"/>
                            <a14:foregroundMark x1="68600" y1="36538" x2="70700" y2="44615"/>
                            <a14:foregroundMark x1="70600" y1="56154" x2="76000" y2="48462"/>
                            <a14:foregroundMark x1="76000" y1="48462" x2="76500" y2="40256"/>
                            <a14:foregroundMark x1="76500" y1="40256" x2="82000" y2="32692"/>
                            <a14:foregroundMark x1="82000" y1="32692" x2="78000" y2="37821"/>
                            <a14:foregroundMark x1="78000" y1="37821" x2="82900" y2="34231"/>
                            <a14:foregroundMark x1="82900" y1="34231" x2="77300" y2="38718"/>
                            <a14:foregroundMark x1="77300" y1="38718" x2="82600" y2="36154"/>
                            <a14:foregroundMark x1="82600" y1="36154" x2="78100" y2="40256"/>
                            <a14:foregroundMark x1="78100" y1="40256" x2="78600" y2="40000"/>
                            <a14:foregroundMark x1="84700" y1="34615" x2="80100" y2="46538"/>
                            <a14:foregroundMark x1="67700" y1="55256" x2="70400" y2="59744"/>
                            <a14:foregroundMark x1="65700" y1="55385" x2="69100" y2="61538"/>
                            <a14:foregroundMark x1="69100" y1="61538" x2="70000" y2="61282"/>
                            <a14:foregroundMark x1="66800" y1="56667" x2="72100" y2="60769"/>
                            <a14:foregroundMark x1="72100" y1="60769" x2="73600" y2="60256"/>
                            <a14:foregroundMark x1="52900" y1="44615" x2="52900" y2="4461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42" t="14925" r="4731" b="17717"/>
              <a:stretch/>
            </p:blipFill>
            <p:spPr bwMode="auto">
              <a:xfrm>
                <a:off x="6320348" y="3159937"/>
                <a:ext cx="250417" cy="3002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28CF776F-6FA8-4CAD-8A1F-7A9B4997C5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47945" y="3117824"/>
                <a:ext cx="250417" cy="309455"/>
              </a:xfrm>
              <a:prstGeom prst="rect">
                <a:avLst/>
              </a:prstGeom>
            </p:spPr>
          </p:pic>
          <p:pic>
            <p:nvPicPr>
              <p:cNvPr id="62" name="Picture 4" descr="favorites icon png에 대한 이미지 검색결과">
                <a:extLst>
                  <a:ext uri="{FF2B5EF4-FFF2-40B4-BE49-F238E27FC236}">
                    <a16:creationId xmlns:a16="http://schemas.microsoft.com/office/drawing/2014/main" id="{9524A144-70D4-4C56-A2B0-BD1F7FEB73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5516" y="2521508"/>
                <a:ext cx="195274" cy="1952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40B56B6-E4C5-46C9-9872-976F1DD0CB05}"/>
                </a:ext>
              </a:extLst>
            </p:cNvPr>
            <p:cNvGrpSpPr/>
            <p:nvPr/>
          </p:nvGrpSpPr>
          <p:grpSpPr>
            <a:xfrm>
              <a:off x="3358279" y="3115246"/>
              <a:ext cx="1022820" cy="938657"/>
              <a:chOff x="5547945" y="2521508"/>
              <a:chExt cx="1022820" cy="938657"/>
            </a:xfrm>
          </p:grpSpPr>
          <p:pic>
            <p:nvPicPr>
              <p:cNvPr id="57" name="Picture 10" descr="like dislike icon에 대한 이미지 검색결과">
                <a:extLst>
                  <a:ext uri="{FF2B5EF4-FFF2-40B4-BE49-F238E27FC236}">
                    <a16:creationId xmlns:a16="http://schemas.microsoft.com/office/drawing/2014/main" id="{D0CCFBC9-4457-4605-97A6-3F9AF8BD68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21410" b="75513" l="52900" r="90700">
                            <a14:foregroundMark x1="54400" y1="41410" x2="66600" y2="45897"/>
                            <a14:foregroundMark x1="66600" y1="45897" x2="73500" y2="45128"/>
                            <a14:foregroundMark x1="73500" y1="45128" x2="77800" y2="38846"/>
                            <a14:foregroundMark x1="77800" y1="38846" x2="70900" y2="40000"/>
                            <a14:foregroundMark x1="70900" y1="40000" x2="77000" y2="42308"/>
                            <a14:foregroundMark x1="77000" y1="42308" x2="75700" y2="34231"/>
                            <a14:foregroundMark x1="75700" y1="34231" x2="70400" y2="38333"/>
                            <a14:foregroundMark x1="70400" y1="38333" x2="68500" y2="45769"/>
                            <a14:foregroundMark x1="68500" y1="45769" x2="74900" y2="47949"/>
                            <a14:foregroundMark x1="74900" y1="47949" x2="74100" y2="36026"/>
                            <a14:foregroundMark x1="74100" y1="36026" x2="68600" y2="36026"/>
                            <a14:foregroundMark x1="68600" y1="36026" x2="65400" y2="45256"/>
                            <a14:foregroundMark x1="65400" y1="45256" x2="71500" y2="42051"/>
                            <a14:foregroundMark x1="71500" y1="42051" x2="68300" y2="35513"/>
                            <a14:foregroundMark x1="68300" y1="35513" x2="63400" y2="45769"/>
                            <a14:foregroundMark x1="63400" y1="45769" x2="73400" y2="48077"/>
                            <a14:foregroundMark x1="73400" y1="48077" x2="78900" y2="42051"/>
                            <a14:foregroundMark x1="78900" y1="42051" x2="70800" y2="36538"/>
                            <a14:foregroundMark x1="70800" y1="36538" x2="66600" y2="42821"/>
                            <a14:foregroundMark x1="66600" y1="42821" x2="66800" y2="50897"/>
                            <a14:foregroundMark x1="66800" y1="50897" x2="74000" y2="52692"/>
                            <a14:foregroundMark x1="74000" y1="52692" x2="74800" y2="43077"/>
                            <a14:foregroundMark x1="74800" y1="43077" x2="67900" y2="49744"/>
                            <a14:foregroundMark x1="67900" y1="49744" x2="68200" y2="59103"/>
                            <a14:foregroundMark x1="68200" y1="59103" x2="72800" y2="53333"/>
                            <a14:foregroundMark x1="72800" y1="53333" x2="70300" y2="59744"/>
                            <a14:foregroundMark x1="70300" y1="59744" x2="70000" y2="49359"/>
                            <a14:foregroundMark x1="70000" y1="49359" x2="63900" y2="32821"/>
                            <a14:foregroundMark x1="63900" y1="32821" x2="69400" y2="20000"/>
                            <a14:foregroundMark x1="69400" y1="20000" x2="74800" y2="21154"/>
                            <a14:foregroundMark x1="74800" y1="21154" x2="79900" y2="25000"/>
                            <a14:foregroundMark x1="79900" y1="25000" x2="91200" y2="43333"/>
                            <a14:foregroundMark x1="91200" y1="43333" x2="67900" y2="49872"/>
                            <a14:foregroundMark x1="67900" y1="49872" x2="60400" y2="49487"/>
                            <a14:foregroundMark x1="60400" y1="49487" x2="55100" y2="52179"/>
                            <a14:foregroundMark x1="55100" y1="52179" x2="54800" y2="44487"/>
                            <a14:foregroundMark x1="54800" y1="44487" x2="57500" y2="36795"/>
                            <a14:foregroundMark x1="57500" y1="36795" x2="57900" y2="36154"/>
                            <a14:foregroundMark x1="62400" y1="33333" x2="61100" y2="41026"/>
                            <a14:foregroundMark x1="61100" y1="41026" x2="62600" y2="49487"/>
                            <a14:foregroundMark x1="62600" y1="49487" x2="68000" y2="40513"/>
                            <a14:foregroundMark x1="68000" y1="40513" x2="68300" y2="32564"/>
                            <a14:foregroundMark x1="68300" y1="32564" x2="63200" y2="37308"/>
                            <a14:foregroundMark x1="63200" y1="37308" x2="65400" y2="40769"/>
                            <a14:foregroundMark x1="68800" y1="33462" x2="71900" y2="53846"/>
                            <a14:foregroundMark x1="71900" y1="53846" x2="72400" y2="51410"/>
                            <a14:foregroundMark x1="76100" y1="33077" x2="78400" y2="48077"/>
                            <a14:foregroundMark x1="82400" y1="31282" x2="82300" y2="46282"/>
                            <a14:foregroundMark x1="85300" y1="29487" x2="86900" y2="38077"/>
                            <a14:foregroundMark x1="86900" y1="38077" x2="83800" y2="52564"/>
                            <a14:foregroundMark x1="83800" y1="52564" x2="83200" y2="51282"/>
                            <a14:foregroundMark x1="85800" y1="35000" x2="81500" y2="45128"/>
                            <a14:foregroundMark x1="81500" y1="45128" x2="82700" y2="49744"/>
                            <a14:foregroundMark x1="83700" y1="42179" x2="82100" y2="35128"/>
                            <a14:foregroundMark x1="82100" y1="35128" x2="80400" y2="37949"/>
                            <a14:foregroundMark x1="78100" y1="35128" x2="71300" y2="39872"/>
                            <a14:foregroundMark x1="71300" y1="39872" x2="69300" y2="46410"/>
                            <a14:foregroundMark x1="69300" y1="46410" x2="75200" y2="40128"/>
                            <a14:foregroundMark x1="75200" y1="40128" x2="73000" y2="40000"/>
                            <a14:foregroundMark x1="71400" y1="35513" x2="71100" y2="45256"/>
                            <a14:foregroundMark x1="71100" y1="45256" x2="77500" y2="42949"/>
                            <a14:foregroundMark x1="77500" y1="42949" x2="73800" y2="32692"/>
                            <a14:foregroundMark x1="73800" y1="32692" x2="68600" y2="36538"/>
                            <a14:foregroundMark x1="68600" y1="36538" x2="70700" y2="44615"/>
                            <a14:foregroundMark x1="70600" y1="56154" x2="76000" y2="48462"/>
                            <a14:foregroundMark x1="76000" y1="48462" x2="76500" y2="40256"/>
                            <a14:foregroundMark x1="76500" y1="40256" x2="82000" y2="32692"/>
                            <a14:foregroundMark x1="82000" y1="32692" x2="78000" y2="37821"/>
                            <a14:foregroundMark x1="78000" y1="37821" x2="82900" y2="34231"/>
                            <a14:foregroundMark x1="82900" y1="34231" x2="77300" y2="38718"/>
                            <a14:foregroundMark x1="77300" y1="38718" x2="82600" y2="36154"/>
                            <a14:foregroundMark x1="82600" y1="36154" x2="78100" y2="40256"/>
                            <a14:foregroundMark x1="78100" y1="40256" x2="78600" y2="40000"/>
                            <a14:foregroundMark x1="84700" y1="34615" x2="80100" y2="46538"/>
                            <a14:foregroundMark x1="67700" y1="55256" x2="70400" y2="59744"/>
                            <a14:foregroundMark x1="65700" y1="55385" x2="69100" y2="61538"/>
                            <a14:foregroundMark x1="69100" y1="61538" x2="70000" y2="61282"/>
                            <a14:foregroundMark x1="66800" y1="56667" x2="72100" y2="60769"/>
                            <a14:foregroundMark x1="72100" y1="60769" x2="73600" y2="60256"/>
                            <a14:foregroundMark x1="52900" y1="44615" x2="52900" y2="4461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42" t="14925" r="4731" b="17717"/>
              <a:stretch/>
            </p:blipFill>
            <p:spPr bwMode="auto">
              <a:xfrm>
                <a:off x="6320348" y="3159937"/>
                <a:ext cx="250417" cy="3002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7BE3BE63-2A84-47DF-8F05-6B0DE1B69A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47945" y="3117824"/>
                <a:ext cx="250417" cy="309455"/>
              </a:xfrm>
              <a:prstGeom prst="rect">
                <a:avLst/>
              </a:prstGeom>
            </p:spPr>
          </p:pic>
          <p:pic>
            <p:nvPicPr>
              <p:cNvPr id="59" name="Picture 4" descr="favorites icon png에 대한 이미지 검색결과">
                <a:extLst>
                  <a:ext uri="{FF2B5EF4-FFF2-40B4-BE49-F238E27FC236}">
                    <a16:creationId xmlns:a16="http://schemas.microsoft.com/office/drawing/2014/main" id="{C4837A77-8D54-4291-9309-F34B60CDB2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5516" y="2521508"/>
                <a:ext cx="195274" cy="1952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235898F-2786-4633-BB06-505A30B3261C}"/>
                </a:ext>
              </a:extLst>
            </p:cNvPr>
            <p:cNvGrpSpPr/>
            <p:nvPr/>
          </p:nvGrpSpPr>
          <p:grpSpPr>
            <a:xfrm>
              <a:off x="2217288" y="3102241"/>
              <a:ext cx="1022820" cy="938657"/>
              <a:chOff x="5547945" y="2521508"/>
              <a:chExt cx="1022820" cy="938657"/>
            </a:xfrm>
          </p:grpSpPr>
          <p:pic>
            <p:nvPicPr>
              <p:cNvPr id="54" name="Picture 10" descr="like dislike icon에 대한 이미지 검색결과">
                <a:extLst>
                  <a:ext uri="{FF2B5EF4-FFF2-40B4-BE49-F238E27FC236}">
                    <a16:creationId xmlns:a16="http://schemas.microsoft.com/office/drawing/2014/main" id="{EDD5AD02-49F0-4582-8DE2-432B041E2E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21410" b="75513" l="52900" r="90700">
                            <a14:foregroundMark x1="54400" y1="41410" x2="66600" y2="45897"/>
                            <a14:foregroundMark x1="66600" y1="45897" x2="73500" y2="45128"/>
                            <a14:foregroundMark x1="73500" y1="45128" x2="77800" y2="38846"/>
                            <a14:foregroundMark x1="77800" y1="38846" x2="70900" y2="40000"/>
                            <a14:foregroundMark x1="70900" y1="40000" x2="77000" y2="42308"/>
                            <a14:foregroundMark x1="77000" y1="42308" x2="75700" y2="34231"/>
                            <a14:foregroundMark x1="75700" y1="34231" x2="70400" y2="38333"/>
                            <a14:foregroundMark x1="70400" y1="38333" x2="68500" y2="45769"/>
                            <a14:foregroundMark x1="68500" y1="45769" x2="74900" y2="47949"/>
                            <a14:foregroundMark x1="74900" y1="47949" x2="74100" y2="36026"/>
                            <a14:foregroundMark x1="74100" y1="36026" x2="68600" y2="36026"/>
                            <a14:foregroundMark x1="68600" y1="36026" x2="65400" y2="45256"/>
                            <a14:foregroundMark x1="65400" y1="45256" x2="71500" y2="42051"/>
                            <a14:foregroundMark x1="71500" y1="42051" x2="68300" y2="35513"/>
                            <a14:foregroundMark x1="68300" y1="35513" x2="63400" y2="45769"/>
                            <a14:foregroundMark x1="63400" y1="45769" x2="73400" y2="48077"/>
                            <a14:foregroundMark x1="73400" y1="48077" x2="78900" y2="42051"/>
                            <a14:foregroundMark x1="78900" y1="42051" x2="70800" y2="36538"/>
                            <a14:foregroundMark x1="70800" y1="36538" x2="66600" y2="42821"/>
                            <a14:foregroundMark x1="66600" y1="42821" x2="66800" y2="50897"/>
                            <a14:foregroundMark x1="66800" y1="50897" x2="74000" y2="52692"/>
                            <a14:foregroundMark x1="74000" y1="52692" x2="74800" y2="43077"/>
                            <a14:foregroundMark x1="74800" y1="43077" x2="67900" y2="49744"/>
                            <a14:foregroundMark x1="67900" y1="49744" x2="68200" y2="59103"/>
                            <a14:foregroundMark x1="68200" y1="59103" x2="72800" y2="53333"/>
                            <a14:foregroundMark x1="72800" y1="53333" x2="70300" y2="59744"/>
                            <a14:foregroundMark x1="70300" y1="59744" x2="70000" y2="49359"/>
                            <a14:foregroundMark x1="70000" y1="49359" x2="63900" y2="32821"/>
                            <a14:foregroundMark x1="63900" y1="32821" x2="69400" y2="20000"/>
                            <a14:foregroundMark x1="69400" y1="20000" x2="74800" y2="21154"/>
                            <a14:foregroundMark x1="74800" y1="21154" x2="79900" y2="25000"/>
                            <a14:foregroundMark x1="79900" y1="25000" x2="91200" y2="43333"/>
                            <a14:foregroundMark x1="91200" y1="43333" x2="67900" y2="49872"/>
                            <a14:foregroundMark x1="67900" y1="49872" x2="60400" y2="49487"/>
                            <a14:foregroundMark x1="60400" y1="49487" x2="55100" y2="52179"/>
                            <a14:foregroundMark x1="55100" y1="52179" x2="54800" y2="44487"/>
                            <a14:foregroundMark x1="54800" y1="44487" x2="57500" y2="36795"/>
                            <a14:foregroundMark x1="57500" y1="36795" x2="57900" y2="36154"/>
                            <a14:foregroundMark x1="62400" y1="33333" x2="61100" y2="41026"/>
                            <a14:foregroundMark x1="61100" y1="41026" x2="62600" y2="49487"/>
                            <a14:foregroundMark x1="62600" y1="49487" x2="68000" y2="40513"/>
                            <a14:foregroundMark x1="68000" y1="40513" x2="68300" y2="32564"/>
                            <a14:foregroundMark x1="68300" y1="32564" x2="63200" y2="37308"/>
                            <a14:foregroundMark x1="63200" y1="37308" x2="65400" y2="40769"/>
                            <a14:foregroundMark x1="68800" y1="33462" x2="71900" y2="53846"/>
                            <a14:foregroundMark x1="71900" y1="53846" x2="72400" y2="51410"/>
                            <a14:foregroundMark x1="76100" y1="33077" x2="78400" y2="48077"/>
                            <a14:foregroundMark x1="82400" y1="31282" x2="82300" y2="46282"/>
                            <a14:foregroundMark x1="85300" y1="29487" x2="86900" y2="38077"/>
                            <a14:foregroundMark x1="86900" y1="38077" x2="83800" y2="52564"/>
                            <a14:foregroundMark x1="83800" y1="52564" x2="83200" y2="51282"/>
                            <a14:foregroundMark x1="85800" y1="35000" x2="81500" y2="45128"/>
                            <a14:foregroundMark x1="81500" y1="45128" x2="82700" y2="49744"/>
                            <a14:foregroundMark x1="83700" y1="42179" x2="82100" y2="35128"/>
                            <a14:foregroundMark x1="82100" y1="35128" x2="80400" y2="37949"/>
                            <a14:foregroundMark x1="78100" y1="35128" x2="71300" y2="39872"/>
                            <a14:foregroundMark x1="71300" y1="39872" x2="69300" y2="46410"/>
                            <a14:foregroundMark x1="69300" y1="46410" x2="75200" y2="40128"/>
                            <a14:foregroundMark x1="75200" y1="40128" x2="73000" y2="40000"/>
                            <a14:foregroundMark x1="71400" y1="35513" x2="71100" y2="45256"/>
                            <a14:foregroundMark x1="71100" y1="45256" x2="77500" y2="42949"/>
                            <a14:foregroundMark x1="77500" y1="42949" x2="73800" y2="32692"/>
                            <a14:foregroundMark x1="73800" y1="32692" x2="68600" y2="36538"/>
                            <a14:foregroundMark x1="68600" y1="36538" x2="70700" y2="44615"/>
                            <a14:foregroundMark x1="70600" y1="56154" x2="76000" y2="48462"/>
                            <a14:foregroundMark x1="76000" y1="48462" x2="76500" y2="40256"/>
                            <a14:foregroundMark x1="76500" y1="40256" x2="82000" y2="32692"/>
                            <a14:foregroundMark x1="82000" y1="32692" x2="78000" y2="37821"/>
                            <a14:foregroundMark x1="78000" y1="37821" x2="82900" y2="34231"/>
                            <a14:foregroundMark x1="82900" y1="34231" x2="77300" y2="38718"/>
                            <a14:foregroundMark x1="77300" y1="38718" x2="82600" y2="36154"/>
                            <a14:foregroundMark x1="82600" y1="36154" x2="78100" y2="40256"/>
                            <a14:foregroundMark x1="78100" y1="40256" x2="78600" y2="40000"/>
                            <a14:foregroundMark x1="84700" y1="34615" x2="80100" y2="46538"/>
                            <a14:foregroundMark x1="67700" y1="55256" x2="70400" y2="59744"/>
                            <a14:foregroundMark x1="65700" y1="55385" x2="69100" y2="61538"/>
                            <a14:foregroundMark x1="69100" y1="61538" x2="70000" y2="61282"/>
                            <a14:foregroundMark x1="66800" y1="56667" x2="72100" y2="60769"/>
                            <a14:foregroundMark x1="72100" y1="60769" x2="73600" y2="60256"/>
                            <a14:foregroundMark x1="52900" y1="44615" x2="52900" y2="4461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42" t="14925" r="4731" b="17717"/>
              <a:stretch/>
            </p:blipFill>
            <p:spPr bwMode="auto">
              <a:xfrm>
                <a:off x="6320348" y="3159937"/>
                <a:ext cx="250417" cy="3002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1586CABF-947E-4DFA-AABA-4A374B1D4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47945" y="3117824"/>
                <a:ext cx="250417" cy="309455"/>
              </a:xfrm>
              <a:prstGeom prst="rect">
                <a:avLst/>
              </a:prstGeom>
            </p:spPr>
          </p:pic>
          <p:pic>
            <p:nvPicPr>
              <p:cNvPr id="56" name="Picture 4" descr="favorites icon png에 대한 이미지 검색결과">
                <a:extLst>
                  <a:ext uri="{FF2B5EF4-FFF2-40B4-BE49-F238E27FC236}">
                    <a16:creationId xmlns:a16="http://schemas.microsoft.com/office/drawing/2014/main" id="{AF39FA4B-4D1E-4D43-AB99-0BE0B6036C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5516" y="2521508"/>
                <a:ext cx="195274" cy="1952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8EB6D59-AB5E-4523-BE3D-14768081085E}"/>
                </a:ext>
              </a:extLst>
            </p:cNvPr>
            <p:cNvGrpSpPr/>
            <p:nvPr/>
          </p:nvGrpSpPr>
          <p:grpSpPr>
            <a:xfrm>
              <a:off x="1041784" y="3100041"/>
              <a:ext cx="1022820" cy="938657"/>
              <a:chOff x="5547945" y="2521508"/>
              <a:chExt cx="1022820" cy="938657"/>
            </a:xfrm>
          </p:grpSpPr>
          <p:pic>
            <p:nvPicPr>
              <p:cNvPr id="51" name="Picture 10" descr="like dislike icon에 대한 이미지 검색결과">
                <a:extLst>
                  <a:ext uri="{FF2B5EF4-FFF2-40B4-BE49-F238E27FC236}">
                    <a16:creationId xmlns:a16="http://schemas.microsoft.com/office/drawing/2014/main" id="{4F5F93C4-C981-488E-870C-E9F9D3BBBF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21410" b="75513" l="52900" r="90700">
                            <a14:foregroundMark x1="54400" y1="41410" x2="66600" y2="45897"/>
                            <a14:foregroundMark x1="66600" y1="45897" x2="73500" y2="45128"/>
                            <a14:foregroundMark x1="73500" y1="45128" x2="77800" y2="38846"/>
                            <a14:foregroundMark x1="77800" y1="38846" x2="70900" y2="40000"/>
                            <a14:foregroundMark x1="70900" y1="40000" x2="77000" y2="42308"/>
                            <a14:foregroundMark x1="77000" y1="42308" x2="75700" y2="34231"/>
                            <a14:foregroundMark x1="75700" y1="34231" x2="70400" y2="38333"/>
                            <a14:foregroundMark x1="70400" y1="38333" x2="68500" y2="45769"/>
                            <a14:foregroundMark x1="68500" y1="45769" x2="74900" y2="47949"/>
                            <a14:foregroundMark x1="74900" y1="47949" x2="74100" y2="36026"/>
                            <a14:foregroundMark x1="74100" y1="36026" x2="68600" y2="36026"/>
                            <a14:foregroundMark x1="68600" y1="36026" x2="65400" y2="45256"/>
                            <a14:foregroundMark x1="65400" y1="45256" x2="71500" y2="42051"/>
                            <a14:foregroundMark x1="71500" y1="42051" x2="68300" y2="35513"/>
                            <a14:foregroundMark x1="68300" y1="35513" x2="63400" y2="45769"/>
                            <a14:foregroundMark x1="63400" y1="45769" x2="73400" y2="48077"/>
                            <a14:foregroundMark x1="73400" y1="48077" x2="78900" y2="42051"/>
                            <a14:foregroundMark x1="78900" y1="42051" x2="70800" y2="36538"/>
                            <a14:foregroundMark x1="70800" y1="36538" x2="66600" y2="42821"/>
                            <a14:foregroundMark x1="66600" y1="42821" x2="66800" y2="50897"/>
                            <a14:foregroundMark x1="66800" y1="50897" x2="74000" y2="52692"/>
                            <a14:foregroundMark x1="74000" y1="52692" x2="74800" y2="43077"/>
                            <a14:foregroundMark x1="74800" y1="43077" x2="67900" y2="49744"/>
                            <a14:foregroundMark x1="67900" y1="49744" x2="68200" y2="59103"/>
                            <a14:foregroundMark x1="68200" y1="59103" x2="72800" y2="53333"/>
                            <a14:foregroundMark x1="72800" y1="53333" x2="70300" y2="59744"/>
                            <a14:foregroundMark x1="70300" y1="59744" x2="70000" y2="49359"/>
                            <a14:foregroundMark x1="70000" y1="49359" x2="63900" y2="32821"/>
                            <a14:foregroundMark x1="63900" y1="32821" x2="69400" y2="20000"/>
                            <a14:foregroundMark x1="69400" y1="20000" x2="74800" y2="21154"/>
                            <a14:foregroundMark x1="74800" y1="21154" x2="79900" y2="25000"/>
                            <a14:foregroundMark x1="79900" y1="25000" x2="91200" y2="43333"/>
                            <a14:foregroundMark x1="91200" y1="43333" x2="67900" y2="49872"/>
                            <a14:foregroundMark x1="67900" y1="49872" x2="60400" y2="49487"/>
                            <a14:foregroundMark x1="60400" y1="49487" x2="55100" y2="52179"/>
                            <a14:foregroundMark x1="55100" y1="52179" x2="54800" y2="44487"/>
                            <a14:foregroundMark x1="54800" y1="44487" x2="57500" y2="36795"/>
                            <a14:foregroundMark x1="57500" y1="36795" x2="57900" y2="36154"/>
                            <a14:foregroundMark x1="62400" y1="33333" x2="61100" y2="41026"/>
                            <a14:foregroundMark x1="61100" y1="41026" x2="62600" y2="49487"/>
                            <a14:foregroundMark x1="62600" y1="49487" x2="68000" y2="40513"/>
                            <a14:foregroundMark x1="68000" y1="40513" x2="68300" y2="32564"/>
                            <a14:foregroundMark x1="68300" y1="32564" x2="63200" y2="37308"/>
                            <a14:foregroundMark x1="63200" y1="37308" x2="65400" y2="40769"/>
                            <a14:foregroundMark x1="68800" y1="33462" x2="71900" y2="53846"/>
                            <a14:foregroundMark x1="71900" y1="53846" x2="72400" y2="51410"/>
                            <a14:foregroundMark x1="76100" y1="33077" x2="78400" y2="48077"/>
                            <a14:foregroundMark x1="82400" y1="31282" x2="82300" y2="46282"/>
                            <a14:foregroundMark x1="85300" y1="29487" x2="86900" y2="38077"/>
                            <a14:foregroundMark x1="86900" y1="38077" x2="83800" y2="52564"/>
                            <a14:foregroundMark x1="83800" y1="52564" x2="83200" y2="51282"/>
                            <a14:foregroundMark x1="85800" y1="35000" x2="81500" y2="45128"/>
                            <a14:foregroundMark x1="81500" y1="45128" x2="82700" y2="49744"/>
                            <a14:foregroundMark x1="83700" y1="42179" x2="82100" y2="35128"/>
                            <a14:foregroundMark x1="82100" y1="35128" x2="80400" y2="37949"/>
                            <a14:foregroundMark x1="78100" y1="35128" x2="71300" y2="39872"/>
                            <a14:foregroundMark x1="71300" y1="39872" x2="69300" y2="46410"/>
                            <a14:foregroundMark x1="69300" y1="46410" x2="75200" y2="40128"/>
                            <a14:foregroundMark x1="75200" y1="40128" x2="73000" y2="40000"/>
                            <a14:foregroundMark x1="71400" y1="35513" x2="71100" y2="45256"/>
                            <a14:foregroundMark x1="71100" y1="45256" x2="77500" y2="42949"/>
                            <a14:foregroundMark x1="77500" y1="42949" x2="73800" y2="32692"/>
                            <a14:foregroundMark x1="73800" y1="32692" x2="68600" y2="36538"/>
                            <a14:foregroundMark x1="68600" y1="36538" x2="70700" y2="44615"/>
                            <a14:foregroundMark x1="70600" y1="56154" x2="76000" y2="48462"/>
                            <a14:foregroundMark x1="76000" y1="48462" x2="76500" y2="40256"/>
                            <a14:foregroundMark x1="76500" y1="40256" x2="82000" y2="32692"/>
                            <a14:foregroundMark x1="82000" y1="32692" x2="78000" y2="37821"/>
                            <a14:foregroundMark x1="78000" y1="37821" x2="82900" y2="34231"/>
                            <a14:foregroundMark x1="82900" y1="34231" x2="77300" y2="38718"/>
                            <a14:foregroundMark x1="77300" y1="38718" x2="82600" y2="36154"/>
                            <a14:foregroundMark x1="82600" y1="36154" x2="78100" y2="40256"/>
                            <a14:foregroundMark x1="78100" y1="40256" x2="78600" y2="40000"/>
                            <a14:foregroundMark x1="84700" y1="34615" x2="80100" y2="46538"/>
                            <a14:foregroundMark x1="67700" y1="55256" x2="70400" y2="59744"/>
                            <a14:foregroundMark x1="65700" y1="55385" x2="69100" y2="61538"/>
                            <a14:foregroundMark x1="69100" y1="61538" x2="70000" y2="61282"/>
                            <a14:foregroundMark x1="66800" y1="56667" x2="72100" y2="60769"/>
                            <a14:foregroundMark x1="72100" y1="60769" x2="73600" y2="60256"/>
                            <a14:foregroundMark x1="52900" y1="44615" x2="52900" y2="4461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42" t="14925" r="4731" b="17717"/>
              <a:stretch/>
            </p:blipFill>
            <p:spPr bwMode="auto">
              <a:xfrm>
                <a:off x="6320348" y="3159937"/>
                <a:ext cx="250417" cy="3002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25053501-3C44-4401-B4D8-1A9506AA5C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47945" y="3117824"/>
                <a:ext cx="250417" cy="309455"/>
              </a:xfrm>
              <a:prstGeom prst="rect">
                <a:avLst/>
              </a:prstGeom>
            </p:spPr>
          </p:pic>
          <p:pic>
            <p:nvPicPr>
              <p:cNvPr id="53" name="Picture 4" descr="favorites icon png에 대한 이미지 검색결과">
                <a:extLst>
                  <a:ext uri="{FF2B5EF4-FFF2-40B4-BE49-F238E27FC236}">
                    <a16:creationId xmlns:a16="http://schemas.microsoft.com/office/drawing/2014/main" id="{F38361B6-58B6-4FED-85B6-9E59BD6CE3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5516" y="2521508"/>
                <a:ext cx="195274" cy="1952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55A3FFC-B9C2-444D-BA38-D6DD534D4F08}"/>
                </a:ext>
              </a:extLst>
            </p:cNvPr>
            <p:cNvGrpSpPr/>
            <p:nvPr/>
          </p:nvGrpSpPr>
          <p:grpSpPr>
            <a:xfrm>
              <a:off x="1035063" y="4191828"/>
              <a:ext cx="1022820" cy="938657"/>
              <a:chOff x="5547945" y="2521508"/>
              <a:chExt cx="1022820" cy="938657"/>
            </a:xfrm>
          </p:grpSpPr>
          <p:pic>
            <p:nvPicPr>
              <p:cNvPr id="48" name="Picture 10" descr="like dislike icon에 대한 이미지 검색결과">
                <a:extLst>
                  <a:ext uri="{FF2B5EF4-FFF2-40B4-BE49-F238E27FC236}">
                    <a16:creationId xmlns:a16="http://schemas.microsoft.com/office/drawing/2014/main" id="{FE60AE55-D6F9-438F-AC4C-19C445AB78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21410" b="75513" l="52900" r="90700">
                            <a14:foregroundMark x1="54400" y1="41410" x2="66600" y2="45897"/>
                            <a14:foregroundMark x1="66600" y1="45897" x2="73500" y2="45128"/>
                            <a14:foregroundMark x1="73500" y1="45128" x2="77800" y2="38846"/>
                            <a14:foregroundMark x1="77800" y1="38846" x2="70900" y2="40000"/>
                            <a14:foregroundMark x1="70900" y1="40000" x2="77000" y2="42308"/>
                            <a14:foregroundMark x1="77000" y1="42308" x2="75700" y2="34231"/>
                            <a14:foregroundMark x1="75700" y1="34231" x2="70400" y2="38333"/>
                            <a14:foregroundMark x1="70400" y1="38333" x2="68500" y2="45769"/>
                            <a14:foregroundMark x1="68500" y1="45769" x2="74900" y2="47949"/>
                            <a14:foregroundMark x1="74900" y1="47949" x2="74100" y2="36026"/>
                            <a14:foregroundMark x1="74100" y1="36026" x2="68600" y2="36026"/>
                            <a14:foregroundMark x1="68600" y1="36026" x2="65400" y2="45256"/>
                            <a14:foregroundMark x1="65400" y1="45256" x2="71500" y2="42051"/>
                            <a14:foregroundMark x1="71500" y1="42051" x2="68300" y2="35513"/>
                            <a14:foregroundMark x1="68300" y1="35513" x2="63400" y2="45769"/>
                            <a14:foregroundMark x1="63400" y1="45769" x2="73400" y2="48077"/>
                            <a14:foregroundMark x1="73400" y1="48077" x2="78900" y2="42051"/>
                            <a14:foregroundMark x1="78900" y1="42051" x2="70800" y2="36538"/>
                            <a14:foregroundMark x1="70800" y1="36538" x2="66600" y2="42821"/>
                            <a14:foregroundMark x1="66600" y1="42821" x2="66800" y2="50897"/>
                            <a14:foregroundMark x1="66800" y1="50897" x2="74000" y2="52692"/>
                            <a14:foregroundMark x1="74000" y1="52692" x2="74800" y2="43077"/>
                            <a14:foregroundMark x1="74800" y1="43077" x2="67900" y2="49744"/>
                            <a14:foregroundMark x1="67900" y1="49744" x2="68200" y2="59103"/>
                            <a14:foregroundMark x1="68200" y1="59103" x2="72800" y2="53333"/>
                            <a14:foregroundMark x1="72800" y1="53333" x2="70300" y2="59744"/>
                            <a14:foregroundMark x1="70300" y1="59744" x2="70000" y2="49359"/>
                            <a14:foregroundMark x1="70000" y1="49359" x2="63900" y2="32821"/>
                            <a14:foregroundMark x1="63900" y1="32821" x2="69400" y2="20000"/>
                            <a14:foregroundMark x1="69400" y1="20000" x2="74800" y2="21154"/>
                            <a14:foregroundMark x1="74800" y1="21154" x2="79900" y2="25000"/>
                            <a14:foregroundMark x1="79900" y1="25000" x2="91200" y2="43333"/>
                            <a14:foregroundMark x1="91200" y1="43333" x2="67900" y2="49872"/>
                            <a14:foregroundMark x1="67900" y1="49872" x2="60400" y2="49487"/>
                            <a14:foregroundMark x1="60400" y1="49487" x2="55100" y2="52179"/>
                            <a14:foregroundMark x1="55100" y1="52179" x2="54800" y2="44487"/>
                            <a14:foregroundMark x1="54800" y1="44487" x2="57500" y2="36795"/>
                            <a14:foregroundMark x1="57500" y1="36795" x2="57900" y2="36154"/>
                            <a14:foregroundMark x1="62400" y1="33333" x2="61100" y2="41026"/>
                            <a14:foregroundMark x1="61100" y1="41026" x2="62600" y2="49487"/>
                            <a14:foregroundMark x1="62600" y1="49487" x2="68000" y2="40513"/>
                            <a14:foregroundMark x1="68000" y1="40513" x2="68300" y2="32564"/>
                            <a14:foregroundMark x1="68300" y1="32564" x2="63200" y2="37308"/>
                            <a14:foregroundMark x1="63200" y1="37308" x2="65400" y2="40769"/>
                            <a14:foregroundMark x1="68800" y1="33462" x2="71900" y2="53846"/>
                            <a14:foregroundMark x1="71900" y1="53846" x2="72400" y2="51410"/>
                            <a14:foregroundMark x1="76100" y1="33077" x2="78400" y2="48077"/>
                            <a14:foregroundMark x1="82400" y1="31282" x2="82300" y2="46282"/>
                            <a14:foregroundMark x1="85300" y1="29487" x2="86900" y2="38077"/>
                            <a14:foregroundMark x1="86900" y1="38077" x2="83800" y2="52564"/>
                            <a14:foregroundMark x1="83800" y1="52564" x2="83200" y2="51282"/>
                            <a14:foregroundMark x1="85800" y1="35000" x2="81500" y2="45128"/>
                            <a14:foregroundMark x1="81500" y1="45128" x2="82700" y2="49744"/>
                            <a14:foregroundMark x1="83700" y1="42179" x2="82100" y2="35128"/>
                            <a14:foregroundMark x1="82100" y1="35128" x2="80400" y2="37949"/>
                            <a14:foregroundMark x1="78100" y1="35128" x2="71300" y2="39872"/>
                            <a14:foregroundMark x1="71300" y1="39872" x2="69300" y2="46410"/>
                            <a14:foregroundMark x1="69300" y1="46410" x2="75200" y2="40128"/>
                            <a14:foregroundMark x1="75200" y1="40128" x2="73000" y2="40000"/>
                            <a14:foregroundMark x1="71400" y1="35513" x2="71100" y2="45256"/>
                            <a14:foregroundMark x1="71100" y1="45256" x2="77500" y2="42949"/>
                            <a14:foregroundMark x1="77500" y1="42949" x2="73800" y2="32692"/>
                            <a14:foregroundMark x1="73800" y1="32692" x2="68600" y2="36538"/>
                            <a14:foregroundMark x1="68600" y1="36538" x2="70700" y2="44615"/>
                            <a14:foregroundMark x1="70600" y1="56154" x2="76000" y2="48462"/>
                            <a14:foregroundMark x1="76000" y1="48462" x2="76500" y2="40256"/>
                            <a14:foregroundMark x1="76500" y1="40256" x2="82000" y2="32692"/>
                            <a14:foregroundMark x1="82000" y1="32692" x2="78000" y2="37821"/>
                            <a14:foregroundMark x1="78000" y1="37821" x2="82900" y2="34231"/>
                            <a14:foregroundMark x1="82900" y1="34231" x2="77300" y2="38718"/>
                            <a14:foregroundMark x1="77300" y1="38718" x2="82600" y2="36154"/>
                            <a14:foregroundMark x1="82600" y1="36154" x2="78100" y2="40256"/>
                            <a14:foregroundMark x1="78100" y1="40256" x2="78600" y2="40000"/>
                            <a14:foregroundMark x1="84700" y1="34615" x2="80100" y2="46538"/>
                            <a14:foregroundMark x1="67700" y1="55256" x2="70400" y2="59744"/>
                            <a14:foregroundMark x1="65700" y1="55385" x2="69100" y2="61538"/>
                            <a14:foregroundMark x1="69100" y1="61538" x2="70000" y2="61282"/>
                            <a14:foregroundMark x1="66800" y1="56667" x2="72100" y2="60769"/>
                            <a14:foregroundMark x1="72100" y1="60769" x2="73600" y2="60256"/>
                            <a14:foregroundMark x1="52900" y1="44615" x2="52900" y2="4461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42" t="14925" r="4731" b="17717"/>
              <a:stretch/>
            </p:blipFill>
            <p:spPr bwMode="auto">
              <a:xfrm>
                <a:off x="6320348" y="3159937"/>
                <a:ext cx="250417" cy="3002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C7D73CA7-54E2-4EF1-82B3-4356F85C7C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47945" y="3117824"/>
                <a:ext cx="250417" cy="309455"/>
              </a:xfrm>
              <a:prstGeom prst="rect">
                <a:avLst/>
              </a:prstGeom>
            </p:spPr>
          </p:pic>
          <p:pic>
            <p:nvPicPr>
              <p:cNvPr id="50" name="Picture 4" descr="favorites icon png에 대한 이미지 검색결과">
                <a:extLst>
                  <a:ext uri="{FF2B5EF4-FFF2-40B4-BE49-F238E27FC236}">
                    <a16:creationId xmlns:a16="http://schemas.microsoft.com/office/drawing/2014/main" id="{AD3F4E65-A160-4FE5-8227-E10E528694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5516" y="2521508"/>
                <a:ext cx="195274" cy="1952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5076FD5-697C-4478-8A6B-B6A1D772A945}"/>
                </a:ext>
              </a:extLst>
            </p:cNvPr>
            <p:cNvGrpSpPr/>
            <p:nvPr/>
          </p:nvGrpSpPr>
          <p:grpSpPr>
            <a:xfrm>
              <a:off x="2228693" y="4191828"/>
              <a:ext cx="1022820" cy="938657"/>
              <a:chOff x="5547945" y="2521508"/>
              <a:chExt cx="1022820" cy="938657"/>
            </a:xfrm>
          </p:grpSpPr>
          <p:pic>
            <p:nvPicPr>
              <p:cNvPr id="45" name="Picture 10" descr="like dislike icon에 대한 이미지 검색결과">
                <a:extLst>
                  <a:ext uri="{FF2B5EF4-FFF2-40B4-BE49-F238E27FC236}">
                    <a16:creationId xmlns:a16="http://schemas.microsoft.com/office/drawing/2014/main" id="{00098E10-6E57-4BA9-9565-B0D0DFFB14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21410" b="75513" l="52900" r="90700">
                            <a14:foregroundMark x1="54400" y1="41410" x2="66600" y2="45897"/>
                            <a14:foregroundMark x1="66600" y1="45897" x2="73500" y2="45128"/>
                            <a14:foregroundMark x1="73500" y1="45128" x2="77800" y2="38846"/>
                            <a14:foregroundMark x1="77800" y1="38846" x2="70900" y2="40000"/>
                            <a14:foregroundMark x1="70900" y1="40000" x2="77000" y2="42308"/>
                            <a14:foregroundMark x1="77000" y1="42308" x2="75700" y2="34231"/>
                            <a14:foregroundMark x1="75700" y1="34231" x2="70400" y2="38333"/>
                            <a14:foregroundMark x1="70400" y1="38333" x2="68500" y2="45769"/>
                            <a14:foregroundMark x1="68500" y1="45769" x2="74900" y2="47949"/>
                            <a14:foregroundMark x1="74900" y1="47949" x2="74100" y2="36026"/>
                            <a14:foregroundMark x1="74100" y1="36026" x2="68600" y2="36026"/>
                            <a14:foregroundMark x1="68600" y1="36026" x2="65400" y2="45256"/>
                            <a14:foregroundMark x1="65400" y1="45256" x2="71500" y2="42051"/>
                            <a14:foregroundMark x1="71500" y1="42051" x2="68300" y2="35513"/>
                            <a14:foregroundMark x1="68300" y1="35513" x2="63400" y2="45769"/>
                            <a14:foregroundMark x1="63400" y1="45769" x2="73400" y2="48077"/>
                            <a14:foregroundMark x1="73400" y1="48077" x2="78900" y2="42051"/>
                            <a14:foregroundMark x1="78900" y1="42051" x2="70800" y2="36538"/>
                            <a14:foregroundMark x1="70800" y1="36538" x2="66600" y2="42821"/>
                            <a14:foregroundMark x1="66600" y1="42821" x2="66800" y2="50897"/>
                            <a14:foregroundMark x1="66800" y1="50897" x2="74000" y2="52692"/>
                            <a14:foregroundMark x1="74000" y1="52692" x2="74800" y2="43077"/>
                            <a14:foregroundMark x1="74800" y1="43077" x2="67900" y2="49744"/>
                            <a14:foregroundMark x1="67900" y1="49744" x2="68200" y2="59103"/>
                            <a14:foregroundMark x1="68200" y1="59103" x2="72800" y2="53333"/>
                            <a14:foregroundMark x1="72800" y1="53333" x2="70300" y2="59744"/>
                            <a14:foregroundMark x1="70300" y1="59744" x2="70000" y2="49359"/>
                            <a14:foregroundMark x1="70000" y1="49359" x2="63900" y2="32821"/>
                            <a14:foregroundMark x1="63900" y1="32821" x2="69400" y2="20000"/>
                            <a14:foregroundMark x1="69400" y1="20000" x2="74800" y2="21154"/>
                            <a14:foregroundMark x1="74800" y1="21154" x2="79900" y2="25000"/>
                            <a14:foregroundMark x1="79900" y1="25000" x2="91200" y2="43333"/>
                            <a14:foregroundMark x1="91200" y1="43333" x2="67900" y2="49872"/>
                            <a14:foregroundMark x1="67900" y1="49872" x2="60400" y2="49487"/>
                            <a14:foregroundMark x1="60400" y1="49487" x2="55100" y2="52179"/>
                            <a14:foregroundMark x1="55100" y1="52179" x2="54800" y2="44487"/>
                            <a14:foregroundMark x1="54800" y1="44487" x2="57500" y2="36795"/>
                            <a14:foregroundMark x1="57500" y1="36795" x2="57900" y2="36154"/>
                            <a14:foregroundMark x1="62400" y1="33333" x2="61100" y2="41026"/>
                            <a14:foregroundMark x1="61100" y1="41026" x2="62600" y2="49487"/>
                            <a14:foregroundMark x1="62600" y1="49487" x2="68000" y2="40513"/>
                            <a14:foregroundMark x1="68000" y1="40513" x2="68300" y2="32564"/>
                            <a14:foregroundMark x1="68300" y1="32564" x2="63200" y2="37308"/>
                            <a14:foregroundMark x1="63200" y1="37308" x2="65400" y2="40769"/>
                            <a14:foregroundMark x1="68800" y1="33462" x2="71900" y2="53846"/>
                            <a14:foregroundMark x1="71900" y1="53846" x2="72400" y2="51410"/>
                            <a14:foregroundMark x1="76100" y1="33077" x2="78400" y2="48077"/>
                            <a14:foregroundMark x1="82400" y1="31282" x2="82300" y2="46282"/>
                            <a14:foregroundMark x1="85300" y1="29487" x2="86900" y2="38077"/>
                            <a14:foregroundMark x1="86900" y1="38077" x2="83800" y2="52564"/>
                            <a14:foregroundMark x1="83800" y1="52564" x2="83200" y2="51282"/>
                            <a14:foregroundMark x1="85800" y1="35000" x2="81500" y2="45128"/>
                            <a14:foregroundMark x1="81500" y1="45128" x2="82700" y2="49744"/>
                            <a14:foregroundMark x1="83700" y1="42179" x2="82100" y2="35128"/>
                            <a14:foregroundMark x1="82100" y1="35128" x2="80400" y2="37949"/>
                            <a14:foregroundMark x1="78100" y1="35128" x2="71300" y2="39872"/>
                            <a14:foregroundMark x1="71300" y1="39872" x2="69300" y2="46410"/>
                            <a14:foregroundMark x1="69300" y1="46410" x2="75200" y2="40128"/>
                            <a14:foregroundMark x1="75200" y1="40128" x2="73000" y2="40000"/>
                            <a14:foregroundMark x1="71400" y1="35513" x2="71100" y2="45256"/>
                            <a14:foregroundMark x1="71100" y1="45256" x2="77500" y2="42949"/>
                            <a14:foregroundMark x1="77500" y1="42949" x2="73800" y2="32692"/>
                            <a14:foregroundMark x1="73800" y1="32692" x2="68600" y2="36538"/>
                            <a14:foregroundMark x1="68600" y1="36538" x2="70700" y2="44615"/>
                            <a14:foregroundMark x1="70600" y1="56154" x2="76000" y2="48462"/>
                            <a14:foregroundMark x1="76000" y1="48462" x2="76500" y2="40256"/>
                            <a14:foregroundMark x1="76500" y1="40256" x2="82000" y2="32692"/>
                            <a14:foregroundMark x1="82000" y1="32692" x2="78000" y2="37821"/>
                            <a14:foregroundMark x1="78000" y1="37821" x2="82900" y2="34231"/>
                            <a14:foregroundMark x1="82900" y1="34231" x2="77300" y2="38718"/>
                            <a14:foregroundMark x1="77300" y1="38718" x2="82600" y2="36154"/>
                            <a14:foregroundMark x1="82600" y1="36154" x2="78100" y2="40256"/>
                            <a14:foregroundMark x1="78100" y1="40256" x2="78600" y2="40000"/>
                            <a14:foregroundMark x1="84700" y1="34615" x2="80100" y2="46538"/>
                            <a14:foregroundMark x1="67700" y1="55256" x2="70400" y2="59744"/>
                            <a14:foregroundMark x1="65700" y1="55385" x2="69100" y2="61538"/>
                            <a14:foregroundMark x1="69100" y1="61538" x2="70000" y2="61282"/>
                            <a14:foregroundMark x1="66800" y1="56667" x2="72100" y2="60769"/>
                            <a14:foregroundMark x1="72100" y1="60769" x2="73600" y2="60256"/>
                            <a14:foregroundMark x1="52900" y1="44615" x2="52900" y2="4461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42" t="14925" r="4731" b="17717"/>
              <a:stretch/>
            </p:blipFill>
            <p:spPr bwMode="auto">
              <a:xfrm>
                <a:off x="6320348" y="3159937"/>
                <a:ext cx="250417" cy="3002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306CBD27-395F-406F-B4EF-C26D7B17C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47945" y="3117824"/>
                <a:ext cx="250417" cy="309455"/>
              </a:xfrm>
              <a:prstGeom prst="rect">
                <a:avLst/>
              </a:prstGeom>
            </p:spPr>
          </p:pic>
          <p:pic>
            <p:nvPicPr>
              <p:cNvPr id="47" name="Picture 4" descr="favorites icon png에 대한 이미지 검색결과">
                <a:extLst>
                  <a:ext uri="{FF2B5EF4-FFF2-40B4-BE49-F238E27FC236}">
                    <a16:creationId xmlns:a16="http://schemas.microsoft.com/office/drawing/2014/main" id="{1483F008-8FB0-4B2D-A6E5-18E4E4594A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5516" y="2521508"/>
                <a:ext cx="195274" cy="1952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C1A19615-F79C-4707-B7A3-581B35FCB277}"/>
                </a:ext>
              </a:extLst>
            </p:cNvPr>
            <p:cNvGrpSpPr/>
            <p:nvPr/>
          </p:nvGrpSpPr>
          <p:grpSpPr>
            <a:xfrm>
              <a:off x="3373052" y="4203221"/>
              <a:ext cx="1022820" cy="938657"/>
              <a:chOff x="5547945" y="2521508"/>
              <a:chExt cx="1022820" cy="938657"/>
            </a:xfrm>
          </p:grpSpPr>
          <p:pic>
            <p:nvPicPr>
              <p:cNvPr id="42" name="Picture 10" descr="like dislike icon에 대한 이미지 검색결과">
                <a:extLst>
                  <a:ext uri="{FF2B5EF4-FFF2-40B4-BE49-F238E27FC236}">
                    <a16:creationId xmlns:a16="http://schemas.microsoft.com/office/drawing/2014/main" id="{E2A61554-DEEC-44DA-A7BE-0DD1F6BBD2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21410" b="75513" l="52900" r="90700">
                            <a14:foregroundMark x1="54400" y1="41410" x2="66600" y2="45897"/>
                            <a14:foregroundMark x1="66600" y1="45897" x2="73500" y2="45128"/>
                            <a14:foregroundMark x1="73500" y1="45128" x2="77800" y2="38846"/>
                            <a14:foregroundMark x1="77800" y1="38846" x2="70900" y2="40000"/>
                            <a14:foregroundMark x1="70900" y1="40000" x2="77000" y2="42308"/>
                            <a14:foregroundMark x1="77000" y1="42308" x2="75700" y2="34231"/>
                            <a14:foregroundMark x1="75700" y1="34231" x2="70400" y2="38333"/>
                            <a14:foregroundMark x1="70400" y1="38333" x2="68500" y2="45769"/>
                            <a14:foregroundMark x1="68500" y1="45769" x2="74900" y2="47949"/>
                            <a14:foregroundMark x1="74900" y1="47949" x2="74100" y2="36026"/>
                            <a14:foregroundMark x1="74100" y1="36026" x2="68600" y2="36026"/>
                            <a14:foregroundMark x1="68600" y1="36026" x2="65400" y2="45256"/>
                            <a14:foregroundMark x1="65400" y1="45256" x2="71500" y2="42051"/>
                            <a14:foregroundMark x1="71500" y1="42051" x2="68300" y2="35513"/>
                            <a14:foregroundMark x1="68300" y1="35513" x2="63400" y2="45769"/>
                            <a14:foregroundMark x1="63400" y1="45769" x2="73400" y2="48077"/>
                            <a14:foregroundMark x1="73400" y1="48077" x2="78900" y2="42051"/>
                            <a14:foregroundMark x1="78900" y1="42051" x2="70800" y2="36538"/>
                            <a14:foregroundMark x1="70800" y1="36538" x2="66600" y2="42821"/>
                            <a14:foregroundMark x1="66600" y1="42821" x2="66800" y2="50897"/>
                            <a14:foregroundMark x1="66800" y1="50897" x2="74000" y2="52692"/>
                            <a14:foregroundMark x1="74000" y1="52692" x2="74800" y2="43077"/>
                            <a14:foregroundMark x1="74800" y1="43077" x2="67900" y2="49744"/>
                            <a14:foregroundMark x1="67900" y1="49744" x2="68200" y2="59103"/>
                            <a14:foregroundMark x1="68200" y1="59103" x2="72800" y2="53333"/>
                            <a14:foregroundMark x1="72800" y1="53333" x2="70300" y2="59744"/>
                            <a14:foregroundMark x1="70300" y1="59744" x2="70000" y2="49359"/>
                            <a14:foregroundMark x1="70000" y1="49359" x2="63900" y2="32821"/>
                            <a14:foregroundMark x1="63900" y1="32821" x2="69400" y2="20000"/>
                            <a14:foregroundMark x1="69400" y1="20000" x2="74800" y2="21154"/>
                            <a14:foregroundMark x1="74800" y1="21154" x2="79900" y2="25000"/>
                            <a14:foregroundMark x1="79900" y1="25000" x2="91200" y2="43333"/>
                            <a14:foregroundMark x1="91200" y1="43333" x2="67900" y2="49872"/>
                            <a14:foregroundMark x1="67900" y1="49872" x2="60400" y2="49487"/>
                            <a14:foregroundMark x1="60400" y1="49487" x2="55100" y2="52179"/>
                            <a14:foregroundMark x1="55100" y1="52179" x2="54800" y2="44487"/>
                            <a14:foregroundMark x1="54800" y1="44487" x2="57500" y2="36795"/>
                            <a14:foregroundMark x1="57500" y1="36795" x2="57900" y2="36154"/>
                            <a14:foregroundMark x1="62400" y1="33333" x2="61100" y2="41026"/>
                            <a14:foregroundMark x1="61100" y1="41026" x2="62600" y2="49487"/>
                            <a14:foregroundMark x1="62600" y1="49487" x2="68000" y2="40513"/>
                            <a14:foregroundMark x1="68000" y1="40513" x2="68300" y2="32564"/>
                            <a14:foregroundMark x1="68300" y1="32564" x2="63200" y2="37308"/>
                            <a14:foregroundMark x1="63200" y1="37308" x2="65400" y2="40769"/>
                            <a14:foregroundMark x1="68800" y1="33462" x2="71900" y2="53846"/>
                            <a14:foregroundMark x1="71900" y1="53846" x2="72400" y2="51410"/>
                            <a14:foregroundMark x1="76100" y1="33077" x2="78400" y2="48077"/>
                            <a14:foregroundMark x1="82400" y1="31282" x2="82300" y2="46282"/>
                            <a14:foregroundMark x1="85300" y1="29487" x2="86900" y2="38077"/>
                            <a14:foregroundMark x1="86900" y1="38077" x2="83800" y2="52564"/>
                            <a14:foregroundMark x1="83800" y1="52564" x2="83200" y2="51282"/>
                            <a14:foregroundMark x1="85800" y1="35000" x2="81500" y2="45128"/>
                            <a14:foregroundMark x1="81500" y1="45128" x2="82700" y2="49744"/>
                            <a14:foregroundMark x1="83700" y1="42179" x2="82100" y2="35128"/>
                            <a14:foregroundMark x1="82100" y1="35128" x2="80400" y2="37949"/>
                            <a14:foregroundMark x1="78100" y1="35128" x2="71300" y2="39872"/>
                            <a14:foregroundMark x1="71300" y1="39872" x2="69300" y2="46410"/>
                            <a14:foregroundMark x1="69300" y1="46410" x2="75200" y2="40128"/>
                            <a14:foregroundMark x1="75200" y1="40128" x2="73000" y2="40000"/>
                            <a14:foregroundMark x1="71400" y1="35513" x2="71100" y2="45256"/>
                            <a14:foregroundMark x1="71100" y1="45256" x2="77500" y2="42949"/>
                            <a14:foregroundMark x1="77500" y1="42949" x2="73800" y2="32692"/>
                            <a14:foregroundMark x1="73800" y1="32692" x2="68600" y2="36538"/>
                            <a14:foregroundMark x1="68600" y1="36538" x2="70700" y2="44615"/>
                            <a14:foregroundMark x1="70600" y1="56154" x2="76000" y2="48462"/>
                            <a14:foregroundMark x1="76000" y1="48462" x2="76500" y2="40256"/>
                            <a14:foregroundMark x1="76500" y1="40256" x2="82000" y2="32692"/>
                            <a14:foregroundMark x1="82000" y1="32692" x2="78000" y2="37821"/>
                            <a14:foregroundMark x1="78000" y1="37821" x2="82900" y2="34231"/>
                            <a14:foregroundMark x1="82900" y1="34231" x2="77300" y2="38718"/>
                            <a14:foregroundMark x1="77300" y1="38718" x2="82600" y2="36154"/>
                            <a14:foregroundMark x1="82600" y1="36154" x2="78100" y2="40256"/>
                            <a14:foregroundMark x1="78100" y1="40256" x2="78600" y2="40000"/>
                            <a14:foregroundMark x1="84700" y1="34615" x2="80100" y2="46538"/>
                            <a14:foregroundMark x1="67700" y1="55256" x2="70400" y2="59744"/>
                            <a14:foregroundMark x1="65700" y1="55385" x2="69100" y2="61538"/>
                            <a14:foregroundMark x1="69100" y1="61538" x2="70000" y2="61282"/>
                            <a14:foregroundMark x1="66800" y1="56667" x2="72100" y2="60769"/>
                            <a14:foregroundMark x1="72100" y1="60769" x2="73600" y2="60256"/>
                            <a14:foregroundMark x1="52900" y1="44615" x2="52900" y2="4461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42" t="14925" r="4731" b="17717"/>
              <a:stretch/>
            </p:blipFill>
            <p:spPr bwMode="auto">
              <a:xfrm>
                <a:off x="6320348" y="3159937"/>
                <a:ext cx="250417" cy="3002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EFA10284-2FA0-49D6-BC51-0EC6F8074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47945" y="3117824"/>
                <a:ext cx="250417" cy="309455"/>
              </a:xfrm>
              <a:prstGeom prst="rect">
                <a:avLst/>
              </a:prstGeom>
            </p:spPr>
          </p:pic>
          <p:pic>
            <p:nvPicPr>
              <p:cNvPr id="44" name="Picture 4" descr="favorites icon png에 대한 이미지 검색결과">
                <a:extLst>
                  <a:ext uri="{FF2B5EF4-FFF2-40B4-BE49-F238E27FC236}">
                    <a16:creationId xmlns:a16="http://schemas.microsoft.com/office/drawing/2014/main" id="{B4679213-D430-4458-8F33-9CF481035B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5516" y="2521508"/>
                <a:ext cx="195274" cy="1952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04583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분기점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데이터베이스에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지역값은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있지만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퍼스널리티가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없는 경우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B0CD2DD-3392-4E40-A237-A6490B795A53}"/>
              </a:ext>
            </a:extLst>
          </p:cNvPr>
          <p:cNvGrpSpPr/>
          <p:nvPr/>
        </p:nvGrpSpPr>
        <p:grpSpPr>
          <a:xfrm>
            <a:off x="3804738" y="1899746"/>
            <a:ext cx="3557552" cy="3531572"/>
            <a:chOff x="846723" y="1793240"/>
            <a:chExt cx="3557552" cy="3531572"/>
          </a:xfrm>
        </p:grpSpPr>
        <p:pic>
          <p:nvPicPr>
            <p:cNvPr id="14" name="Picture 2" descr="성격테스트에 대한 이미지 검색결과">
              <a:extLst>
                <a:ext uri="{FF2B5EF4-FFF2-40B4-BE49-F238E27FC236}">
                  <a16:creationId xmlns:a16="http://schemas.microsoft.com/office/drawing/2014/main" id="{A17F4C8E-69F4-499E-8E4F-BA2CCA5640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0" t="12519" r="3872" b="42741"/>
            <a:stretch/>
          </p:blipFill>
          <p:spPr bwMode="auto">
            <a:xfrm>
              <a:off x="846723" y="1793240"/>
              <a:ext cx="3549114" cy="3531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419016-736D-46E7-A73A-AD64FAA61C46}"/>
                </a:ext>
              </a:extLst>
            </p:cNvPr>
            <p:cNvSpPr/>
            <p:nvPr/>
          </p:nvSpPr>
          <p:spPr>
            <a:xfrm>
              <a:off x="2042160" y="2961640"/>
              <a:ext cx="1168400" cy="11785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당신의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테마를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골라주세요</a:t>
              </a:r>
              <a:endParaRPr lang="en-US" altLang="ko-KR" sz="14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B8676D9-AA67-4788-A4CA-856C7107CF8D}"/>
                </a:ext>
              </a:extLst>
            </p:cNvPr>
            <p:cNvSpPr/>
            <p:nvPr/>
          </p:nvSpPr>
          <p:spPr>
            <a:xfrm>
              <a:off x="856883" y="2268220"/>
              <a:ext cx="1168400" cy="218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허니문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2E6C57-63B3-4518-9174-05170AC6743A}"/>
                </a:ext>
              </a:extLst>
            </p:cNvPr>
            <p:cNvSpPr/>
            <p:nvPr/>
          </p:nvSpPr>
          <p:spPr>
            <a:xfrm>
              <a:off x="2037080" y="2268220"/>
              <a:ext cx="1168400" cy="218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YOLO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7B1BA8C-1988-48C4-9E31-CF1EBC2A7F34}"/>
                </a:ext>
              </a:extLst>
            </p:cNvPr>
            <p:cNvSpPr/>
            <p:nvPr/>
          </p:nvSpPr>
          <p:spPr>
            <a:xfrm>
              <a:off x="3210560" y="2268220"/>
              <a:ext cx="1168400" cy="218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자연속</a:t>
              </a:r>
              <a:r>
                <a:rPr lang="ko-KR" altLang="en-US" sz="1400" dirty="0">
                  <a:solidFill>
                    <a:schemeClr val="tx1"/>
                  </a:solidFill>
                </a:rPr>
                <a:t> 나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1775862-E897-4B86-9829-448DCEA99766}"/>
                </a:ext>
              </a:extLst>
            </p:cNvPr>
            <p:cNvSpPr/>
            <p:nvPr/>
          </p:nvSpPr>
          <p:spPr>
            <a:xfrm>
              <a:off x="3235875" y="3449806"/>
              <a:ext cx="1168400" cy="218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나혼자산다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CFE522-2C48-4540-9396-3B199C1537DD}"/>
                </a:ext>
              </a:extLst>
            </p:cNvPr>
            <p:cNvSpPr/>
            <p:nvPr/>
          </p:nvSpPr>
          <p:spPr>
            <a:xfrm>
              <a:off x="856883" y="3452832"/>
              <a:ext cx="1168400" cy="218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가족여행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53393F6-C27B-4701-A157-3FC1C8370672}"/>
                </a:ext>
              </a:extLst>
            </p:cNvPr>
            <p:cNvSpPr/>
            <p:nvPr/>
          </p:nvSpPr>
          <p:spPr>
            <a:xfrm>
              <a:off x="868680" y="4633446"/>
              <a:ext cx="1168400" cy="218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교육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5E2A952-75C2-4357-87F8-8B279C240905}"/>
                </a:ext>
              </a:extLst>
            </p:cNvPr>
            <p:cNvSpPr/>
            <p:nvPr/>
          </p:nvSpPr>
          <p:spPr>
            <a:xfrm>
              <a:off x="2025283" y="4633446"/>
              <a:ext cx="1168400" cy="218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짠내투어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CEDBDDD-6DBA-4C1A-AEC2-CB32D62F3D47}"/>
                </a:ext>
              </a:extLst>
            </p:cNvPr>
            <p:cNvSpPr/>
            <p:nvPr/>
          </p:nvSpPr>
          <p:spPr>
            <a:xfrm>
              <a:off x="3205480" y="4615180"/>
              <a:ext cx="1168400" cy="218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바다가좋아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05A3ED-81FC-4CDD-84B6-7077AD99F593}"/>
              </a:ext>
            </a:extLst>
          </p:cNvPr>
          <p:cNvSpPr/>
          <p:nvPr/>
        </p:nvSpPr>
        <p:spPr>
          <a:xfrm>
            <a:off x="3814898" y="1258368"/>
            <a:ext cx="3516959" cy="481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7B3B45-6626-49EA-8474-3D4208A465F6}"/>
              </a:ext>
            </a:extLst>
          </p:cNvPr>
          <p:cNvSpPr/>
          <p:nvPr/>
        </p:nvSpPr>
        <p:spPr>
          <a:xfrm>
            <a:off x="4881698" y="1390215"/>
            <a:ext cx="1371600" cy="266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Trip-Picker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22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분기점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데이터베이스에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지역값과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퍼스널리티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모두 없는 경우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BC749A-0B97-461B-A9AA-74FC0799AF1B}"/>
              </a:ext>
            </a:extLst>
          </p:cNvPr>
          <p:cNvSpPr/>
          <p:nvPr/>
        </p:nvSpPr>
        <p:spPr>
          <a:xfrm>
            <a:off x="4614963" y="1428170"/>
            <a:ext cx="2962073" cy="4474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C2C1CCD-7A3B-450F-BE99-37E96F3C7323}"/>
              </a:ext>
            </a:extLst>
          </p:cNvPr>
          <p:cNvSpPr/>
          <p:nvPr/>
        </p:nvSpPr>
        <p:spPr>
          <a:xfrm>
            <a:off x="5410198" y="2732314"/>
            <a:ext cx="1371600" cy="530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직접입력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8843EB-C634-40F6-B6AF-748F01794A44}"/>
              </a:ext>
            </a:extLst>
          </p:cNvPr>
          <p:cNvSpPr/>
          <p:nvPr/>
        </p:nvSpPr>
        <p:spPr>
          <a:xfrm>
            <a:off x="5417493" y="3977454"/>
            <a:ext cx="1371600" cy="530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추천받기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72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F0A51F-56F4-4AC4-9BBE-F29727B1EE61}"/>
              </a:ext>
            </a:extLst>
          </p:cNvPr>
          <p:cNvSpPr/>
          <p:nvPr/>
        </p:nvSpPr>
        <p:spPr>
          <a:xfrm>
            <a:off x="2472447" y="1566153"/>
            <a:ext cx="2962073" cy="4474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6481AA-64BD-4AC3-823D-017651FF4574}"/>
              </a:ext>
            </a:extLst>
          </p:cNvPr>
          <p:cNvSpPr/>
          <p:nvPr/>
        </p:nvSpPr>
        <p:spPr>
          <a:xfrm>
            <a:off x="3267682" y="2870297"/>
            <a:ext cx="1371600" cy="530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직접입력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46A89-D7BD-4B48-B424-0F7317C50A5A}"/>
              </a:ext>
            </a:extLst>
          </p:cNvPr>
          <p:cNvSpPr/>
          <p:nvPr/>
        </p:nvSpPr>
        <p:spPr>
          <a:xfrm>
            <a:off x="3274977" y="4115437"/>
            <a:ext cx="1371600" cy="5301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추천받기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18341C-6E9B-4C1A-A745-A555285C0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834" y="1324731"/>
            <a:ext cx="1552052" cy="2340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070DED-03F4-47E2-8DCC-5AE05D1A4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834" y="3846377"/>
            <a:ext cx="1552052" cy="2394868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63FAD64-A114-4E58-B70F-B40603E4C5F3}"/>
              </a:ext>
            </a:extLst>
          </p:cNvPr>
          <p:cNvCxnSpPr>
            <a:cxnSpLocks/>
          </p:cNvCxnSpPr>
          <p:nvPr/>
        </p:nvCxnSpPr>
        <p:spPr>
          <a:xfrm flipV="1">
            <a:off x="4704168" y="2240282"/>
            <a:ext cx="2783667" cy="6807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5D6A3AC-EBFF-43E3-A0B6-17A609A429E0}"/>
              </a:ext>
            </a:extLst>
          </p:cNvPr>
          <p:cNvCxnSpPr>
            <a:cxnSpLocks/>
          </p:cNvCxnSpPr>
          <p:nvPr/>
        </p:nvCxnSpPr>
        <p:spPr>
          <a:xfrm>
            <a:off x="4845216" y="4617721"/>
            <a:ext cx="2317584" cy="9155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E2AA5BB-8925-433D-9305-7A75584ADC90}"/>
              </a:ext>
            </a:extLst>
          </p:cNvPr>
          <p:cNvSpPr txBox="1"/>
          <p:nvPr/>
        </p:nvSpPr>
        <p:spPr>
          <a:xfrm>
            <a:off x="5722422" y="1878387"/>
            <a:ext cx="1846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서브플로우</a:t>
            </a:r>
            <a:r>
              <a:rPr lang="en-US" altLang="ko-KR" sz="1400" dirty="0"/>
              <a:t>2</a:t>
            </a:r>
          </a:p>
          <a:p>
            <a:r>
              <a:rPr lang="en-US" altLang="ko-KR" sz="1400" dirty="0"/>
              <a:t>&lt;</a:t>
            </a:r>
            <a:r>
              <a:rPr lang="ko-KR" altLang="en-US" sz="1400" dirty="0"/>
              <a:t>직접선택화면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DB7C4B-DA80-42E3-AA67-10B0CCB84A86}"/>
              </a:ext>
            </a:extLst>
          </p:cNvPr>
          <p:cNvSpPr txBox="1"/>
          <p:nvPr/>
        </p:nvSpPr>
        <p:spPr>
          <a:xfrm>
            <a:off x="5759553" y="4491704"/>
            <a:ext cx="18467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서브플로우</a:t>
            </a:r>
            <a:r>
              <a:rPr lang="en-US" altLang="ko-KR" sz="1400" dirty="0"/>
              <a:t>3</a:t>
            </a:r>
          </a:p>
          <a:p>
            <a:r>
              <a:rPr lang="en-US" altLang="ko-KR" sz="1400" dirty="0"/>
              <a:t>&lt;</a:t>
            </a:r>
            <a:r>
              <a:rPr lang="ko-KR" altLang="en-US" sz="1400" dirty="0"/>
              <a:t>여행설문조사화면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1EACD4F-2633-4A7B-80C4-65CAEB78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94668"/>
            <a:ext cx="11521280" cy="514052"/>
          </a:xfr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분기점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데이터베이스에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지역값과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퍼스널리티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모두 없는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2F8B47-EB97-49F6-A4AF-FF58FEC2F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372" y="1372178"/>
            <a:ext cx="832975" cy="2565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22193B-5B3D-4929-B956-C7C2562CC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371" y="3881505"/>
            <a:ext cx="832975" cy="25654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6E0D222-D939-4524-99F4-3C11F2F3C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370" y="3892455"/>
            <a:ext cx="832975" cy="25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2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FDF191C-FFDE-43E4-8935-51E2628D8D01}"/>
              </a:ext>
            </a:extLst>
          </p:cNvPr>
          <p:cNvGrpSpPr/>
          <p:nvPr/>
        </p:nvGrpSpPr>
        <p:grpSpPr>
          <a:xfrm>
            <a:off x="2409217" y="1566153"/>
            <a:ext cx="2962073" cy="4474724"/>
            <a:chOff x="885216" y="1566153"/>
            <a:chExt cx="2962073" cy="447472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1C44D3D-D2CB-4000-8EDC-1028837BDF88}"/>
                </a:ext>
              </a:extLst>
            </p:cNvPr>
            <p:cNvSpPr/>
            <p:nvPr/>
          </p:nvSpPr>
          <p:spPr>
            <a:xfrm>
              <a:off x="885216" y="1566153"/>
              <a:ext cx="2962073" cy="44747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E69B571-8D94-494B-8E99-D2472AD2CD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9970" b="38797"/>
            <a:stretch/>
          </p:blipFill>
          <p:spPr>
            <a:xfrm>
              <a:off x="1227850" y="2572965"/>
              <a:ext cx="2408129" cy="447472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CC8161D-5507-401B-9687-10D007E52DA5}"/>
                </a:ext>
              </a:extLst>
            </p:cNvPr>
            <p:cNvSpPr/>
            <p:nvPr/>
          </p:nvSpPr>
          <p:spPr>
            <a:xfrm>
              <a:off x="1680452" y="1749502"/>
              <a:ext cx="1371600" cy="2668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Trip-Picker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E79D4E1-7BC1-4B65-B417-E87375D5E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6501" y="3260372"/>
              <a:ext cx="2339502" cy="1706517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BB5BDDBD-94F8-4A78-AA7C-A8D3A6FFD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024" y="3260373"/>
            <a:ext cx="2339502" cy="1706517"/>
          </a:xfrm>
          <a:prstGeom prst="rect">
            <a:avLst/>
          </a:prstGeom>
        </p:spPr>
      </p:pic>
      <p:pic>
        <p:nvPicPr>
          <p:cNvPr id="1026" name="Picture 2" descr="click hand png에 대한 이미지 검색결과">
            <a:extLst>
              <a:ext uri="{FF2B5EF4-FFF2-40B4-BE49-F238E27FC236}">
                <a16:creationId xmlns:a16="http://schemas.microsoft.com/office/drawing/2014/main" id="{864A95AE-F986-4C94-B302-ED42E9D69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61" b="90000" l="10000" r="90000">
                        <a14:foregroundMark x1="40714" y1="9167" x2="46429" y2="7361"/>
                        <a14:foregroundMark x1="46429" y1="7361" x2="49405" y2="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812" y="3564837"/>
            <a:ext cx="625001" cy="53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78CBC87-B0D0-47A3-9657-6450968DE126}"/>
              </a:ext>
            </a:extLst>
          </p:cNvPr>
          <p:cNvCxnSpPr>
            <a:cxnSpLocks/>
          </p:cNvCxnSpPr>
          <p:nvPr/>
        </p:nvCxnSpPr>
        <p:spPr>
          <a:xfrm flipV="1">
            <a:off x="4695217" y="2378413"/>
            <a:ext cx="2003898" cy="1371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26BE5E7-1AB2-4568-852C-39FAE8A20888}"/>
              </a:ext>
            </a:extLst>
          </p:cNvPr>
          <p:cNvCxnSpPr>
            <a:cxnSpLocks/>
          </p:cNvCxnSpPr>
          <p:nvPr/>
        </p:nvCxnSpPr>
        <p:spPr>
          <a:xfrm flipV="1">
            <a:off x="4702513" y="4499868"/>
            <a:ext cx="2118200" cy="326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0BCB4F-B237-4B2B-95BA-8AA9A1009F17}"/>
              </a:ext>
            </a:extLst>
          </p:cNvPr>
          <p:cNvSpPr/>
          <p:nvPr/>
        </p:nvSpPr>
        <p:spPr>
          <a:xfrm>
            <a:off x="6426740" y="1566153"/>
            <a:ext cx="2962073" cy="4474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AAA83A2-4125-4605-9E27-52F85AEE0B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70" b="38797"/>
          <a:stretch/>
        </p:blipFill>
        <p:spPr>
          <a:xfrm>
            <a:off x="6769374" y="2572965"/>
            <a:ext cx="2408129" cy="44747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B21132-662E-43BB-B065-5CCA7F66F07E}"/>
              </a:ext>
            </a:extLst>
          </p:cNvPr>
          <p:cNvSpPr/>
          <p:nvPr/>
        </p:nvSpPr>
        <p:spPr>
          <a:xfrm>
            <a:off x="7260885" y="1750623"/>
            <a:ext cx="1371600" cy="266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Trip-Picker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E3EBB6-AA85-43DA-9BFB-CB0744DBB6E9}"/>
              </a:ext>
            </a:extLst>
          </p:cNvPr>
          <p:cNvSpPr/>
          <p:nvPr/>
        </p:nvSpPr>
        <p:spPr>
          <a:xfrm>
            <a:off x="6655339" y="2279826"/>
            <a:ext cx="2582695" cy="828161"/>
          </a:xfrm>
          <a:prstGeom prst="rect">
            <a:avLst/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해당 지역으로 추천을 받으시겠습니까</a:t>
            </a:r>
            <a:r>
              <a:rPr lang="en-US" altLang="ko-KR" sz="1100" dirty="0">
                <a:solidFill>
                  <a:schemeClr val="bg1"/>
                </a:solidFill>
              </a:rPr>
              <a:t>?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FB4174-36C0-4555-ACEF-E1B00662C107}"/>
              </a:ext>
            </a:extLst>
          </p:cNvPr>
          <p:cNvSpPr/>
          <p:nvPr/>
        </p:nvSpPr>
        <p:spPr>
          <a:xfrm>
            <a:off x="7043428" y="2865481"/>
            <a:ext cx="681201" cy="236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2BD6D8-BC15-4543-9893-C82DADBE623F}"/>
              </a:ext>
            </a:extLst>
          </p:cNvPr>
          <p:cNvSpPr/>
          <p:nvPr/>
        </p:nvSpPr>
        <p:spPr>
          <a:xfrm>
            <a:off x="8097200" y="2874523"/>
            <a:ext cx="545283" cy="189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Picture 2" descr="click hand png에 대한 이미지 검색결과">
            <a:extLst>
              <a:ext uri="{FF2B5EF4-FFF2-40B4-BE49-F238E27FC236}">
                <a16:creationId xmlns:a16="http://schemas.microsoft.com/office/drawing/2014/main" id="{89B6038C-D8EE-48D6-BE77-421602F48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61" b="90000" l="10000" r="90000">
                        <a14:foregroundMark x1="40714" y1="9167" x2="46429" y2="7361"/>
                        <a14:foregroundMark x1="46429" y1="7361" x2="49405" y2="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812" y="4232012"/>
            <a:ext cx="625001" cy="53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5CD3358-8E30-4F1B-B15A-682DEDCCE5D6}"/>
              </a:ext>
            </a:extLst>
          </p:cNvPr>
          <p:cNvSpPr txBox="1"/>
          <p:nvPr/>
        </p:nvSpPr>
        <p:spPr>
          <a:xfrm>
            <a:off x="5640017" y="4113630"/>
            <a:ext cx="70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625FF6-C904-4949-AF49-CCD9E03DB2F0}"/>
              </a:ext>
            </a:extLst>
          </p:cNvPr>
          <p:cNvSpPr txBox="1"/>
          <p:nvPr/>
        </p:nvSpPr>
        <p:spPr>
          <a:xfrm>
            <a:off x="4597936" y="4899186"/>
            <a:ext cx="274806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관광공사에서 지원하지 않는 지역일 경우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D18606-F3DC-4AC1-9013-6F411E080F27}"/>
              </a:ext>
            </a:extLst>
          </p:cNvPr>
          <p:cNvSpPr/>
          <p:nvPr/>
        </p:nvSpPr>
        <p:spPr>
          <a:xfrm>
            <a:off x="6699115" y="4298297"/>
            <a:ext cx="2538918" cy="360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서울시 마포구 서강대길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지원하지 않는 주소입니다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62503378-6B2B-4BC8-9226-CD773DFD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94668"/>
            <a:ext cx="11521280" cy="514052"/>
          </a:xfr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분기점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데이터베이스에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지역값과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퍼스널리티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모두 없는 경우</a:t>
            </a:r>
          </a:p>
        </p:txBody>
      </p:sp>
    </p:spTree>
    <p:extLst>
      <p:ext uri="{BB962C8B-B14F-4D97-AF65-F5344CB8AC3E}">
        <p14:creationId xmlns:p14="http://schemas.microsoft.com/office/powerpoint/2010/main" val="208725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F01DF7-2E3C-4500-B09C-87E3EDC9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834" y="1334595"/>
            <a:ext cx="7096328" cy="51287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98063B6-2FE7-4145-8695-F7CAAD732D7F}"/>
              </a:ext>
            </a:extLst>
          </p:cNvPr>
          <p:cNvSpPr/>
          <p:nvPr/>
        </p:nvSpPr>
        <p:spPr>
          <a:xfrm>
            <a:off x="5487276" y="1139702"/>
            <a:ext cx="1738821" cy="713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 프로그램이 동작하는 부분</a:t>
            </a:r>
            <a:r>
              <a:rPr lang="en-US" altLang="ko-KR" sz="1400" dirty="0">
                <a:solidFill>
                  <a:schemeClr val="tx1"/>
                </a:solidFill>
              </a:rPr>
              <a:t>&lt;input&gt;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AEA27D-D1AC-4EEB-8D9B-BD4713D85B0C}"/>
              </a:ext>
            </a:extLst>
          </p:cNvPr>
          <p:cNvSpPr/>
          <p:nvPr/>
        </p:nvSpPr>
        <p:spPr>
          <a:xfrm>
            <a:off x="8929180" y="3429000"/>
            <a:ext cx="1738821" cy="671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 프로그램이 동작하는 부분</a:t>
            </a:r>
            <a:r>
              <a:rPr lang="en-US" altLang="ko-KR" sz="1400" dirty="0">
                <a:solidFill>
                  <a:schemeClr val="tx1"/>
                </a:solidFill>
              </a:rPr>
              <a:t>&lt;output&gt;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E81417F-C023-4118-B943-AF206802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94668"/>
            <a:ext cx="11521280" cy="514052"/>
          </a:xfr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분기점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 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데이터베이스에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지역값과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퍼스널리티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모두 없는 경우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89A048A-AAD8-482B-AB9F-33CCEE237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814" y="1979579"/>
            <a:ext cx="1389713" cy="42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5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193</Words>
  <Application>Microsoft Office PowerPoint</Application>
  <PresentationFormat>와이드스크린</PresentationFormat>
  <Paragraphs>54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나눔바른고딕</vt:lpstr>
      <vt:lpstr>맑은 고딕</vt:lpstr>
      <vt:lpstr>Arial</vt:lpstr>
      <vt:lpstr>Wingdings</vt:lpstr>
      <vt:lpstr>Office 테마</vt:lpstr>
      <vt:lpstr>User Flow GUISKETCH v1</vt:lpstr>
      <vt:lpstr>로그인 화면</vt:lpstr>
      <vt:lpstr>로그인 분기점 1  : 데이터베이스에 지역값과 퍼스널리티 둘 다 있는 경우</vt:lpstr>
      <vt:lpstr>로그인 분기점 2  : 데이터베이스에 지역값은 있지만 퍼스널리티가 없는 경우</vt:lpstr>
      <vt:lpstr>로그인 분기점 3  : 데이터베이스에 지역값과  퍼스널리티 모두 없는 경우</vt:lpstr>
      <vt:lpstr>로그인 분기점 3  : 데이터베이스에 지역값과  퍼스널리티 모두 없는 경우</vt:lpstr>
      <vt:lpstr>로그인 분기점 3  : 데이터베이스에 지역값과  퍼스널리티 모두 없는 경우</vt:lpstr>
      <vt:lpstr>로그인 분기점 3  : 데이터베이스에 지역값과  퍼스널리티 모두 없는 경우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서한얼</dc:creator>
  <cp:lastModifiedBy>서한얼</cp:lastModifiedBy>
  <cp:revision>6</cp:revision>
  <dcterms:created xsi:type="dcterms:W3CDTF">2019-11-21T02:04:51Z</dcterms:created>
  <dcterms:modified xsi:type="dcterms:W3CDTF">2019-11-21T02:22:40Z</dcterms:modified>
</cp:coreProperties>
</file>