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8" r:id="rId1"/>
  </p:sldMasterIdLst>
  <p:notesMasterIdLst>
    <p:notesMasterId r:id="rId5"/>
  </p:notesMasterIdLst>
  <p:sldIdLst>
    <p:sldId id="479" r:id="rId2"/>
    <p:sldId id="441" r:id="rId3"/>
    <p:sldId id="480" r:id="rId4"/>
  </p:sldIdLst>
  <p:sldSz cx="9144000" cy="6858000" type="screen4x3"/>
  <p:notesSz cx="6858000" cy="9144000"/>
  <p:embeddedFontLst>
    <p:embeddedFont>
      <p:font typeface="맑은 고딕" panose="020B0503020000020004" pitchFamily="34" charset="-127"/>
      <p:regular r:id="rId6"/>
      <p:bold r:id="rId7"/>
    </p:embeddedFont>
    <p:embeddedFont>
      <p:font typeface="나눔바른고딕" panose="020B0603020101020101" pitchFamily="34" charset="-127"/>
      <p:regular r:id="rId8"/>
      <p:bold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B2625DC-F44A-4048-9D9E-7FCC8DE43D79}">
          <p14:sldIdLst>
            <p14:sldId id="479"/>
            <p14:sldId id="441"/>
            <p14:sldId id="4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15C48-9497-4F24-B472-C49C75F26115}" type="datetimeFigureOut">
              <a:rPr lang="ko-KR" altLang="en-US" smtClean="0"/>
              <a:t>2019. 10. 30.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358C8-6CBB-445E-977A-010A6D685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042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171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190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767E-BF9B-4137-94A5-1A3121B5A012}" type="datetimeFigureOut">
              <a:rPr lang="ko-KR" altLang="en-US" smtClean="0"/>
              <a:t>2019. 10. 30.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B91D-1913-458B-AE1E-DC9254418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66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767E-BF9B-4137-94A5-1A3121B5A012}" type="datetimeFigureOut">
              <a:rPr lang="ko-KR" altLang="en-US" smtClean="0"/>
              <a:t>2019. 10. 30.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B91D-1913-458B-AE1E-DC9254418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010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767E-BF9B-4137-94A5-1A3121B5A012}" type="datetimeFigureOut">
              <a:rPr lang="ko-KR" altLang="en-US" smtClean="0"/>
              <a:t>2019. 10. 30.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B91D-1913-458B-AE1E-DC9254418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931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30" y="1124744"/>
            <a:ext cx="8496944" cy="5449792"/>
          </a:xfrm>
        </p:spPr>
        <p:txBody>
          <a:bodyPr/>
          <a:lstStyle>
            <a:lvl1pPr marL="171450" indent="-1714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 sz="1500" b="1"/>
            </a:lvl1pPr>
            <a:lvl2pPr>
              <a:lnSpc>
                <a:spcPct val="150000"/>
              </a:lnSpc>
              <a:defRPr sz="135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2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>
            <a:lvl1pPr algn="l">
              <a:defRPr sz="195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23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43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6286481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AC15E307-51F7-4834-8C28-4114F69938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37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767E-BF9B-4137-94A5-1A3121B5A012}" type="datetimeFigureOut">
              <a:rPr lang="ko-KR" altLang="en-US" smtClean="0"/>
              <a:t>2019. 10. 30.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B91D-1913-458B-AE1E-DC9254418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11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767E-BF9B-4137-94A5-1A3121B5A012}" type="datetimeFigureOut">
              <a:rPr lang="ko-KR" altLang="en-US" smtClean="0"/>
              <a:t>2019. 10. 30.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B91D-1913-458B-AE1E-DC9254418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80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767E-BF9B-4137-94A5-1A3121B5A012}" type="datetimeFigureOut">
              <a:rPr lang="ko-KR" altLang="en-US" smtClean="0"/>
              <a:t>2019. 10. 30.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B91D-1913-458B-AE1E-DC9254418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10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767E-BF9B-4137-94A5-1A3121B5A012}" type="datetimeFigureOut">
              <a:rPr lang="ko-KR" altLang="en-US" smtClean="0"/>
              <a:t>2019. 10. 30.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B91D-1913-458B-AE1E-DC9254418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46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767E-BF9B-4137-94A5-1A3121B5A012}" type="datetimeFigureOut">
              <a:rPr lang="ko-KR" altLang="en-US" smtClean="0"/>
              <a:t>2019. 10. 30.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B91D-1913-458B-AE1E-DC9254418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57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767E-BF9B-4137-94A5-1A3121B5A012}" type="datetimeFigureOut">
              <a:rPr lang="ko-KR" altLang="en-US" smtClean="0"/>
              <a:t>2019. 10. 30.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B91D-1913-458B-AE1E-DC9254418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58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767E-BF9B-4137-94A5-1A3121B5A012}" type="datetimeFigureOut">
              <a:rPr lang="ko-KR" altLang="en-US" smtClean="0"/>
              <a:t>2019. 10. 30.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B91D-1913-458B-AE1E-DC9254418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767E-BF9B-4137-94A5-1A3121B5A012}" type="datetimeFigureOut">
              <a:rPr lang="ko-KR" altLang="en-US" smtClean="0"/>
              <a:t>2019. 10. 30.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B91D-1913-458B-AE1E-DC9254418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62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4767E-BF9B-4137-94A5-1A3121B5A012}" type="datetimeFigureOut">
              <a:rPr lang="ko-KR" altLang="en-US" smtClean="0"/>
              <a:t>2019. 10. 30.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7B91D-1913-458B-AE1E-DC9254418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6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FEF2C65-37FF-4CCD-BD96-F4DA364E9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5359940"/>
            <a:ext cx="8496944" cy="943583"/>
          </a:xfrm>
        </p:spPr>
        <p:txBody>
          <a:bodyPr/>
          <a:lstStyle/>
          <a:p>
            <a:r>
              <a:rPr lang="ko-KR" altLang="en-US" dirty="0"/>
              <a:t>여행지 추천 서비스 </a:t>
            </a:r>
            <a:r>
              <a:rPr lang="en-US" altLang="ko-KR" dirty="0"/>
              <a:t>&lt;Trip – Picker&gt;</a:t>
            </a:r>
            <a:r>
              <a:rPr lang="ko-KR" altLang="en-US" dirty="0"/>
              <a:t>의 </a:t>
            </a:r>
            <a:r>
              <a:rPr lang="en-US" altLang="ko-KR" dirty="0"/>
              <a:t>SAD V1.0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2019</a:t>
            </a:r>
            <a:r>
              <a:rPr lang="ko-KR" altLang="en-US" dirty="0"/>
              <a:t>년도 융합소프트웨어 종합설계 </a:t>
            </a:r>
            <a:r>
              <a:rPr lang="en-US" altLang="ko-KR" dirty="0"/>
              <a:t>1</a:t>
            </a:r>
            <a:r>
              <a:rPr lang="ko-KR" altLang="en-US" dirty="0"/>
              <a:t>팀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신수동 </a:t>
            </a:r>
            <a:r>
              <a:rPr lang="ko-KR" altLang="en-US" dirty="0" err="1"/>
              <a:t>크러셔</a:t>
            </a:r>
            <a:r>
              <a:rPr lang="en-US" altLang="ko-KR" dirty="0"/>
              <a:t>&gt;</a:t>
            </a:r>
            <a:r>
              <a:rPr lang="ko-KR" altLang="en-US" dirty="0"/>
              <a:t>가 제작했습니다</a:t>
            </a:r>
            <a:r>
              <a:rPr lang="en-US" altLang="ko-KR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0BF19BE-4605-4BD0-A37C-62F46C43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423851"/>
            <a:ext cx="8640960" cy="514052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년도 융합소프트웨어 종합설계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신수동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크러셔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DD0AA008-C964-46BA-8C31-E3C62E666866}"/>
              </a:ext>
            </a:extLst>
          </p:cNvPr>
          <p:cNvSpPr txBox="1">
            <a:spLocks/>
          </p:cNvSpPr>
          <p:nvPr/>
        </p:nvSpPr>
        <p:spPr>
          <a:xfrm>
            <a:off x="179512" y="2787671"/>
            <a:ext cx="8640960" cy="100611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95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5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Software Architecture Document 1.0</a:t>
            </a:r>
          </a:p>
          <a:p>
            <a:pPr algn="ctr"/>
            <a:endParaRPr lang="en-US" altLang="ko-KR" sz="24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4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(Trip-Picker SAD) 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089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기능명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296788"/>
              </p:ext>
            </p:extLst>
          </p:nvPr>
        </p:nvGraphicFramePr>
        <p:xfrm>
          <a:off x="311150" y="914400"/>
          <a:ext cx="8524180" cy="5316071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976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45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기능명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16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기능설명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6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담당자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6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개발환경 </a:t>
                      </a: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/ </a:t>
                      </a:r>
                      <a:r>
                        <a:rPr lang="ko-KR" alt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언어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73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Skeleton Code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2111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1" kern="100" baseline="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기능명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110682"/>
              </p:ext>
            </p:extLst>
          </p:nvPr>
        </p:nvGraphicFramePr>
        <p:xfrm>
          <a:off x="311150" y="914400"/>
          <a:ext cx="3973174" cy="5291191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3973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61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Input Data Sample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7577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1" kern="100" baseline="0" dirty="0">
                        <a:solidFill>
                          <a:srgbClr val="0070C0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1" kern="100" baseline="0" dirty="0">
                        <a:solidFill>
                          <a:srgbClr val="0070C0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1" kern="100" baseline="0" dirty="0">
                        <a:solidFill>
                          <a:srgbClr val="0070C0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1" kern="100" baseline="0" dirty="0">
                        <a:solidFill>
                          <a:srgbClr val="0070C0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1" kern="100" baseline="0" dirty="0">
                        <a:solidFill>
                          <a:srgbClr val="0070C0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1" kern="100" baseline="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CDFF0D48-49A2-5E4A-A057-50A6AFC9B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334329"/>
              </p:ext>
            </p:extLst>
          </p:nvPr>
        </p:nvGraphicFramePr>
        <p:xfrm>
          <a:off x="4572000" y="908720"/>
          <a:ext cx="3973174" cy="5291191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3973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61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Output Data Sample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7577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1" kern="100" baseline="0" dirty="0">
                        <a:solidFill>
                          <a:srgbClr val="0070C0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1" kern="100" baseline="0" dirty="0">
                        <a:solidFill>
                          <a:srgbClr val="0070C0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1" kern="100" baseline="0" dirty="0">
                        <a:solidFill>
                          <a:srgbClr val="0070C0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1" kern="100" baseline="0" dirty="0">
                        <a:solidFill>
                          <a:srgbClr val="0070C0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1" kern="100" baseline="0" dirty="0">
                        <a:solidFill>
                          <a:srgbClr val="0070C0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1" kern="100" baseline="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359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66</Words>
  <Application>Microsoft Macintosh PowerPoint</Application>
  <PresentationFormat>On-screen Show (4:3)</PresentationFormat>
  <Paragraphs>27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Wingdings</vt:lpstr>
      <vt:lpstr>Arial</vt:lpstr>
      <vt:lpstr>나눔바른고딕</vt:lpstr>
      <vt:lpstr>맑은 고딕</vt:lpstr>
      <vt:lpstr>Calibri Light</vt:lpstr>
      <vt:lpstr>Calibri</vt:lpstr>
      <vt:lpstr>Office 테마</vt:lpstr>
      <vt:lpstr>2019년도 융합소프트웨어 종합설계 1팀 – 신수동 크러셔</vt:lpstr>
      <vt:lpstr>기능명  :</vt:lpstr>
      <vt:lpstr>기능명 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서한얼</dc:creator>
  <cp:lastModifiedBy>서한얼</cp:lastModifiedBy>
  <cp:revision>66</cp:revision>
  <dcterms:created xsi:type="dcterms:W3CDTF">2019-10-27T03:49:09Z</dcterms:created>
  <dcterms:modified xsi:type="dcterms:W3CDTF">2019-10-30T05:08:07Z</dcterms:modified>
</cp:coreProperties>
</file>