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452" r:id="rId2"/>
    <p:sldId id="441" r:id="rId3"/>
    <p:sldId id="461" r:id="rId4"/>
    <p:sldId id="442" r:id="rId5"/>
    <p:sldId id="462" r:id="rId6"/>
    <p:sldId id="457" r:id="rId7"/>
    <p:sldId id="458" r:id="rId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28" autoAdjust="0"/>
  </p:normalViewPr>
  <p:slideViewPr>
    <p:cSldViewPr snapToGrid="0">
      <p:cViewPr varScale="1">
        <p:scale>
          <a:sx n="100" d="100"/>
          <a:sy n="100" d="100"/>
        </p:scale>
        <p:origin x="19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성별 여행지인원 조회수 평균비용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1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7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1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D1E72-CAD0-4346-9CA2-7CF707ED6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2" b="13209"/>
          <a:stretch/>
        </p:blipFill>
        <p:spPr>
          <a:xfrm>
            <a:off x="0" y="1498600"/>
            <a:ext cx="9144000" cy="46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개인화 추천 여행지 정보 조회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46604"/>
              </p:ext>
            </p:extLst>
          </p:nvPr>
        </p:nvGraphicFramePr>
        <p:xfrm>
          <a:off x="368300" y="1016000"/>
          <a:ext cx="8524180" cy="545059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7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개인화 추천 여행지 정보 조회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홈 화면으로 로그인을 한 다음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크롤링된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SNS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데이터를 사용자의 취향에 맞게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큐레이팅하여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보여주는 기본  홈 화면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한국관광공사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사용자는 로그인 한 상태이며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 여행정보 설문조사 기능으로 사용자 정보가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저장되어있음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kern="100" baseline="0" dirty="0">
                          <a:effectLst/>
                        </a:rPr>
                        <a:t>본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유스케이스는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사용자가 로그인에 성공하거나</a:t>
                      </a:r>
                      <a:r>
                        <a:rPr lang="en-US" altLang="ko-KR" sz="1200" b="0" kern="100" baseline="0" dirty="0"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>
                          <a:effectLst/>
                        </a:rPr>
                        <a:t>탭에서 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200" b="0" kern="100" baseline="0" dirty="0">
                          <a:effectLst/>
                        </a:rPr>
                        <a:t>나의 여행추천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”</a:t>
                      </a:r>
                      <a:r>
                        <a:rPr lang="ko-KR" altLang="en-US" sz="1200" b="0" kern="100" baseline="0" dirty="0">
                          <a:effectLst/>
                        </a:rPr>
                        <a:t>탭을 클릭하면 실행된다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br>
                        <a:rPr lang="en-US" altLang="ko-KR" sz="1200" b="0" kern="100" baseline="0" dirty="0">
                          <a:effectLst/>
                        </a:rPr>
                      </a:b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정보 조회</a:t>
                      </a:r>
                      <a:endParaRPr lang="en-US" altLang="ko-KR" sz="12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1.1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사용자가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본 기능을 실행하면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개인화 여행지 키워드를 저장한 </a:t>
                      </a:r>
                      <a:r>
                        <a:rPr lang="ko-KR" altLang="en-US" sz="12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개인화 추천 </a:t>
                      </a:r>
                      <a:r>
                        <a:rPr lang="en-US" altLang="ko-KR" sz="12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에 </a:t>
                      </a:r>
                      <a:r>
                        <a:rPr lang="ko-KR" altLang="en-US" sz="12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키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가지고 접근하여 저장된 추천 여행지 필드를 호출한다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.(MongoDB)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1.2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사용자 개인화 추천 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의 추천 키워드를 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INPUT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으로 관광 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호출한다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관광지 리스트업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  2.1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시스템은 호출된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를 사용자에게 관광지 정보를 게시물 형태로 제공한다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  2.2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호출된 관광지 정보를 평가하기 위해서각 게시물내에 있는 좋아요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또는 싫어요 버튼을 눌렀을 경우 시스템은</a:t>
                      </a:r>
                      <a:b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를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수행한다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사용자 피드백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  3.1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게시물에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좋아요를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눌렀을 경우 시스템은 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호출 키와 피드백 결과를 세션에 저장한다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(AF1 )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  3.2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게시물에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싫어요를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눌렀을 경우 시스템은 게시물을 삭제하고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호출 키와 피드백 결과를 세션에 저장한다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  3.3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여행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SNS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게시물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큐레이팅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결과에서 이탈했을 때 시스템은 세션 정보를 개인화 추천 만족도 피드백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에 저장하고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 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를 수행한다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개인화 추천 여행지 정보조회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98213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 피드백 데이터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데이터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모델 학습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4.1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세션에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좋아요를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표시한 게시물의 관광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조회 정보 데이터를 데이터 학습 모델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사용자 키를 찾아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4.2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세션에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싫어요를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표시한 게시물의 관광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조회 정보 데이터를 데이터 학습 모델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 키를 찾아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9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개인화 추천 정보 조회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19796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좋아요 취소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싫어요 취소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개인화 추천 만족도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5593"/>
              </p:ext>
            </p:extLst>
          </p:nvPr>
        </p:nvGraphicFramePr>
        <p:xfrm>
          <a:off x="368300" y="1027704"/>
          <a:ext cx="8524180" cy="55725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7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1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개인화 추천 만족도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개인화 추천 여행지 정보 조회에서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사용자가 추천된 게시물의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키와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좋아요와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싫어요 정보가 저장된 세션을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전송받아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사용자별 개인화 추천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정보와 관광지 모델링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업데이트 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한국관광공사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DB,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관광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관광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 통해 호출된 관광지에 대한 데이터 모델링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개인화 추천 여행지 정보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조회”에서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게시물 피드백을 끝내 세션정보를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전송받은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상황이다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7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884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kern="100" baseline="0" dirty="0" err="1">
                          <a:effectLst/>
                        </a:rPr>
                        <a:t>본유스케이스는</a:t>
                      </a:r>
                      <a:r>
                        <a:rPr lang="en-US" altLang="ko-KR" sz="1200" b="0" kern="100" baseline="0" dirty="0"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유스케이스</a:t>
                      </a:r>
                      <a:r>
                        <a:rPr lang="ko-KR" altLang="en-US" sz="1200" b="0" kern="100" baseline="0" dirty="0">
                          <a:effectLst/>
                        </a:rPr>
                        <a:t> 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200" b="0" kern="100" baseline="0" dirty="0">
                          <a:effectLst/>
                        </a:rPr>
                        <a:t>개인화 추천 여행지 정보 조회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“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에서 세션정보를 전달 받았을 때</a:t>
                      </a:r>
                      <a:r>
                        <a:rPr lang="en-US" altLang="ko-KR" sz="1200" b="0" kern="100" baseline="0" dirty="0">
                          <a:effectLst/>
                        </a:rPr>
                        <a:t> 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실행된다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kern="100" baseline="0" dirty="0">
                          <a:effectLst/>
                        </a:rPr>
                        <a:t>세션 정보 입력</a:t>
                      </a: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1.1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200" b="0" kern="100" baseline="0" dirty="0">
                          <a:effectLst/>
                        </a:rPr>
                        <a:t>개인화 추천 여행지 정보 조회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”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시스템이 전송한 세션 정보에서 호출된 관광지의 </a:t>
                      </a:r>
                      <a:r>
                        <a:rPr lang="en-US" altLang="ko-KR" sz="1200" b="0" kern="100" baseline="0" dirty="0">
                          <a:effectLst/>
                        </a:rPr>
                        <a:t>API</a:t>
                      </a:r>
                      <a:r>
                        <a:rPr lang="ko-KR" altLang="en-US" sz="1200" b="0" kern="100" baseline="0" dirty="0">
                          <a:effectLst/>
                        </a:rPr>
                        <a:t>의 이름을 조회한다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 1.2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관광지 데이터 학습 모델 </a:t>
                      </a:r>
                      <a:r>
                        <a:rPr lang="en-US" altLang="ko-KR" sz="1200" b="0" kern="100" baseline="0" dirty="0"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effectLst/>
                        </a:rPr>
                        <a:t>를 열람하여</a:t>
                      </a:r>
                      <a:r>
                        <a:rPr lang="en-US" altLang="ko-KR" sz="1200" b="0" kern="100" baseline="0" dirty="0">
                          <a:effectLst/>
                        </a:rPr>
                        <a:t>, 1.1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에서 호출된 관광지가 데이터 학습 모델 </a:t>
                      </a:r>
                      <a:r>
                        <a:rPr lang="en-US" altLang="ko-KR" sz="1200" b="0" kern="100" baseline="0" dirty="0"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 존재하는지 확인한다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존재하면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서브플로우</a:t>
                      </a:r>
                      <a:r>
                        <a:rPr lang="ko-KR" altLang="en-US" sz="1200" b="0" kern="100" baseline="0" dirty="0">
                          <a:effectLst/>
                        </a:rPr>
                        <a:t> </a:t>
                      </a:r>
                      <a:r>
                        <a:rPr lang="en-US" altLang="ko-KR" sz="1200" b="0" kern="100" baseline="0" dirty="0">
                          <a:effectLst/>
                        </a:rPr>
                        <a:t>2,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존재하지 않으면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서브플로우</a:t>
                      </a:r>
                      <a:r>
                        <a:rPr lang="ko-KR" altLang="en-US" sz="1200" b="0" kern="100" baseline="0" dirty="0">
                          <a:effectLst/>
                        </a:rPr>
                        <a:t> </a:t>
                      </a:r>
                      <a:r>
                        <a:rPr lang="en-US" altLang="ko-KR" sz="1200" b="0" kern="100" baseline="0" dirty="0">
                          <a:effectLst/>
                        </a:rPr>
                        <a:t>3</a:t>
                      </a:r>
                      <a:r>
                        <a:rPr lang="ko-KR" altLang="en-US" sz="1200" b="0" kern="100" baseline="0" dirty="0">
                          <a:effectLst/>
                        </a:rPr>
                        <a:t>을 수행한다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2. </a:t>
                      </a:r>
                      <a:r>
                        <a:rPr lang="ko-KR" altLang="en-US" sz="1200" b="0" kern="100" baseline="0" dirty="0">
                          <a:effectLst/>
                        </a:rPr>
                        <a:t>관광지 데이터 학습 모델 업데이트</a:t>
                      </a: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2.1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관광지 </a:t>
                      </a:r>
                      <a:r>
                        <a:rPr lang="en-US" altLang="ko-KR" sz="1200" b="0" kern="100" baseline="0" dirty="0">
                          <a:effectLst/>
                        </a:rPr>
                        <a:t>API </a:t>
                      </a:r>
                      <a:r>
                        <a:rPr lang="ko-KR" altLang="en-US" sz="1200" b="0" kern="100" baseline="0" dirty="0">
                          <a:effectLst/>
                        </a:rPr>
                        <a:t>키를 이용하여 데이터 학습 모델 </a:t>
                      </a:r>
                      <a:r>
                        <a:rPr lang="en-US" altLang="ko-KR" sz="1200" b="0" kern="100" baseline="0" dirty="0"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 저장된 관광지 모델 정보를 조회</a:t>
                      </a:r>
                      <a:br>
                        <a:rPr lang="en-US" altLang="ko-KR" sz="1200" b="0" kern="100" baseline="0" dirty="0">
                          <a:effectLst/>
                        </a:rPr>
                      </a:br>
                      <a:r>
                        <a:rPr lang="en-US" altLang="ko-KR" sz="1200" b="0" kern="100" baseline="0" dirty="0">
                          <a:effectLst/>
                        </a:rPr>
                        <a:t>2.2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</a:t>
                      </a:r>
                      <a:r>
                        <a:rPr lang="en-US" altLang="ko-KR" sz="1200" b="0" kern="100" baseline="0" dirty="0">
                          <a:effectLst/>
                        </a:rPr>
                        <a:t>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사용자키를 이용하여 사용자 데이터 모델 </a:t>
                      </a:r>
                      <a:r>
                        <a:rPr lang="en-US" altLang="ko-KR" sz="1200" b="0" kern="100" baseline="0" dirty="0">
                          <a:effectLst/>
                        </a:rPr>
                        <a:t>DB </a:t>
                      </a:r>
                      <a:r>
                        <a:rPr lang="ko-KR" altLang="en-US" sz="1200" b="0" kern="100" baseline="0" dirty="0">
                          <a:effectLst/>
                        </a:rPr>
                        <a:t>를 조회한다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2.3 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시스템은 세션에 입력된 정보가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좋아요일</a:t>
                      </a:r>
                      <a:r>
                        <a:rPr lang="ko-KR" altLang="en-US" sz="1200" b="0" kern="100" baseline="0" dirty="0">
                          <a:effectLst/>
                        </a:rPr>
                        <a:t> 경우 사용자 모델에 가중치를</a:t>
                      </a:r>
                      <a:r>
                        <a:rPr lang="en-US" altLang="ko-KR" sz="1200" b="0" kern="100" baseline="0" dirty="0"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싫어요일</a:t>
                      </a:r>
                      <a:r>
                        <a:rPr lang="ko-KR" altLang="en-US" sz="1200" b="0" kern="100" baseline="0" dirty="0">
                          <a:effectLst/>
                        </a:rPr>
                        <a:t> 경우 모델에 음의 가중치를 부여한다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2.4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가중치 수정이 끝난 사용자 모델은 데이터 학습 </a:t>
                      </a:r>
                      <a:r>
                        <a:rPr lang="en-US" altLang="ko-KR" sz="1200" b="0" kern="100" baseline="0" dirty="0"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effectLst/>
                        </a:rPr>
                        <a:t>모델에 저장하고</a:t>
                      </a:r>
                      <a:r>
                        <a:rPr lang="en-US" altLang="ko-KR" sz="1200" b="0" kern="100" baseline="0" dirty="0">
                          <a:effectLst/>
                        </a:rPr>
                        <a:t>,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사용자 모델과 가장 유사한 관광지 </a:t>
                      </a:r>
                      <a:r>
                        <a:rPr lang="en-US" altLang="ko-KR" sz="1200" b="0" kern="100" baseline="0" dirty="0"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effectLst/>
                        </a:rPr>
                        <a:t>모델 정보 </a:t>
                      </a:r>
                      <a:r>
                        <a:rPr lang="en-US" altLang="ko-KR" sz="1200" b="0" kern="100" baseline="0" dirty="0">
                          <a:effectLst/>
                        </a:rPr>
                        <a:t>10</a:t>
                      </a:r>
                      <a:r>
                        <a:rPr lang="ko-KR" altLang="en-US" sz="1200" b="0" kern="100" baseline="0" dirty="0">
                          <a:effectLst/>
                        </a:rPr>
                        <a:t>개를 사용자 개인화 추천 키워드 </a:t>
                      </a:r>
                      <a:r>
                        <a:rPr lang="en-US" altLang="ko-KR" sz="1200" b="0" kern="100" baseline="0" dirty="0"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effectLst/>
                        </a:rPr>
                        <a:t>의 관광지 필드에 업데이트 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3. </a:t>
                      </a:r>
                      <a:r>
                        <a:rPr lang="ko-KR" altLang="en-US" sz="1200" b="0" kern="100" baseline="0" dirty="0">
                          <a:effectLst/>
                        </a:rPr>
                        <a:t>관광</a:t>
                      </a:r>
                      <a:r>
                        <a:rPr lang="en-US" altLang="ko-KR" sz="1200" b="0" kern="100" baseline="0" dirty="0">
                          <a:effectLst/>
                        </a:rPr>
                        <a:t>API </a:t>
                      </a:r>
                      <a:r>
                        <a:rPr lang="ko-KR" altLang="en-US" sz="1200" b="0" kern="100" baseline="0" dirty="0">
                          <a:effectLst/>
                        </a:rPr>
                        <a:t>호출 데이터 학습</a:t>
                      </a: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3.1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데이터 모델 학습 대기 큐에 세션 정보를 저장한다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3.2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대기 큐에 존재하는 세션정보의 관광지 </a:t>
                      </a:r>
                      <a:r>
                        <a:rPr lang="en-US" altLang="ko-KR" sz="1200" b="0" kern="100" baseline="0" dirty="0">
                          <a:effectLst/>
                        </a:rPr>
                        <a:t>API</a:t>
                      </a:r>
                      <a:r>
                        <a:rPr lang="ko-KR" altLang="en-US" sz="1200" b="0" kern="100" baseline="0" dirty="0">
                          <a:effectLst/>
                        </a:rPr>
                        <a:t>정보를 한국관광공사 </a:t>
                      </a:r>
                      <a:r>
                        <a:rPr lang="en-US" altLang="ko-KR" sz="1200" b="0" kern="100" baseline="0" dirty="0"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 조회하여</a:t>
                      </a:r>
                      <a:r>
                        <a:rPr lang="en-US" altLang="ko-KR" sz="1200" b="0" kern="100" baseline="0" dirty="0"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>
                          <a:effectLst/>
                        </a:rPr>
                        <a:t>관광지 데이터를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전송받고</a:t>
                      </a:r>
                      <a:r>
                        <a:rPr lang="en-US" altLang="ko-KR" sz="1200" b="0" kern="100" baseline="0" dirty="0">
                          <a:effectLst/>
                        </a:rPr>
                        <a:t>,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</a:t>
                      </a:r>
                      <a:r>
                        <a:rPr lang="ko-KR" altLang="en-US" sz="1200" b="0" kern="100" baseline="0" dirty="0">
                          <a:effectLst/>
                        </a:rPr>
                        <a:t>데이터 모델링을 수행한다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br>
                        <a:rPr lang="en-US" altLang="ko-KR" sz="1200" b="0" kern="100" baseline="0" dirty="0">
                          <a:effectLst/>
                        </a:rPr>
                      </a:br>
                      <a:r>
                        <a:rPr lang="en-US" altLang="ko-KR" sz="1200" b="0" kern="100" baseline="0" dirty="0">
                          <a:effectLst/>
                        </a:rPr>
                        <a:t>3.3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 대기 큐가 </a:t>
                      </a:r>
                      <a:r>
                        <a:rPr lang="en-US" altLang="ko-KR" sz="1200" b="0" kern="100" baseline="0" dirty="0">
                          <a:effectLst/>
                        </a:rPr>
                        <a:t>0</a:t>
                      </a:r>
                      <a:r>
                        <a:rPr lang="ko-KR" altLang="en-US" sz="1200" b="0" kern="100" baseline="0" dirty="0">
                          <a:effectLst/>
                        </a:rPr>
                        <a:t>일 때</a:t>
                      </a:r>
                      <a:r>
                        <a:rPr lang="en-US" altLang="ko-KR" sz="1200" b="0" kern="100" baseline="0" dirty="0"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서브플로우</a:t>
                      </a:r>
                      <a:r>
                        <a:rPr lang="ko-KR" altLang="en-US" sz="1200" b="0" kern="100" baseline="0" dirty="0">
                          <a:effectLst/>
                        </a:rPr>
                        <a:t> </a:t>
                      </a:r>
                      <a:r>
                        <a:rPr lang="en-US" altLang="ko-KR" sz="1200" b="0" kern="100" baseline="0" dirty="0">
                          <a:effectLst/>
                        </a:rPr>
                        <a:t>2</a:t>
                      </a:r>
                      <a:r>
                        <a:rPr lang="ko-KR" altLang="en-US" sz="1200" b="0" kern="100" baseline="0" dirty="0">
                          <a:effectLst/>
                        </a:rPr>
                        <a:t>를 수행하여 사용자 모델을 업데이트한다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35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800" dirty="0"/>
              <a:t>사용자 여행정보 설문조사</a:t>
            </a:r>
            <a:endParaRPr lang="ko-KR" altLang="en-US" sz="24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88610"/>
              </p:ext>
            </p:extLst>
          </p:nvPr>
        </p:nvGraphicFramePr>
        <p:xfrm>
          <a:off x="251520" y="1024128"/>
          <a:ext cx="8640960" cy="541956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 여행정보 설문조사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 정보가 없거나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 관리자에 의해 비정기적으로 주거지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연령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직업 등의 사용자 설문을 받아 사용자의 개인 정보를 업데이트한다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8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국민여행조사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DB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사용자는 최초 사용자이다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사용자는 설문조사를 수행하게 되며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개인정보 동의를 얻어 진행하게 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개인정보 동의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1.1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사용자는 개인정보 제공동의서에 동의하게 되며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모든 항목에 동의할 경우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여행정보 설문조사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사용자는 설문조사를 수행하고 저장한다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2.2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사용자에게 설문 과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답면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리스트를 조회하고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최종 제출 여부를 묻는다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최종 제출 버튼을 눌렀을 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을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설문조사저장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제출한 정보를 사용자 개인화 추천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로 전송한다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 개인화 추천 학습모델에서 추출된 여행지 결과를 사용자 개인화 추천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에 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업데이트한다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사용자 여행정보 설문조사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29644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설문조사를 완료하지 않고 창을 종료할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8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2938</TotalTime>
  <Words>526</Words>
  <Application>Microsoft Office PowerPoint</Application>
  <PresentationFormat>화면 슬라이드 쇼(4:3)</PresentationFormat>
  <Paragraphs>99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Theme</vt:lpstr>
      <vt:lpstr>Use Case Diagram</vt:lpstr>
      <vt:lpstr>Use Case Spec : 개인화 추천 여행지 정보 조회</vt:lpstr>
      <vt:lpstr>Use Case Spec : 개인화 추천 여행지 정보조회</vt:lpstr>
      <vt:lpstr>Use Case Spec : 개인화 추천 정보 조회</vt:lpstr>
      <vt:lpstr>Use Case Outline: 개인화 추천 만족도 피드백</vt:lpstr>
      <vt:lpstr>Use Case Spec : 사용자 여행정보 설문조사</vt:lpstr>
      <vt:lpstr>Use Case Spec : 사용자 여행정보 설문조사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서한얼</cp:lastModifiedBy>
  <cp:revision>243</cp:revision>
  <cp:lastPrinted>2018-09-26T15:36:53Z</cp:lastPrinted>
  <dcterms:created xsi:type="dcterms:W3CDTF">2016-03-06T05:48:58Z</dcterms:created>
  <dcterms:modified xsi:type="dcterms:W3CDTF">2019-10-08T04:16:39Z</dcterms:modified>
</cp:coreProperties>
</file>