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>
        <p:scale>
          <a:sx n="125" d="100"/>
          <a:sy n="125" d="100"/>
        </p:scale>
        <p:origin x="-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958AF-B638-47A7-A2F6-4D13EEEA1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95E78C-13D1-42B0-B03E-6C75390EF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11D2C-2EBF-4A71-99D9-3F4E6460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47D97-984A-4EA7-8218-915A83B5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D9048-F4AE-4F24-AE1C-AEF62EAF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C4F53-F707-4508-AE76-24D1B978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7C0EEE-CDAD-40E9-A707-769A1B938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7F79F-D0FF-4CBA-86FD-0A87F871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30B30-2DC2-47AB-B647-B0932047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6DDFF-A7A2-4368-8A9D-7E142F09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0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AEBB1-3540-4D41-895F-40F9CBBD2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865DAD-64C9-463D-B2D1-532544935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93AD9-A185-4495-8DBC-FF749A07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B4366-E0F1-412A-9D90-A557CBCC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19714-4047-4942-8ABE-C2635F88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1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5080-283A-4370-8852-89A69060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E9FD7-879F-44CF-A9D2-284210B4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CAC00-B8E1-4222-9BFE-AA3CFEED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72B28-50B2-4478-B645-985109DB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32A0B-67AC-4DAA-B916-4A88452F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F7622-3826-4AF9-8898-49208292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15802-E359-4E0D-A8D6-2412481B0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1E476-F032-4884-9E1F-8512524C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4071E-DD0A-4097-92B6-55F09897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38851-BCFF-4BFC-B4F7-1FF0B41C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4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30C7-BF82-41E9-97CF-A809FCA7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9A2A8-1C6D-4670-B782-096198D7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ABE9C-E846-4865-AA07-DBA61E46B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A4B-3754-4815-8004-70B93282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CC8DB-39C0-4F3D-BF01-EC7E5ABB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F06AB-DB10-492B-879A-35888435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8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E7340-66CE-4CD9-A4E8-D119913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93EBD-D16C-445F-B857-B8A1E4B9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2B9D0D-FC6D-44A2-A818-439CE13F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C4E850-CA17-4FE2-8692-76E7FE1B5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37EE88-A6C8-4FDA-AF37-524495FDE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6856FC-3913-4475-B4DB-C6016AF1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AFBB12-BF2E-49C6-BC75-C1215341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EEC4FB-2C22-48E2-AB17-423526FA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8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6ED3C-2690-4A54-A80A-716EA770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900EB-07E9-42F3-9B28-5C4925E0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7FCF8-D86F-4F29-82D1-3C1C2AE4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EC4280-68ED-4C26-8ED6-8403F7CC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2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7C2A7D-6733-48B2-8A07-A965ED7E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022398-24B2-475E-A928-4411FFB4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A4488-36DB-4A3F-9822-A8960997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1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010C0-6A1F-4923-9109-4F606211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6ADE8-AC52-41D5-81C5-F3CD6AC9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0E613-FDD5-4CEB-AA76-3D4D0408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9A210-2E23-4F6A-B13D-33058D2D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6F534-49A4-417D-BFD7-1D94299A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2644F-632A-4173-B0F5-F95F90AE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09602-7B5E-489F-AF92-57616768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EA475-AF4E-43E6-9FE7-A792D55C5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46BDD-509B-4085-95B1-9CA966D7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AE55AE-4744-4874-B353-B58F9721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7D8D3-9B31-44EF-8257-5D5E9062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D4DA9-B70D-45BB-9C1A-7A1D5288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7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5BF6AF-A261-4D77-9FAC-E9B4F3B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96AD9-EFCA-4FB2-89A3-3D83F5F9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0F241-3C55-4673-A1CC-A8F0F49AC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1734-1CA8-4493-B511-BDD4A6CAAE4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6465D-97EF-4F22-A954-D5EA783EB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3C65C-D77E-4D28-9F15-4810ABC1E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7AF17-9813-4661-8FCC-25DFF367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6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2CB05C1-4496-4109-8B01-38CECD6F1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38" y="345289"/>
            <a:ext cx="3124361" cy="553113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93F7BDF6-CD5B-4B19-87D9-695966EF5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0" y="345289"/>
            <a:ext cx="3149762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1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사진, 버스, 사람들, 시계이(가) 표시된 사진&#10;&#10;자동 생성된 설명">
            <a:extLst>
              <a:ext uri="{FF2B5EF4-FFF2-40B4-BE49-F238E27FC236}">
                <a16:creationId xmlns:a16="http://schemas.microsoft.com/office/drawing/2014/main" id="{79C2274C-672B-4507-9AAD-5B71EC8F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99" y="0"/>
            <a:ext cx="2691307" cy="685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A935C8-9D23-4AE4-A9C7-173E70FE0DAD}"/>
              </a:ext>
            </a:extLst>
          </p:cNvPr>
          <p:cNvSpPr/>
          <p:nvPr/>
        </p:nvSpPr>
        <p:spPr>
          <a:xfrm>
            <a:off x="3900047" y="1933574"/>
            <a:ext cx="2860040" cy="17081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ko-KR" sz="1200" dirty="0"/>
            </a:br>
            <a:r>
              <a:rPr lang="ko-KR" altLang="en-US" sz="1200" dirty="0"/>
              <a:t>사진 이름 변경</a:t>
            </a:r>
            <a:br>
              <a:rPr lang="en-US" altLang="ko-KR" sz="1200" dirty="0"/>
            </a:br>
            <a:r>
              <a:rPr lang="en-US" altLang="ko-KR" sz="1200" dirty="0"/>
              <a:t>Modern life -&gt; </a:t>
            </a:r>
            <a:r>
              <a:rPr lang="ko-KR" altLang="en-US" sz="1200" dirty="0"/>
              <a:t>잠실타워</a:t>
            </a:r>
            <a:br>
              <a:rPr lang="en-US" altLang="ko-KR" sz="1200" dirty="0"/>
            </a:br>
            <a:r>
              <a:rPr lang="en-US" altLang="ko-KR" sz="1200" dirty="0"/>
              <a:t>Nature’s Light -&gt; </a:t>
            </a:r>
            <a:r>
              <a:rPr lang="ko-KR" altLang="en-US" sz="1200" dirty="0"/>
              <a:t>남한산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Popularity -&gt; </a:t>
            </a:r>
            <a:r>
              <a:rPr lang="ko-KR" altLang="en-US" sz="1200" dirty="0"/>
              <a:t>잠실문화센터</a:t>
            </a:r>
            <a:endParaRPr lang="en-US" altLang="ko-KR" sz="1200" dirty="0"/>
          </a:p>
          <a:p>
            <a:pPr algn="ctr"/>
            <a:r>
              <a:rPr lang="en-US" altLang="ko-KR" sz="1200" dirty="0"/>
              <a:t>Sun &amp; Sand -&gt;</a:t>
            </a:r>
            <a:r>
              <a:rPr lang="ko-KR" altLang="en-US" sz="1200" dirty="0" err="1"/>
              <a:t>한강공원무슨섬</a:t>
            </a:r>
            <a:endParaRPr lang="en-US" altLang="ko-KR" sz="1200" dirty="0"/>
          </a:p>
          <a:p>
            <a:pPr algn="ctr"/>
            <a:r>
              <a:rPr lang="en-US" altLang="ko-KR" sz="1200" dirty="0"/>
              <a:t>-&gt; </a:t>
            </a:r>
            <a:r>
              <a:rPr lang="ko-KR" altLang="en-US" sz="1200" dirty="0"/>
              <a:t>한옥마을</a:t>
            </a:r>
            <a:br>
              <a:rPr lang="en-US" altLang="ko-KR" sz="1200" dirty="0"/>
            </a:br>
            <a:r>
              <a:rPr lang="en-US" altLang="ko-KR" sz="1200" dirty="0"/>
              <a:t>-&gt; </a:t>
            </a:r>
            <a:r>
              <a:rPr lang="ko-KR" altLang="en-US" sz="1200" dirty="0"/>
              <a:t>잠실종합체육관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C7B182-46DB-4945-86F3-196190EA6479}"/>
              </a:ext>
            </a:extLst>
          </p:cNvPr>
          <p:cNvSpPr/>
          <p:nvPr/>
        </p:nvSpPr>
        <p:spPr>
          <a:xfrm>
            <a:off x="3712087" y="5146675"/>
            <a:ext cx="2860040" cy="3860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다른 지역 보기 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009D73-E516-4409-BF18-A9ECE8A7F94A}"/>
              </a:ext>
            </a:extLst>
          </p:cNvPr>
          <p:cNvSpPr/>
          <p:nvPr/>
        </p:nvSpPr>
        <p:spPr>
          <a:xfrm>
            <a:off x="3712087" y="5746750"/>
            <a:ext cx="2860040" cy="3860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알림 기능 제거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303274-78F3-4B2F-BF92-03D06DC566EF}"/>
              </a:ext>
            </a:extLst>
          </p:cNvPr>
          <p:cNvSpPr/>
          <p:nvPr/>
        </p:nvSpPr>
        <p:spPr>
          <a:xfrm>
            <a:off x="4148967" y="212090"/>
            <a:ext cx="2860040" cy="3860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Explore-&gt; Discover My Trip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4F0B1E-2DAD-41FC-A510-67B320C3ADE9}"/>
              </a:ext>
            </a:extLst>
          </p:cNvPr>
          <p:cNvSpPr/>
          <p:nvPr/>
        </p:nvSpPr>
        <p:spPr>
          <a:xfrm>
            <a:off x="4148967" y="598170"/>
            <a:ext cx="2860040" cy="3860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검색창</a:t>
            </a:r>
            <a:r>
              <a:rPr lang="ko-KR" altLang="en-US" sz="1200" dirty="0"/>
              <a:t> 삭제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3D609D2-744A-4DE8-B973-A62BCD31ACB5}"/>
              </a:ext>
            </a:extLst>
          </p:cNvPr>
          <p:cNvCxnSpPr>
            <a:cxnSpLocks/>
          </p:cNvCxnSpPr>
          <p:nvPr/>
        </p:nvCxnSpPr>
        <p:spPr>
          <a:xfrm>
            <a:off x="2418080" y="416560"/>
            <a:ext cx="18375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2DF847A-B068-48CF-B194-BDF2FEB1E8E9}"/>
              </a:ext>
            </a:extLst>
          </p:cNvPr>
          <p:cNvCxnSpPr>
            <a:cxnSpLocks/>
          </p:cNvCxnSpPr>
          <p:nvPr/>
        </p:nvCxnSpPr>
        <p:spPr>
          <a:xfrm>
            <a:off x="2392680" y="762000"/>
            <a:ext cx="18375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283C64-5A1D-494E-863A-0FAD7D728AD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874520" y="2489200"/>
            <a:ext cx="2025527" cy="298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206463E-B50C-4DD9-843D-26BAE1F0B8A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925320" y="5339715"/>
            <a:ext cx="1786767" cy="12287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0C1234D-C113-48C2-8697-6B670E4D58D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418079" y="5939790"/>
            <a:ext cx="1294008" cy="805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1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진, 버스, 사람들, 시계이(가) 표시된 사진&#10;&#10;자동 생성된 설명">
            <a:extLst>
              <a:ext uri="{FF2B5EF4-FFF2-40B4-BE49-F238E27FC236}">
                <a16:creationId xmlns:a16="http://schemas.microsoft.com/office/drawing/2014/main" id="{487BCC35-8201-4AB0-BF5D-265D7CE87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4" y="-40640"/>
            <a:ext cx="269130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74192D-8A79-4EB4-9A97-37AA895EA636}"/>
              </a:ext>
            </a:extLst>
          </p:cNvPr>
          <p:cNvSpPr/>
          <p:nvPr/>
        </p:nvSpPr>
        <p:spPr>
          <a:xfrm>
            <a:off x="2936240" y="825500"/>
            <a:ext cx="2860040" cy="3860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좋아요</a:t>
            </a:r>
            <a:r>
              <a:rPr lang="en-US" altLang="ko-KR" sz="1200" dirty="0"/>
              <a:t> /</a:t>
            </a:r>
            <a:r>
              <a:rPr lang="ko-KR" altLang="en-US" sz="1200" dirty="0"/>
              <a:t>싫어요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A564DB-421D-4BF6-B482-CC39F53EDE31}"/>
              </a:ext>
            </a:extLst>
          </p:cNvPr>
          <p:cNvSpPr/>
          <p:nvPr/>
        </p:nvSpPr>
        <p:spPr>
          <a:xfrm>
            <a:off x="3657600" y="1211580"/>
            <a:ext cx="2860040" cy="3860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1. </a:t>
            </a:r>
            <a:r>
              <a:rPr lang="ko-KR" altLang="en-US" sz="1200" dirty="0" err="1"/>
              <a:t>좋아요를</a:t>
            </a:r>
            <a:r>
              <a:rPr lang="ko-KR" altLang="en-US" sz="1200" dirty="0"/>
              <a:t> 눌렀을 때</a:t>
            </a:r>
            <a:r>
              <a:rPr lang="en-US" altLang="ko-KR" sz="1200" dirty="0"/>
              <a:t>, </a:t>
            </a:r>
            <a:r>
              <a:rPr lang="ko-KR" altLang="en-US" sz="1200" dirty="0"/>
              <a:t>반응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69875B-04BD-4E8A-BE99-FD74372D72EA}"/>
              </a:ext>
            </a:extLst>
          </p:cNvPr>
          <p:cNvSpPr/>
          <p:nvPr/>
        </p:nvSpPr>
        <p:spPr>
          <a:xfrm>
            <a:off x="3657600" y="1597660"/>
            <a:ext cx="2860040" cy="3860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2. </a:t>
            </a:r>
            <a:r>
              <a:rPr lang="ko-KR" altLang="en-US" sz="1200" dirty="0" err="1"/>
              <a:t>싫어요를</a:t>
            </a:r>
            <a:r>
              <a:rPr lang="ko-KR" altLang="en-US" sz="1200" dirty="0"/>
              <a:t> 눌렀을 때</a:t>
            </a:r>
            <a:r>
              <a:rPr lang="en-US" altLang="ko-KR" sz="1200" dirty="0"/>
              <a:t>, </a:t>
            </a:r>
            <a:r>
              <a:rPr lang="ko-KR" altLang="en-US" sz="1200" dirty="0"/>
              <a:t>반응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E3EF8A-C00D-4A62-A545-4B92A0951A5B}"/>
              </a:ext>
            </a:extLst>
          </p:cNvPr>
          <p:cNvSpPr/>
          <p:nvPr/>
        </p:nvSpPr>
        <p:spPr>
          <a:xfrm>
            <a:off x="3283919" y="4622800"/>
            <a:ext cx="2860040" cy="3860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각각 </a:t>
            </a:r>
            <a:r>
              <a:rPr lang="ko-KR" altLang="en-US" sz="1200" dirty="0" err="1"/>
              <a:t>좋아요와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싫어요가</a:t>
            </a:r>
            <a:r>
              <a:rPr lang="ko-KR" altLang="en-US" sz="1200" dirty="0"/>
              <a:t> 눌렸을 때</a:t>
            </a:r>
            <a:r>
              <a:rPr lang="en-US" altLang="ko-KR" sz="1200" dirty="0"/>
              <a:t>, </a:t>
            </a:r>
            <a:r>
              <a:rPr lang="ko-KR" altLang="en-US" sz="1200" dirty="0"/>
              <a:t>결과 화면을 만들어 주세요 </a:t>
            </a:r>
          </a:p>
        </p:txBody>
      </p:sp>
      <p:pic>
        <p:nvPicPr>
          <p:cNvPr id="10" name="그림 9" descr="사진, 버스, 사람들, 시계이(가) 표시된 사진&#10;&#10;자동 생성된 설명">
            <a:extLst>
              <a:ext uri="{FF2B5EF4-FFF2-40B4-BE49-F238E27FC236}">
                <a16:creationId xmlns:a16="http://schemas.microsoft.com/office/drawing/2014/main" id="{5CE2E1AF-CBDD-4593-89D0-98B739DE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0"/>
            <a:ext cx="2691307" cy="6858000"/>
          </a:xfrm>
          <a:prstGeom prst="rect">
            <a:avLst/>
          </a:prstGeom>
        </p:spPr>
      </p:pic>
      <p:pic>
        <p:nvPicPr>
          <p:cNvPr id="12" name="그림 11" descr="사진, 버스, 사람들, 시계이(가) 표시된 사진&#10;&#10;자동 생성된 설명">
            <a:extLst>
              <a:ext uri="{FF2B5EF4-FFF2-40B4-BE49-F238E27FC236}">
                <a16:creationId xmlns:a16="http://schemas.microsoft.com/office/drawing/2014/main" id="{A07DAC8B-C686-4FD2-9167-C4D332EFE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405" y="-162560"/>
            <a:ext cx="2691307" cy="6858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1889D4-9649-4F31-A65E-5B4866248E1A}"/>
              </a:ext>
            </a:extLst>
          </p:cNvPr>
          <p:cNvCxnSpPr/>
          <p:nvPr/>
        </p:nvCxnSpPr>
        <p:spPr>
          <a:xfrm flipV="1">
            <a:off x="5262880" y="4297680"/>
            <a:ext cx="1986280" cy="472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0E3572-3A2D-4663-99D2-35AF6CE33EEC}"/>
              </a:ext>
            </a:extLst>
          </p:cNvPr>
          <p:cNvCxnSpPr/>
          <p:nvPr/>
        </p:nvCxnSpPr>
        <p:spPr>
          <a:xfrm>
            <a:off x="5923280" y="4874261"/>
            <a:ext cx="4055778" cy="13284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2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15DA49D-A118-4E06-A5CB-9F6EABB54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2" y="571991"/>
            <a:ext cx="3175163" cy="55819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6FD3DA-A9AF-404E-92AE-E7C890594BFD}"/>
              </a:ext>
            </a:extLst>
          </p:cNvPr>
          <p:cNvSpPr/>
          <p:nvPr/>
        </p:nvSpPr>
        <p:spPr>
          <a:xfrm>
            <a:off x="5024120" y="3830320"/>
            <a:ext cx="2860040" cy="3860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좋아요 </a:t>
            </a:r>
            <a:r>
              <a:rPr lang="en-US" altLang="ko-KR" sz="1200" dirty="0"/>
              <a:t>/ </a:t>
            </a:r>
            <a:r>
              <a:rPr lang="ko-KR" altLang="en-US" sz="1200" dirty="0"/>
              <a:t>싫어요 기능으로 변경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A13992-82F2-48DE-A0D9-EAFEF0DF7F3B}"/>
              </a:ext>
            </a:extLst>
          </p:cNvPr>
          <p:cNvSpPr/>
          <p:nvPr/>
        </p:nvSpPr>
        <p:spPr>
          <a:xfrm>
            <a:off x="5024120" y="5048003"/>
            <a:ext cx="2860040" cy="3860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연관 여행지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53D28A-1ED6-4674-8B8E-19A4A50F7CD0}"/>
              </a:ext>
            </a:extLst>
          </p:cNvPr>
          <p:cNvSpPr/>
          <p:nvPr/>
        </p:nvSpPr>
        <p:spPr>
          <a:xfrm>
            <a:off x="5024120" y="1313673"/>
            <a:ext cx="2860040" cy="3860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남촌한옥마을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AC5A241-9884-4B56-BFE5-FF7730E2B3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78760" y="4023360"/>
            <a:ext cx="2245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9A8B9E-DA33-4E23-82F8-D618CCE92A7D}"/>
              </a:ext>
            </a:extLst>
          </p:cNvPr>
          <p:cNvCxnSpPr>
            <a:cxnSpLocks/>
          </p:cNvCxnSpPr>
          <p:nvPr/>
        </p:nvCxnSpPr>
        <p:spPr>
          <a:xfrm>
            <a:off x="2489200" y="1524000"/>
            <a:ext cx="2245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9B9F82-C648-42D3-B109-49B25BC3B0E5}"/>
              </a:ext>
            </a:extLst>
          </p:cNvPr>
          <p:cNvCxnSpPr>
            <a:cxnSpLocks/>
          </p:cNvCxnSpPr>
          <p:nvPr/>
        </p:nvCxnSpPr>
        <p:spPr>
          <a:xfrm>
            <a:off x="2738120" y="5267960"/>
            <a:ext cx="2245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6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서한얼</dc:creator>
  <cp:lastModifiedBy>서한얼</cp:lastModifiedBy>
  <cp:revision>3</cp:revision>
  <dcterms:created xsi:type="dcterms:W3CDTF">2019-10-14T05:56:05Z</dcterms:created>
  <dcterms:modified xsi:type="dcterms:W3CDTF">2019-10-14T06:21:35Z</dcterms:modified>
</cp:coreProperties>
</file>