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90" r:id="rId3"/>
    <p:sldId id="491" r:id="rId4"/>
    <p:sldId id="487" r:id="rId5"/>
    <p:sldId id="489" r:id="rId6"/>
    <p:sldId id="492" r:id="rId7"/>
    <p:sldId id="493" r:id="rId8"/>
    <p:sldId id="50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40025B-CE39-4B3F-B74D-F96241BFFDAF}">
          <p14:sldIdLst>
            <p14:sldId id="256"/>
          </p14:sldIdLst>
        </p14:section>
        <p14:section name="로그인/회원가입" id="{D2965644-F648-416B-A203-9B652DEB70B2}">
          <p14:sldIdLst>
            <p14:sldId id="490"/>
            <p14:sldId id="491"/>
            <p14:sldId id="487"/>
            <p14:sldId id="489"/>
            <p14:sldId id="492"/>
            <p14:sldId id="493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9DB81-1B5E-4F92-A76B-33D25B42EAB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6F89-2E83-4DAB-81F1-72BFF6B4E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4E0AE-4931-4514-839C-D1A5770A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2FEDC-AC02-4941-82D3-6B94E621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C1D97-4502-42F2-9CF3-E40F330C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E70ED-474F-4C78-9FE0-4591DE2B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0EE89-E296-429D-9F9B-EE63F006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5DE3-4BA8-42E8-A0BF-3CD1EBCA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E6441-417E-4926-9D69-BB48A930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58823-DAAD-4DA0-B624-38350060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15DB3-9DC0-4C5D-A72F-6400EED0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3CC-6246-472B-96F5-C861521B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4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1BDC49-63FA-49DD-9C32-7BA38E9B3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EB477-9704-4DE1-87FB-21BE26DC5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9F019-A7AE-440B-B1EB-55A13B8E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4BD3D-2215-48D0-92FC-EDB7685E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BE30F-15C8-47D3-B398-4164793D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12192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73" y="1124744"/>
            <a:ext cx="11329259" cy="5449792"/>
          </a:xfr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1500" b="1"/>
            </a:lvl1pPr>
            <a:lvl2pPr>
              <a:lnSpc>
                <a:spcPct val="150000"/>
              </a:lnSpc>
              <a:defRPr sz="135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</p:spPr>
        <p:txBody>
          <a:bodyPr>
            <a:normAutofit/>
          </a:bodyPr>
          <a:lstStyle>
            <a:lvl1pPr algn="l">
              <a:defRPr sz="195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624"/>
            <a:ext cx="41148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7037" y="6422344"/>
            <a:ext cx="27432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86482"/>
            <a:ext cx="2382580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2BAA-F424-4F75-A4B3-CFE51409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EA8E0-8435-4AD1-9794-7C10A8FC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F1C01-DFE6-496A-AD33-19EDD6D7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C888C-29EE-4FC2-B7FF-20412059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036ED-A87A-42CA-ABF3-1EDA09F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4DDDA-940A-4E76-824E-69DEDCB5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03261-B911-4D3D-B4D6-65C371AA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29CBF-4A1C-4608-9868-1B8F7778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AF886-B9D4-4841-BC25-31C08ECE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C391B-4D0F-48FB-AD94-F82A9B51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3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347C4-58E5-4B25-A071-395B69FE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E45A3-DCB9-41C6-AC97-77F1ABB4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CF048-A254-4724-A90D-50CC6A0E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B7FBD-5286-4FA5-96A0-2D6D869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FDBA8-9A6D-41AA-BBF6-FAAD85F3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35BB3-D1CB-41E2-96B7-A06DE4E9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17EF-FE7C-48A1-A1DA-C8616F49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AE277-5EB3-4DBE-9B9A-6AA36279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9EC05-C1D4-41F6-8C8E-2BBD2A90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2ABA1D-266B-45CD-9515-9DDDB32B0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4188A1-0139-43E2-83C1-8E66FC9E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A0146-665E-48FC-A679-2444C431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C089D3-9F0F-45AA-82B7-F8436550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E286CF-05D2-464F-B377-C8FB5A73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7B0E7-3F3F-4B73-B049-2182DA8D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FE1E5-FBD8-41B4-A402-84CBF2AE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5DD6A-851D-4B38-9B0C-63FFA20F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2F3F53-FCC5-45A7-8AFA-FF058A52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9223C-313D-477E-BA6E-463FDC5B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7E4F1-3966-433A-9A70-049DD5FF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3002B-797A-4F4A-8061-2E490A5E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F1F4B-28C7-4FBB-A094-881B090F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9944-A499-4A64-B9AE-9E1B1F0C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133E6-D9E0-486F-909E-64B54C910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6D9CE-8FFE-4059-92FF-C0EB40E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79453-6852-43DE-8B92-99891C2D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41D28-64C7-4199-A04E-BA62AEE5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B10FB-D14E-4DA6-822B-013B2C70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A350C-5C43-406B-B8F1-BFAE3F81A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B549F-586D-4114-92BE-880A9A21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EE95C-AE4C-4F90-928B-7DAE7CC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C69C2-7E7D-42C4-BB9F-077A26D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88AC0-4824-4D74-984D-439413D6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8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395E9-156F-451C-A163-347E7153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68B91-645C-4290-B6AF-E7965273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F9C39-1A55-43E3-881C-4E3DE08E5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D61D9-4053-43D8-8E02-9093DC9C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41F01-9365-41ED-AC09-CFCDF8AD2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21E8-2749-4B44-B249-A6B353F6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User Flow GUISKETCH v1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F5A413-12B9-40DA-9DBD-6D55FEACD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Trip-Picker V1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로그인 까지 구현 </a:t>
            </a:r>
            <a:r>
              <a:rPr lang="en-US" altLang="ko-KR" dirty="0"/>
              <a:t>11.21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2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DF0E97-10D4-43EE-BDE3-6AC74CD7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로그인 분기점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1.1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있는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메인 화면 진입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1.2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지역값은</a:t>
            </a:r>
            <a:r>
              <a:rPr lang="ko-KR" altLang="en-US" dirty="0"/>
              <a:t> 있으나</a:t>
            </a:r>
            <a:r>
              <a:rPr lang="en-US" altLang="ko-KR" dirty="0"/>
              <a:t>, </a:t>
            </a:r>
            <a:r>
              <a:rPr lang="en-US" altLang="ko-KR" dirty="0" err="1"/>
              <a:t>Pesonality</a:t>
            </a:r>
            <a:r>
              <a:rPr lang="en-US" altLang="ko-KR" dirty="0"/>
              <a:t> </a:t>
            </a:r>
            <a:r>
              <a:rPr lang="ko-KR" altLang="en-US" dirty="0"/>
              <a:t>정보가 없는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Personality </a:t>
            </a:r>
            <a:r>
              <a:rPr lang="ko-KR" altLang="en-US" dirty="0"/>
              <a:t>선택 화면 </a:t>
            </a:r>
            <a:r>
              <a:rPr lang="en-US" altLang="ko-KR" dirty="0"/>
              <a:t>-&gt; </a:t>
            </a:r>
            <a:r>
              <a:rPr lang="ko-KR" altLang="en-US" dirty="0"/>
              <a:t>게시물 보여주기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1.3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없는 경우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없는 경우 지역 추천 </a:t>
            </a:r>
            <a:r>
              <a:rPr lang="en-US" altLang="ko-KR" dirty="0"/>
              <a:t>/ </a:t>
            </a:r>
            <a:r>
              <a:rPr lang="ko-KR" altLang="en-US" dirty="0"/>
              <a:t>선택 화면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2A9074-ADD6-4BB8-B0DB-81409268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72913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둘 다 있는 경우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941DA9-B0CD-4855-AE57-1FA3FBA6AEB7}"/>
              </a:ext>
            </a:extLst>
          </p:cNvPr>
          <p:cNvSpPr/>
          <p:nvPr/>
        </p:nvSpPr>
        <p:spPr>
          <a:xfrm>
            <a:off x="7676941" y="931360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화면 진입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850C64-1F2B-4E5C-B4F0-9722A11F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102" y="1300692"/>
            <a:ext cx="3529890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3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있지만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경우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B0CD2DD-3392-4E40-A237-A6490B795A53}"/>
              </a:ext>
            </a:extLst>
          </p:cNvPr>
          <p:cNvGrpSpPr/>
          <p:nvPr/>
        </p:nvGrpSpPr>
        <p:grpSpPr>
          <a:xfrm>
            <a:off x="3804738" y="1899746"/>
            <a:ext cx="3557552" cy="3531572"/>
            <a:chOff x="846723" y="1793240"/>
            <a:chExt cx="3557552" cy="3531572"/>
          </a:xfrm>
        </p:grpSpPr>
        <p:pic>
          <p:nvPicPr>
            <p:cNvPr id="14" name="Picture 2" descr="성격테스트에 대한 이미지 검색결과">
              <a:extLst>
                <a:ext uri="{FF2B5EF4-FFF2-40B4-BE49-F238E27FC236}">
                  <a16:creationId xmlns:a16="http://schemas.microsoft.com/office/drawing/2014/main" id="{A17F4C8E-69F4-499E-8E4F-BA2CCA5640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0" t="12519" r="3872" b="42741"/>
            <a:stretch/>
          </p:blipFill>
          <p:spPr bwMode="auto">
            <a:xfrm>
              <a:off x="846723" y="1793240"/>
              <a:ext cx="3549114" cy="353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419016-736D-46E7-A73A-AD64FAA61C46}"/>
                </a:ext>
              </a:extLst>
            </p:cNvPr>
            <p:cNvSpPr/>
            <p:nvPr/>
          </p:nvSpPr>
          <p:spPr>
            <a:xfrm>
              <a:off x="2042160" y="2961640"/>
              <a:ext cx="1168400" cy="11785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당신의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테마를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골라주세요</a:t>
              </a:r>
              <a:endParaRPr lang="en-US" altLang="ko-KR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8676D9-AA67-4788-A4CA-856C7107CF8D}"/>
                </a:ext>
              </a:extLst>
            </p:cNvPr>
            <p:cNvSpPr/>
            <p:nvPr/>
          </p:nvSpPr>
          <p:spPr>
            <a:xfrm>
              <a:off x="856883" y="2268220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짜릿함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2E6C57-63B3-4518-9174-05170AC6743A}"/>
                </a:ext>
              </a:extLst>
            </p:cNvPr>
            <p:cNvSpPr/>
            <p:nvPr/>
          </p:nvSpPr>
          <p:spPr>
            <a:xfrm>
              <a:off x="2037080" y="2268220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자연속의 나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B1BA8C-1988-48C4-9E31-CF1EBC2A7F34}"/>
                </a:ext>
              </a:extLst>
            </p:cNvPr>
            <p:cNvSpPr/>
            <p:nvPr/>
          </p:nvSpPr>
          <p:spPr>
            <a:xfrm>
              <a:off x="3210560" y="2268220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자연속</a:t>
              </a:r>
              <a:r>
                <a:rPr lang="ko-KR" altLang="en-US" sz="1400" dirty="0">
                  <a:solidFill>
                    <a:schemeClr val="tx1"/>
                  </a:solidFill>
                </a:rPr>
                <a:t> 나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775862-E897-4B86-9829-448DCEA99766}"/>
                </a:ext>
              </a:extLst>
            </p:cNvPr>
            <p:cNvSpPr/>
            <p:nvPr/>
          </p:nvSpPr>
          <p:spPr>
            <a:xfrm>
              <a:off x="3235875" y="3449806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역사투어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FE522-2C48-4540-9396-3B199C1537DD}"/>
                </a:ext>
              </a:extLst>
            </p:cNvPr>
            <p:cNvSpPr/>
            <p:nvPr/>
          </p:nvSpPr>
          <p:spPr>
            <a:xfrm>
              <a:off x="856883" y="3452832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가족여행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53393F6-C27B-4701-A157-3FC1C8370672}"/>
                </a:ext>
              </a:extLst>
            </p:cNvPr>
            <p:cNvSpPr/>
            <p:nvPr/>
          </p:nvSpPr>
          <p:spPr>
            <a:xfrm>
              <a:off x="868680" y="4633446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교육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E2A952-75C2-4357-87F8-8B279C240905}"/>
                </a:ext>
              </a:extLst>
            </p:cNvPr>
            <p:cNvSpPr/>
            <p:nvPr/>
          </p:nvSpPr>
          <p:spPr>
            <a:xfrm>
              <a:off x="2025283" y="4633446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제주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CEDBDDD-6DBA-4C1A-AEC2-CB32D62F3D47}"/>
                </a:ext>
              </a:extLst>
            </p:cNvPr>
            <p:cNvSpPr/>
            <p:nvPr/>
          </p:nvSpPr>
          <p:spPr>
            <a:xfrm>
              <a:off x="3205480" y="4615180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바다가 좋다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05A3ED-81FC-4CDD-84B6-7077AD99F593}"/>
              </a:ext>
            </a:extLst>
          </p:cNvPr>
          <p:cNvSpPr/>
          <p:nvPr/>
        </p:nvSpPr>
        <p:spPr>
          <a:xfrm>
            <a:off x="3814898" y="1258368"/>
            <a:ext cx="3516959" cy="481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7B3B45-6626-49EA-8474-3D4208A465F6}"/>
              </a:ext>
            </a:extLst>
          </p:cNvPr>
          <p:cNvSpPr/>
          <p:nvPr/>
        </p:nvSpPr>
        <p:spPr>
          <a:xfrm>
            <a:off x="4881698" y="1390215"/>
            <a:ext cx="1371600" cy="266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Trip-Picker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1E82D-62FF-48AC-B60A-917D4AE8FCED}"/>
              </a:ext>
            </a:extLst>
          </p:cNvPr>
          <p:cNvSpPr txBox="1"/>
          <p:nvPr/>
        </p:nvSpPr>
        <p:spPr>
          <a:xfrm>
            <a:off x="7567069" y="2450967"/>
            <a:ext cx="402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퍼스널리티</a:t>
            </a:r>
            <a:r>
              <a:rPr lang="ko-KR" altLang="en-US" dirty="0"/>
              <a:t> 다음과 같이 </a:t>
            </a:r>
            <a:r>
              <a:rPr lang="en-US" altLang="ko-KR" dirty="0"/>
              <a:t>8</a:t>
            </a:r>
            <a:r>
              <a:rPr lang="ko-KR" altLang="en-US" dirty="0"/>
              <a:t>개로 확정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269F8-1CDD-4662-B18E-899E45F553F8}"/>
              </a:ext>
            </a:extLst>
          </p:cNvPr>
          <p:cNvSpPr/>
          <p:nvPr/>
        </p:nvSpPr>
        <p:spPr>
          <a:xfrm>
            <a:off x="6861657" y="936600"/>
            <a:ext cx="485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-&gt; Personality </a:t>
            </a:r>
            <a:r>
              <a:rPr lang="ko-KR" altLang="en-US" dirty="0"/>
              <a:t>선택 화면 </a:t>
            </a:r>
            <a:r>
              <a:rPr lang="en-US" altLang="ko-KR" dirty="0"/>
              <a:t>-&gt; </a:t>
            </a:r>
            <a:r>
              <a:rPr lang="ko-KR" altLang="en-US" dirty="0"/>
              <a:t>게시물 보여주기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722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BC749A-0B97-461B-A9AA-74FC0799AF1B}"/>
              </a:ext>
            </a:extLst>
          </p:cNvPr>
          <p:cNvSpPr/>
          <p:nvPr/>
        </p:nvSpPr>
        <p:spPr>
          <a:xfrm>
            <a:off x="4614963" y="1428170"/>
            <a:ext cx="2962073" cy="44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2C1CCD-7A3B-450F-BE99-37E96F3C7323}"/>
              </a:ext>
            </a:extLst>
          </p:cNvPr>
          <p:cNvSpPr/>
          <p:nvPr/>
        </p:nvSpPr>
        <p:spPr>
          <a:xfrm>
            <a:off x="5410198" y="2732314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직접입력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8843EB-C634-40F6-B6AF-748F01794A44}"/>
              </a:ext>
            </a:extLst>
          </p:cNvPr>
          <p:cNvSpPr/>
          <p:nvPr/>
        </p:nvSpPr>
        <p:spPr>
          <a:xfrm>
            <a:off x="5417493" y="3977454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CEBC9C-DF8A-4123-B969-25A0C7209E5C}"/>
              </a:ext>
            </a:extLst>
          </p:cNvPr>
          <p:cNvSpPr/>
          <p:nvPr/>
        </p:nvSpPr>
        <p:spPr>
          <a:xfrm>
            <a:off x="2412847" y="929202"/>
            <a:ext cx="9841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없는 경우 지역 추천 </a:t>
            </a:r>
            <a:r>
              <a:rPr lang="en-US" altLang="ko-KR" dirty="0"/>
              <a:t>/ </a:t>
            </a:r>
            <a:r>
              <a:rPr lang="ko-KR" altLang="en-US" dirty="0"/>
              <a:t>선택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67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F0A51F-56F4-4AC4-9BBE-F29727B1EE61}"/>
              </a:ext>
            </a:extLst>
          </p:cNvPr>
          <p:cNvSpPr/>
          <p:nvPr/>
        </p:nvSpPr>
        <p:spPr>
          <a:xfrm>
            <a:off x="2472447" y="1566153"/>
            <a:ext cx="2962073" cy="44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6481AA-64BD-4AC3-823D-017651FF4574}"/>
              </a:ext>
            </a:extLst>
          </p:cNvPr>
          <p:cNvSpPr/>
          <p:nvPr/>
        </p:nvSpPr>
        <p:spPr>
          <a:xfrm>
            <a:off x="3267682" y="2870297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직접입력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46A89-D7BD-4B48-B424-0F7317C50A5A}"/>
              </a:ext>
            </a:extLst>
          </p:cNvPr>
          <p:cNvSpPr/>
          <p:nvPr/>
        </p:nvSpPr>
        <p:spPr>
          <a:xfrm>
            <a:off x="3274977" y="4115437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8341C-6E9B-4C1A-A745-A555285C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834" y="1324731"/>
            <a:ext cx="1552052" cy="234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070DED-03F4-47E2-8DCC-5AE05D1A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834" y="3846377"/>
            <a:ext cx="1552052" cy="2394868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3FAD64-A114-4E58-B70F-B40603E4C5F3}"/>
              </a:ext>
            </a:extLst>
          </p:cNvPr>
          <p:cNvCxnSpPr>
            <a:cxnSpLocks/>
          </p:cNvCxnSpPr>
          <p:nvPr/>
        </p:nvCxnSpPr>
        <p:spPr>
          <a:xfrm flipV="1">
            <a:off x="4704168" y="2240282"/>
            <a:ext cx="2783667" cy="680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5D6A3AC-EBFF-43E3-A0B6-17A609A429E0}"/>
              </a:ext>
            </a:extLst>
          </p:cNvPr>
          <p:cNvCxnSpPr>
            <a:cxnSpLocks/>
          </p:cNvCxnSpPr>
          <p:nvPr/>
        </p:nvCxnSpPr>
        <p:spPr>
          <a:xfrm>
            <a:off x="4845216" y="4617721"/>
            <a:ext cx="2317584" cy="915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2AA5BB-8925-433D-9305-7A75584ADC90}"/>
              </a:ext>
            </a:extLst>
          </p:cNvPr>
          <p:cNvSpPr txBox="1"/>
          <p:nvPr/>
        </p:nvSpPr>
        <p:spPr>
          <a:xfrm>
            <a:off x="5722422" y="1878387"/>
            <a:ext cx="184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서브플로우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직접선택화면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DB7C4B-DA80-42E3-AA67-10B0CCB84A86}"/>
              </a:ext>
            </a:extLst>
          </p:cNvPr>
          <p:cNvSpPr txBox="1"/>
          <p:nvPr/>
        </p:nvSpPr>
        <p:spPr>
          <a:xfrm>
            <a:off x="5759553" y="4491704"/>
            <a:ext cx="1846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서브플로우</a:t>
            </a:r>
            <a:r>
              <a:rPr lang="en-US" altLang="ko-KR" sz="1400" dirty="0"/>
              <a:t>3</a:t>
            </a:r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여행설문조사화면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1EACD4F-2633-4A7B-80C4-65CAEB78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F8B47-EB97-49F6-A4AF-FF58FEC2F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72" y="1372178"/>
            <a:ext cx="832975" cy="2565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22193B-5B3D-4929-B956-C7C2562C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71" y="3881505"/>
            <a:ext cx="832975" cy="2565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E0D222-D939-4524-99F4-3C11F2F3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70" y="3892455"/>
            <a:ext cx="832975" cy="2565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D5539E-3872-4E1D-B0CA-50E7137AF8BA}"/>
              </a:ext>
            </a:extLst>
          </p:cNvPr>
          <p:cNvSpPr txBox="1"/>
          <p:nvPr/>
        </p:nvSpPr>
        <p:spPr>
          <a:xfrm>
            <a:off x="9077380" y="4380515"/>
            <a:ext cx="324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사용하고 있는 </a:t>
            </a:r>
            <a:endParaRPr lang="en-US" altLang="ko-KR" dirty="0"/>
          </a:p>
          <a:p>
            <a:r>
              <a:rPr lang="ko-KR" altLang="en-US" dirty="0"/>
              <a:t>설문조사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5760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DF191C-FFDE-43E4-8935-51E2628D8D01}"/>
              </a:ext>
            </a:extLst>
          </p:cNvPr>
          <p:cNvGrpSpPr/>
          <p:nvPr/>
        </p:nvGrpSpPr>
        <p:grpSpPr>
          <a:xfrm>
            <a:off x="2409217" y="1566153"/>
            <a:ext cx="2962073" cy="4474724"/>
            <a:chOff x="885216" y="1566153"/>
            <a:chExt cx="2962073" cy="44747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C44D3D-D2CB-4000-8EDC-1028837BDF88}"/>
                </a:ext>
              </a:extLst>
            </p:cNvPr>
            <p:cNvSpPr/>
            <p:nvPr/>
          </p:nvSpPr>
          <p:spPr>
            <a:xfrm>
              <a:off x="885216" y="1566153"/>
              <a:ext cx="2962073" cy="4474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E69B571-8D94-494B-8E99-D2472AD2C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970" b="38797"/>
            <a:stretch/>
          </p:blipFill>
          <p:spPr>
            <a:xfrm>
              <a:off x="1227850" y="2572965"/>
              <a:ext cx="2408129" cy="44747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C8161D-5507-401B-9687-10D007E52DA5}"/>
                </a:ext>
              </a:extLst>
            </p:cNvPr>
            <p:cNvSpPr/>
            <p:nvPr/>
          </p:nvSpPr>
          <p:spPr>
            <a:xfrm>
              <a:off x="1680452" y="1749502"/>
              <a:ext cx="1371600" cy="266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Trip-Picker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79D4E1-7BC1-4B65-B417-E87375D5E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501" y="3260372"/>
              <a:ext cx="2339502" cy="1706517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B5BDDBD-94F8-4A78-AA7C-A8D3A6FF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24" y="3260373"/>
            <a:ext cx="2339502" cy="1706517"/>
          </a:xfrm>
          <a:prstGeom prst="rect">
            <a:avLst/>
          </a:prstGeom>
        </p:spPr>
      </p:pic>
      <p:pic>
        <p:nvPicPr>
          <p:cNvPr id="1026" name="Picture 2" descr="click hand png에 대한 이미지 검색결과">
            <a:extLst>
              <a:ext uri="{FF2B5EF4-FFF2-40B4-BE49-F238E27FC236}">
                <a16:creationId xmlns:a16="http://schemas.microsoft.com/office/drawing/2014/main" id="{864A95AE-F986-4C94-B302-ED42E9D6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61" b="90000" l="10000" r="90000">
                        <a14:foregroundMark x1="40714" y1="9167" x2="46429" y2="7361"/>
                        <a14:foregroundMark x1="46429" y1="7361" x2="49405" y2="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12" y="3564837"/>
            <a:ext cx="625001" cy="5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8CBC87-B0D0-47A3-9657-6450968DE126}"/>
              </a:ext>
            </a:extLst>
          </p:cNvPr>
          <p:cNvCxnSpPr>
            <a:cxnSpLocks/>
          </p:cNvCxnSpPr>
          <p:nvPr/>
        </p:nvCxnSpPr>
        <p:spPr>
          <a:xfrm flipV="1">
            <a:off x="4695217" y="2378413"/>
            <a:ext cx="2003898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6BE5E7-1AB2-4568-852C-39FAE8A20888}"/>
              </a:ext>
            </a:extLst>
          </p:cNvPr>
          <p:cNvCxnSpPr>
            <a:cxnSpLocks/>
          </p:cNvCxnSpPr>
          <p:nvPr/>
        </p:nvCxnSpPr>
        <p:spPr>
          <a:xfrm flipV="1">
            <a:off x="4702513" y="4499868"/>
            <a:ext cx="2118200" cy="32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0BCB4F-B237-4B2B-95BA-8AA9A1009F17}"/>
              </a:ext>
            </a:extLst>
          </p:cNvPr>
          <p:cNvSpPr/>
          <p:nvPr/>
        </p:nvSpPr>
        <p:spPr>
          <a:xfrm>
            <a:off x="6426740" y="1566153"/>
            <a:ext cx="2962073" cy="44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AA83A2-4125-4605-9E27-52F85AEE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70" b="38797"/>
          <a:stretch/>
        </p:blipFill>
        <p:spPr>
          <a:xfrm>
            <a:off x="6769374" y="2572965"/>
            <a:ext cx="2408129" cy="4474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B21132-662E-43BB-B065-5CCA7F66F07E}"/>
              </a:ext>
            </a:extLst>
          </p:cNvPr>
          <p:cNvSpPr/>
          <p:nvPr/>
        </p:nvSpPr>
        <p:spPr>
          <a:xfrm>
            <a:off x="7260885" y="1750623"/>
            <a:ext cx="1371600" cy="266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Trip-Picker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E3EBB6-AA85-43DA-9BFB-CB0744DBB6E9}"/>
              </a:ext>
            </a:extLst>
          </p:cNvPr>
          <p:cNvSpPr/>
          <p:nvPr/>
        </p:nvSpPr>
        <p:spPr>
          <a:xfrm>
            <a:off x="6655339" y="2279826"/>
            <a:ext cx="2582695" cy="828161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해당 지역으로 추천을 받으시겠습니까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FB4174-36C0-4555-ACEF-E1B00662C107}"/>
              </a:ext>
            </a:extLst>
          </p:cNvPr>
          <p:cNvSpPr/>
          <p:nvPr/>
        </p:nvSpPr>
        <p:spPr>
          <a:xfrm>
            <a:off x="7043428" y="2865481"/>
            <a:ext cx="681201" cy="236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2BD6D8-BC15-4543-9893-C82DADBE623F}"/>
              </a:ext>
            </a:extLst>
          </p:cNvPr>
          <p:cNvSpPr/>
          <p:nvPr/>
        </p:nvSpPr>
        <p:spPr>
          <a:xfrm>
            <a:off x="8097200" y="2874523"/>
            <a:ext cx="545283" cy="189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Picture 2" descr="click hand png에 대한 이미지 검색결과">
            <a:extLst>
              <a:ext uri="{FF2B5EF4-FFF2-40B4-BE49-F238E27FC236}">
                <a16:creationId xmlns:a16="http://schemas.microsoft.com/office/drawing/2014/main" id="{89B6038C-D8EE-48D6-BE77-421602F4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61" b="90000" l="10000" r="90000">
                        <a14:foregroundMark x1="40714" y1="9167" x2="46429" y2="7361"/>
                        <a14:foregroundMark x1="46429" y1="7361" x2="49405" y2="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12" y="4232012"/>
            <a:ext cx="625001" cy="5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CD3358-8E30-4F1B-B15A-682DEDCCE5D6}"/>
              </a:ext>
            </a:extLst>
          </p:cNvPr>
          <p:cNvSpPr txBox="1"/>
          <p:nvPr/>
        </p:nvSpPr>
        <p:spPr>
          <a:xfrm>
            <a:off x="5640017" y="4113630"/>
            <a:ext cx="7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25FF6-C904-4949-AF49-CCD9E03DB2F0}"/>
              </a:ext>
            </a:extLst>
          </p:cNvPr>
          <p:cNvSpPr txBox="1"/>
          <p:nvPr/>
        </p:nvSpPr>
        <p:spPr>
          <a:xfrm>
            <a:off x="4597936" y="4899186"/>
            <a:ext cx="274806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관광공사에서 지원하지 않는 지역일 경우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D18606-F3DC-4AC1-9013-6F411E080F27}"/>
              </a:ext>
            </a:extLst>
          </p:cNvPr>
          <p:cNvSpPr/>
          <p:nvPr/>
        </p:nvSpPr>
        <p:spPr>
          <a:xfrm>
            <a:off x="6699115" y="4298297"/>
            <a:ext cx="2538918" cy="360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서울시 마포구 서강대길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지원하지 않는 주소입니다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2503378-6B2B-4BC8-9226-CD773DFD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</p:spTree>
    <p:extLst>
      <p:ext uri="{BB962C8B-B14F-4D97-AF65-F5344CB8AC3E}">
        <p14:creationId xmlns:p14="http://schemas.microsoft.com/office/powerpoint/2010/main" val="208725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F01DF7-2E3C-4500-B09C-87E3EDC9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4" y="1334595"/>
            <a:ext cx="7096328" cy="51287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8063B6-2FE7-4145-8695-F7CAAD732D7F}"/>
              </a:ext>
            </a:extLst>
          </p:cNvPr>
          <p:cNvSpPr/>
          <p:nvPr/>
        </p:nvSpPr>
        <p:spPr>
          <a:xfrm>
            <a:off x="5487276" y="1139702"/>
            <a:ext cx="1738821" cy="713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프로그램이 동작하는 부분</a:t>
            </a:r>
            <a:r>
              <a:rPr lang="en-US" altLang="ko-KR" sz="1400" dirty="0">
                <a:solidFill>
                  <a:schemeClr val="tx1"/>
                </a:solidFill>
              </a:rPr>
              <a:t>&lt;input&gt;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AEA27D-D1AC-4EEB-8D9B-BD4713D85B0C}"/>
              </a:ext>
            </a:extLst>
          </p:cNvPr>
          <p:cNvSpPr/>
          <p:nvPr/>
        </p:nvSpPr>
        <p:spPr>
          <a:xfrm>
            <a:off x="8929180" y="3429000"/>
            <a:ext cx="1738821" cy="67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프로그램이 동작하는 부분</a:t>
            </a:r>
            <a:r>
              <a:rPr lang="en-US" altLang="ko-KR" sz="1400" dirty="0">
                <a:solidFill>
                  <a:schemeClr val="tx1"/>
                </a:solidFill>
              </a:rPr>
              <a:t>&lt;output&gt;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E81417F-C023-4118-B943-AF206802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9A048A-AAD8-482B-AB9F-33CCEE23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14" y="1979579"/>
            <a:ext cx="1389713" cy="4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5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228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Arial</vt:lpstr>
      <vt:lpstr>Wingdings</vt:lpstr>
      <vt:lpstr>Office 테마</vt:lpstr>
      <vt:lpstr>User Flow GUISKETCH v1</vt:lpstr>
      <vt:lpstr>로그인 화면</vt:lpstr>
      <vt:lpstr>로그인 분기점 1  : 데이터베이스에 지역값과 퍼스널리티 둘 다 있는 경우</vt:lpstr>
      <vt:lpstr>로그인 분기점 2  : 데이터베이스에 지역값은 있지만 퍼스널리티가 없는 경우</vt:lpstr>
      <vt:lpstr>로그인 분기점 3  : 데이터베이스에 지역값과  퍼스널리티 모두 없는 경우</vt:lpstr>
      <vt:lpstr>로그인 분기점 3  : 데이터베이스에 지역값과  퍼스널리티 모두 없는 경우</vt:lpstr>
      <vt:lpstr>로그인 분기점 3  : 데이터베이스에 지역값과  퍼스널리티 모두 없는 경우</vt:lpstr>
      <vt:lpstr>로그인 분기점 3  : 데이터베이스에 지역값과  퍼스널리티 모두 없는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서한얼</dc:creator>
  <cp:lastModifiedBy>서한얼</cp:lastModifiedBy>
  <cp:revision>11</cp:revision>
  <dcterms:created xsi:type="dcterms:W3CDTF">2019-11-21T02:04:51Z</dcterms:created>
  <dcterms:modified xsi:type="dcterms:W3CDTF">2019-11-21T05:20:18Z</dcterms:modified>
</cp:coreProperties>
</file>