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6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1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16AF64-4E87-4E36-A330-EDC05F1E0F35}"/>
              </a:ext>
            </a:extLst>
          </p:cNvPr>
          <p:cNvSpPr txBox="1"/>
          <p:nvPr/>
        </p:nvSpPr>
        <p:spPr>
          <a:xfrm>
            <a:off x="2014552" y="1444150"/>
            <a:ext cx="13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10BC8C-F27F-4691-A4EC-A6F71108090B}"/>
              </a:ext>
            </a:extLst>
          </p:cNvPr>
          <p:cNvSpPr/>
          <p:nvPr/>
        </p:nvSpPr>
        <p:spPr>
          <a:xfrm>
            <a:off x="1799562" y="1980559"/>
            <a:ext cx="1812471" cy="533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建立套接字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（）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A546C6-624A-44C0-B1F0-7C23673B1F76}"/>
              </a:ext>
            </a:extLst>
          </p:cNvPr>
          <p:cNvSpPr/>
          <p:nvPr/>
        </p:nvSpPr>
        <p:spPr>
          <a:xfrm>
            <a:off x="1799562" y="3066019"/>
            <a:ext cx="1812471" cy="533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</a:t>
            </a:r>
            <a:r>
              <a:rPr lang="zh-CN" altLang="en-US" sz="1600" dirty="0">
                <a:solidFill>
                  <a:schemeClr val="tx1"/>
                </a:solidFill>
              </a:rPr>
              <a:t>连接服务器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connect()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AB0D41-E5F5-4D25-8DFF-A1DE94018F89}"/>
              </a:ext>
            </a:extLst>
          </p:cNvPr>
          <p:cNvSpPr/>
          <p:nvPr/>
        </p:nvSpPr>
        <p:spPr>
          <a:xfrm>
            <a:off x="1674376" y="4151475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</a:t>
            </a:r>
            <a:r>
              <a:rPr lang="zh-CN" altLang="en-US" sz="1600" dirty="0">
                <a:solidFill>
                  <a:schemeClr val="tx1"/>
                </a:solidFill>
              </a:rPr>
              <a:t>向服务器发送数据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send()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BE52889-24E8-4E5F-A1F7-BD0B78799B11}"/>
              </a:ext>
            </a:extLst>
          </p:cNvPr>
          <p:cNvSpPr/>
          <p:nvPr/>
        </p:nvSpPr>
        <p:spPr>
          <a:xfrm>
            <a:off x="1674376" y="5356680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4.</a:t>
            </a:r>
            <a:r>
              <a:rPr lang="zh-CN" altLang="en-US" sz="1600" dirty="0">
                <a:solidFill>
                  <a:schemeClr val="tx1"/>
                </a:solidFill>
              </a:rPr>
              <a:t>接收服务端数据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ACC167A-1475-4D7E-8AB8-4DDE1785D1A3}"/>
              </a:ext>
            </a:extLst>
          </p:cNvPr>
          <p:cNvSpPr/>
          <p:nvPr/>
        </p:nvSpPr>
        <p:spPr>
          <a:xfrm>
            <a:off x="1799562" y="6561887"/>
            <a:ext cx="1812471" cy="533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5.</a:t>
            </a:r>
            <a:r>
              <a:rPr lang="zh-CN" altLang="en-US" sz="1600" dirty="0">
                <a:solidFill>
                  <a:schemeClr val="tx1"/>
                </a:solidFill>
              </a:rPr>
              <a:t>关闭</a:t>
            </a:r>
            <a:r>
              <a:rPr lang="en-US" altLang="zh-CN" sz="1600" dirty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close()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DD0E3D-A1FC-4E2A-BB82-EB4E2FBD0A2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05794" y="2513958"/>
            <a:ext cx="0" cy="552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BD7315-7B53-4A3C-B8AE-9F075F4E0D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05794" y="3599418"/>
            <a:ext cx="0" cy="552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06877F-4F0E-4D02-B5D1-2A8B5409071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705794" y="4804623"/>
            <a:ext cx="0" cy="552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D5FCFF-5FFB-4D09-ABC5-03BD583D0DD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05794" y="6009828"/>
            <a:ext cx="0" cy="552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1B72C9-FBA1-4688-9832-EFBEC6FB9AE8}"/>
              </a:ext>
            </a:extLst>
          </p:cNvPr>
          <p:cNvSpPr txBox="1"/>
          <p:nvPr/>
        </p:nvSpPr>
        <p:spPr>
          <a:xfrm>
            <a:off x="6593139" y="466726"/>
            <a:ext cx="290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使用生产者消费者模式，提高处理效率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30AD32A-8615-4B17-9FCA-760A8379C29C}"/>
              </a:ext>
            </a:extLst>
          </p:cNvPr>
          <p:cNvSpPr/>
          <p:nvPr/>
        </p:nvSpPr>
        <p:spPr>
          <a:xfrm>
            <a:off x="6871041" y="1471944"/>
            <a:ext cx="2239749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建立套接字 </a:t>
            </a:r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（）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910F7B-8AD0-4748-B527-ED7ADBE5D172}"/>
              </a:ext>
            </a:extLst>
          </p:cNvPr>
          <p:cNvSpPr/>
          <p:nvPr/>
        </p:nvSpPr>
        <p:spPr>
          <a:xfrm>
            <a:off x="7001670" y="2247263"/>
            <a:ext cx="1978482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</a:t>
            </a:r>
            <a:r>
              <a:rPr lang="zh-CN" altLang="en-US" sz="1600" dirty="0">
                <a:solidFill>
                  <a:schemeClr val="tx1"/>
                </a:solidFill>
              </a:rPr>
              <a:t>绑定端口 </a:t>
            </a:r>
            <a:r>
              <a:rPr lang="en-US" altLang="zh-CN" sz="1600" dirty="0">
                <a:solidFill>
                  <a:schemeClr val="tx1"/>
                </a:solidFill>
              </a:rPr>
              <a:t>bind()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B63E6DF-38A3-4AF8-8DE8-18B6ABAC160F}"/>
              </a:ext>
            </a:extLst>
          </p:cNvPr>
          <p:cNvSpPr/>
          <p:nvPr/>
        </p:nvSpPr>
        <p:spPr>
          <a:xfrm>
            <a:off x="7001670" y="3022582"/>
            <a:ext cx="1978482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</a:t>
            </a:r>
            <a:r>
              <a:rPr lang="zh-CN" altLang="en-US" sz="1600" dirty="0">
                <a:solidFill>
                  <a:schemeClr val="tx1"/>
                </a:solidFill>
              </a:rPr>
              <a:t>监听端口 </a:t>
            </a:r>
            <a:r>
              <a:rPr lang="en-US" altLang="zh-CN" sz="1600" dirty="0">
                <a:solidFill>
                  <a:schemeClr val="tx1"/>
                </a:solidFill>
              </a:rPr>
              <a:t>listen()</a:t>
            </a: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9AA4789F-7D7A-43BE-A58F-FED07C6955A9}"/>
              </a:ext>
            </a:extLst>
          </p:cNvPr>
          <p:cNvSpPr/>
          <p:nvPr/>
        </p:nvSpPr>
        <p:spPr>
          <a:xfrm>
            <a:off x="7001670" y="3797897"/>
            <a:ext cx="1978482" cy="56333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Select()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9E86561-483F-4010-B428-0D86A7C83672}"/>
              </a:ext>
            </a:extLst>
          </p:cNvPr>
          <p:cNvSpPr/>
          <p:nvPr/>
        </p:nvSpPr>
        <p:spPr>
          <a:xfrm>
            <a:off x="6735666" y="4767223"/>
            <a:ext cx="2510499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4.</a:t>
            </a:r>
            <a:r>
              <a:rPr lang="zh-CN" altLang="en-US" sz="1600" dirty="0">
                <a:solidFill>
                  <a:schemeClr val="tx1"/>
                </a:solidFill>
              </a:rPr>
              <a:t>接收客户端连接</a:t>
            </a:r>
            <a:r>
              <a:rPr lang="en-US" altLang="zh-CN" sz="1600" dirty="0">
                <a:solidFill>
                  <a:schemeClr val="tx1"/>
                </a:solidFill>
              </a:rPr>
              <a:t> accept()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2A03C1-EF7D-4475-92B5-5887923BFD6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990915" y="1841273"/>
            <a:ext cx="1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7DE9C-86D6-4380-A33B-77740521128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990911" y="2616592"/>
            <a:ext cx="0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0CB69D8-BDCA-49A4-B569-2A30B78F054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7990911" y="3391911"/>
            <a:ext cx="0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0D2D73-0EDD-49C0-83F2-706C627E16B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990915" y="4361233"/>
            <a:ext cx="1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F95FC8-C92E-49A4-8A10-B5880405E62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246165" y="4951889"/>
            <a:ext cx="49530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203CEAE-6FDD-4495-96E2-DEEBE1C5F1B1}"/>
              </a:ext>
            </a:extLst>
          </p:cNvPr>
          <p:cNvCxnSpPr>
            <a:cxnSpLocks/>
          </p:cNvCxnSpPr>
          <p:nvPr/>
        </p:nvCxnSpPr>
        <p:spPr>
          <a:xfrm flipV="1">
            <a:off x="9741470" y="4079569"/>
            <a:ext cx="0" cy="872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3760A12-5D9F-4E22-B95B-A52058F6FC3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980152" y="4079565"/>
            <a:ext cx="76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0091E4D-C581-471E-852C-3650C8E93166}"/>
              </a:ext>
            </a:extLst>
          </p:cNvPr>
          <p:cNvSpPr txBox="1"/>
          <p:nvPr/>
        </p:nvSpPr>
        <p:spPr>
          <a:xfrm>
            <a:off x="9870744" y="4247410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E6D87A-8E9B-4F09-BE9E-6D44BFC1A5D6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612033" y="3332719"/>
            <a:ext cx="3389637" cy="746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9F9CBCE-C782-4999-BA3B-DADB088EA216}"/>
              </a:ext>
            </a:extLst>
          </p:cNvPr>
          <p:cNvSpPr txBox="1"/>
          <p:nvPr/>
        </p:nvSpPr>
        <p:spPr>
          <a:xfrm>
            <a:off x="4569373" y="3133368"/>
            <a:ext cx="171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三次握手，连接服务器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1FEA956-429C-4313-A7E4-A29B6ED1D2AD}"/>
              </a:ext>
            </a:extLst>
          </p:cNvPr>
          <p:cNvSpPr/>
          <p:nvPr/>
        </p:nvSpPr>
        <p:spPr>
          <a:xfrm>
            <a:off x="7233146" y="5638881"/>
            <a:ext cx="1515530" cy="6531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TCP</a:t>
            </a:r>
            <a:r>
              <a:rPr lang="zh-CN" altLang="en-US" sz="1600" dirty="0">
                <a:solidFill>
                  <a:schemeClr val="tx1"/>
                </a:solidFill>
              </a:rPr>
              <a:t>连接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F8B0654-6D26-4697-968A-C9862B288229}"/>
              </a:ext>
            </a:extLst>
          </p:cNvPr>
          <p:cNvCxnSpPr>
            <a:cxnSpLocks/>
            <a:stCxn id="28" idx="2"/>
            <a:endCxn id="63" idx="0"/>
          </p:cNvCxnSpPr>
          <p:nvPr/>
        </p:nvCxnSpPr>
        <p:spPr>
          <a:xfrm flipH="1">
            <a:off x="7990911" y="5136555"/>
            <a:ext cx="4" cy="502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598AE18-367A-467C-B6DE-BD2B618A72FE}"/>
              </a:ext>
            </a:extLst>
          </p:cNvPr>
          <p:cNvSpPr txBox="1"/>
          <p:nvPr/>
        </p:nvSpPr>
        <p:spPr>
          <a:xfrm>
            <a:off x="8831075" y="5478566"/>
            <a:ext cx="1978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临界资源，存储所有的</a:t>
            </a:r>
            <a:r>
              <a:rPr lang="en-US" altLang="zh-CN" sz="1600" dirty="0"/>
              <a:t>TCP</a:t>
            </a:r>
            <a:r>
              <a:rPr lang="zh-CN" altLang="en-US" sz="1600" dirty="0"/>
              <a:t>连接，并等待分配给处理线程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E0A3C28-18AB-4C91-B04A-37631EDB4107}"/>
              </a:ext>
            </a:extLst>
          </p:cNvPr>
          <p:cNvSpPr/>
          <p:nvPr/>
        </p:nvSpPr>
        <p:spPr>
          <a:xfrm>
            <a:off x="5077918" y="6795349"/>
            <a:ext cx="1497258" cy="6424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该线程分配到的</a:t>
            </a:r>
            <a:r>
              <a:rPr lang="en-US" altLang="zh-CN" sz="1600" dirty="0">
                <a:solidFill>
                  <a:schemeClr val="tx1"/>
                </a:solidFill>
              </a:rPr>
              <a:t>TCP</a:t>
            </a:r>
            <a:r>
              <a:rPr lang="zh-CN" altLang="en-US" sz="1600" dirty="0">
                <a:solidFill>
                  <a:schemeClr val="tx1"/>
                </a:solidFill>
              </a:rPr>
              <a:t>连接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4" name="菱形 73">
            <a:extLst>
              <a:ext uri="{FF2B5EF4-FFF2-40B4-BE49-F238E27FC236}">
                <a16:creationId xmlns:a16="http://schemas.microsoft.com/office/drawing/2014/main" id="{F313A934-04FB-4AAC-B386-9CDEEA48FB5C}"/>
              </a:ext>
            </a:extLst>
          </p:cNvPr>
          <p:cNvSpPr/>
          <p:nvPr/>
        </p:nvSpPr>
        <p:spPr>
          <a:xfrm>
            <a:off x="4837306" y="7942137"/>
            <a:ext cx="1978482" cy="56333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Select()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E9C325B-AA04-4944-B90D-FFC4AB388F53}"/>
              </a:ext>
            </a:extLst>
          </p:cNvPr>
          <p:cNvSpPr/>
          <p:nvPr/>
        </p:nvSpPr>
        <p:spPr>
          <a:xfrm>
            <a:off x="4795127" y="9009861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接收客户端数据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317B099-1E9E-4CD7-AE79-C22A27148C6E}"/>
              </a:ext>
            </a:extLst>
          </p:cNvPr>
          <p:cNvSpPr/>
          <p:nvPr/>
        </p:nvSpPr>
        <p:spPr>
          <a:xfrm>
            <a:off x="4795127" y="10167392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向客户端发送请求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send()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BDA90DE-5A65-4D80-A274-5907324A1123}"/>
              </a:ext>
            </a:extLst>
          </p:cNvPr>
          <p:cNvCxnSpPr>
            <a:cxnSpLocks/>
            <a:stCxn id="63" idx="3"/>
            <a:endCxn id="69" idx="0"/>
          </p:cNvCxnSpPr>
          <p:nvPr/>
        </p:nvCxnSpPr>
        <p:spPr>
          <a:xfrm flipH="1">
            <a:off x="5826548" y="6196374"/>
            <a:ext cx="1628543" cy="59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771E3F-D18C-4FF3-A5A1-CBF870D5A81F}"/>
              </a:ext>
            </a:extLst>
          </p:cNvPr>
          <p:cNvCxnSpPr>
            <a:cxnSpLocks/>
            <a:stCxn id="69" idx="2"/>
            <a:endCxn id="74" idx="0"/>
          </p:cNvCxnSpPr>
          <p:nvPr/>
        </p:nvCxnSpPr>
        <p:spPr>
          <a:xfrm>
            <a:off x="5826547" y="7437749"/>
            <a:ext cx="0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682F3E5-0ABB-4DBC-88CC-9B6C28C3994D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826548" y="8505473"/>
            <a:ext cx="1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A582D78-24A7-4BD3-8DBE-6863294C1E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826548" y="9663006"/>
            <a:ext cx="0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BF251CC-50AE-4823-A440-819FED225405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4243182" y="10493964"/>
            <a:ext cx="551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F234952-FA02-4ABB-B843-9D6136AF472F}"/>
              </a:ext>
            </a:extLst>
          </p:cNvPr>
          <p:cNvCxnSpPr>
            <a:cxnSpLocks/>
          </p:cNvCxnSpPr>
          <p:nvPr/>
        </p:nvCxnSpPr>
        <p:spPr>
          <a:xfrm flipV="1">
            <a:off x="4243182" y="8223806"/>
            <a:ext cx="0" cy="2270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CB20FCF-102C-4207-AC20-BF039459F6D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243182" y="8223805"/>
            <a:ext cx="5941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0B24D6-75F8-45B4-A675-15A44585E3F3}"/>
              </a:ext>
            </a:extLst>
          </p:cNvPr>
          <p:cNvSpPr txBox="1"/>
          <p:nvPr/>
        </p:nvSpPr>
        <p:spPr>
          <a:xfrm>
            <a:off x="3583924" y="9076943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AD182C55-D029-4851-8CC9-5EECB263531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89007" y="5683252"/>
            <a:ext cx="585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93408A6-1DAA-4790-874B-E7ADE0EE2FEA}"/>
              </a:ext>
            </a:extLst>
          </p:cNvPr>
          <p:cNvCxnSpPr>
            <a:cxnSpLocks/>
          </p:cNvCxnSpPr>
          <p:nvPr/>
        </p:nvCxnSpPr>
        <p:spPr>
          <a:xfrm flipH="1" flipV="1">
            <a:off x="1089004" y="4478047"/>
            <a:ext cx="4" cy="1205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0371297-FFE3-49F2-B78B-7898E057F6F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89007" y="4478047"/>
            <a:ext cx="585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E0AD845-40F0-43DD-8F8B-8080B1AD4740}"/>
              </a:ext>
            </a:extLst>
          </p:cNvPr>
          <p:cNvSpPr txBox="1"/>
          <p:nvPr/>
        </p:nvSpPr>
        <p:spPr>
          <a:xfrm>
            <a:off x="462311" y="4831477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AC703E1-BB4F-4DB4-A5B9-204633D7966A}"/>
              </a:ext>
            </a:extLst>
          </p:cNvPr>
          <p:cNvSpPr/>
          <p:nvPr/>
        </p:nvSpPr>
        <p:spPr>
          <a:xfrm>
            <a:off x="4975583" y="11324923"/>
            <a:ext cx="1701928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关闭连接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close()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B915DDC-EF6A-4790-993E-98E31AF526B1}"/>
              </a:ext>
            </a:extLst>
          </p:cNvPr>
          <p:cNvCxnSpPr>
            <a:cxnSpLocks/>
            <a:stCxn id="76" idx="2"/>
            <a:endCxn id="140" idx="0"/>
          </p:cNvCxnSpPr>
          <p:nvPr/>
        </p:nvCxnSpPr>
        <p:spPr>
          <a:xfrm flipH="1">
            <a:off x="5826547" y="10820536"/>
            <a:ext cx="2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7087C0C-861A-478C-AD45-23D5F04423C1}"/>
              </a:ext>
            </a:extLst>
          </p:cNvPr>
          <p:cNvSpPr/>
          <p:nvPr/>
        </p:nvSpPr>
        <p:spPr>
          <a:xfrm>
            <a:off x="9741470" y="6781316"/>
            <a:ext cx="1497258" cy="6424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该线程分配到的</a:t>
            </a:r>
            <a:r>
              <a:rPr lang="en-US" altLang="zh-CN" sz="1600" dirty="0">
                <a:solidFill>
                  <a:schemeClr val="tx1"/>
                </a:solidFill>
              </a:rPr>
              <a:t>TCP</a:t>
            </a:r>
            <a:r>
              <a:rPr lang="zh-CN" altLang="en-US" sz="1600" dirty="0">
                <a:solidFill>
                  <a:schemeClr val="tx1"/>
                </a:solidFill>
              </a:rPr>
              <a:t>连接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5" name="菱形 144">
            <a:extLst>
              <a:ext uri="{FF2B5EF4-FFF2-40B4-BE49-F238E27FC236}">
                <a16:creationId xmlns:a16="http://schemas.microsoft.com/office/drawing/2014/main" id="{1E25D46C-A37C-444E-8616-91607A04C36B}"/>
              </a:ext>
            </a:extLst>
          </p:cNvPr>
          <p:cNvSpPr/>
          <p:nvPr/>
        </p:nvSpPr>
        <p:spPr>
          <a:xfrm>
            <a:off x="9500858" y="7928104"/>
            <a:ext cx="1978482" cy="56333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Select()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56EF1F7E-B106-4418-8B00-8D80008B5B61}"/>
              </a:ext>
            </a:extLst>
          </p:cNvPr>
          <p:cNvSpPr/>
          <p:nvPr/>
        </p:nvSpPr>
        <p:spPr>
          <a:xfrm>
            <a:off x="9458679" y="8995828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接收客户端数据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05C50313-2F78-4C52-8520-2AA3406B275F}"/>
              </a:ext>
            </a:extLst>
          </p:cNvPr>
          <p:cNvSpPr/>
          <p:nvPr/>
        </p:nvSpPr>
        <p:spPr>
          <a:xfrm>
            <a:off x="9458679" y="10153359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向客户端发送请求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send()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9EC7EB67-FB42-4447-8205-3C41E7988678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10490099" y="7423716"/>
            <a:ext cx="0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A865D72-A6D3-4AC8-B5FF-08C6A9336867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10490100" y="8491440"/>
            <a:ext cx="1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8C98844-CCE7-4CE0-9DD1-DA1FCC2D7CD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10490100" y="9648973"/>
            <a:ext cx="0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E54ACD9-82D8-4A5B-B18A-91CB9C1D27FC}"/>
              </a:ext>
            </a:extLst>
          </p:cNvPr>
          <p:cNvCxnSpPr>
            <a:cxnSpLocks/>
            <a:stCxn id="147" idx="1"/>
          </p:cNvCxnSpPr>
          <p:nvPr/>
        </p:nvCxnSpPr>
        <p:spPr>
          <a:xfrm flipH="1">
            <a:off x="8906734" y="10479931"/>
            <a:ext cx="551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34F994B-1048-4085-83EE-938BBAF91331}"/>
              </a:ext>
            </a:extLst>
          </p:cNvPr>
          <p:cNvCxnSpPr>
            <a:cxnSpLocks/>
          </p:cNvCxnSpPr>
          <p:nvPr/>
        </p:nvCxnSpPr>
        <p:spPr>
          <a:xfrm flipV="1">
            <a:off x="8906734" y="8209773"/>
            <a:ext cx="0" cy="2270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28E1049-9A55-40DB-B3E1-FAF4980D4AA6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8906734" y="8209772"/>
            <a:ext cx="5941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974CFE-61DE-4F75-979D-A50F49D0164F}"/>
              </a:ext>
            </a:extLst>
          </p:cNvPr>
          <p:cNvSpPr txBox="1"/>
          <p:nvPr/>
        </p:nvSpPr>
        <p:spPr>
          <a:xfrm>
            <a:off x="8247476" y="9062910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A4F878A-8CAD-42F3-9CB5-FF4F2BC2DEC1}"/>
              </a:ext>
            </a:extLst>
          </p:cNvPr>
          <p:cNvSpPr/>
          <p:nvPr/>
        </p:nvSpPr>
        <p:spPr>
          <a:xfrm>
            <a:off x="9639135" y="11310890"/>
            <a:ext cx="1701928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关闭连接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close()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0B5164C3-3657-448E-85A5-A7C98D08BC30}"/>
              </a:ext>
            </a:extLst>
          </p:cNvPr>
          <p:cNvCxnSpPr>
            <a:cxnSpLocks/>
            <a:stCxn id="147" idx="2"/>
            <a:endCxn id="155" idx="0"/>
          </p:cNvCxnSpPr>
          <p:nvPr/>
        </p:nvCxnSpPr>
        <p:spPr>
          <a:xfrm flipH="1">
            <a:off x="10490099" y="10806503"/>
            <a:ext cx="2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DF729B4-C082-44E2-96F0-473B63B682E2}"/>
              </a:ext>
            </a:extLst>
          </p:cNvPr>
          <p:cNvCxnSpPr>
            <a:cxnSpLocks/>
            <a:stCxn id="63" idx="5"/>
            <a:endCxn id="144" idx="0"/>
          </p:cNvCxnSpPr>
          <p:nvPr/>
        </p:nvCxnSpPr>
        <p:spPr>
          <a:xfrm>
            <a:off x="8526732" y="6196374"/>
            <a:ext cx="1963367" cy="58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37E712C-4611-428C-BB90-7119E293B1DA}"/>
              </a:ext>
            </a:extLst>
          </p:cNvPr>
          <p:cNvSpPr txBox="1"/>
          <p:nvPr/>
        </p:nvSpPr>
        <p:spPr>
          <a:xfrm>
            <a:off x="7598127" y="7040259"/>
            <a:ext cx="162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……</a:t>
            </a:r>
            <a:endParaRPr lang="zh-CN" altLang="en-US" sz="4400" b="1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E6CB9D1-BCEB-4562-9842-F468E6EAC68B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705798" y="7095286"/>
            <a:ext cx="10326" cy="4556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77176DC-B6EF-4588-9DC1-BB2F8F6C404F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2705794" y="11651495"/>
            <a:ext cx="2269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FF901CB-0A5C-4159-99FC-E6D586E646C3}"/>
              </a:ext>
            </a:extLst>
          </p:cNvPr>
          <p:cNvSpPr txBox="1"/>
          <p:nvPr/>
        </p:nvSpPr>
        <p:spPr>
          <a:xfrm>
            <a:off x="1453838" y="10997303"/>
            <a:ext cx="115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四次挥手关闭连接</a:t>
            </a:r>
          </a:p>
        </p:txBody>
      </p:sp>
      <p:sp>
        <p:nvSpPr>
          <p:cNvPr id="176" name="标注: 左箭头 175">
            <a:extLst>
              <a:ext uri="{FF2B5EF4-FFF2-40B4-BE49-F238E27FC236}">
                <a16:creationId xmlns:a16="http://schemas.microsoft.com/office/drawing/2014/main" id="{74A7C866-3D4D-40FC-AA15-562F7D47F46F}"/>
              </a:ext>
            </a:extLst>
          </p:cNvPr>
          <p:cNvSpPr/>
          <p:nvPr/>
        </p:nvSpPr>
        <p:spPr>
          <a:xfrm>
            <a:off x="3643993" y="4681159"/>
            <a:ext cx="2358209" cy="78770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32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所有方法封装在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EasyTcpClient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77" name="标注: 左箭头 176">
            <a:extLst>
              <a:ext uri="{FF2B5EF4-FFF2-40B4-BE49-F238E27FC236}">
                <a16:creationId xmlns:a16="http://schemas.microsoft.com/office/drawing/2014/main" id="{3D367806-7ED3-4A1F-8B12-3ECB8FBB8941}"/>
              </a:ext>
            </a:extLst>
          </p:cNvPr>
          <p:cNvSpPr/>
          <p:nvPr/>
        </p:nvSpPr>
        <p:spPr>
          <a:xfrm>
            <a:off x="9226535" y="2504977"/>
            <a:ext cx="2358209" cy="78770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32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所有方法封装在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EasyTcpServer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80" name="标注: 左右箭头 179">
            <a:extLst>
              <a:ext uri="{FF2B5EF4-FFF2-40B4-BE49-F238E27FC236}">
                <a16:creationId xmlns:a16="http://schemas.microsoft.com/office/drawing/2014/main" id="{50A6574E-A618-46B0-A03A-8C442877A711}"/>
              </a:ext>
            </a:extLst>
          </p:cNvPr>
          <p:cNvSpPr/>
          <p:nvPr/>
        </p:nvSpPr>
        <p:spPr>
          <a:xfrm>
            <a:off x="6602503" y="10559884"/>
            <a:ext cx="2905912" cy="1091611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552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所有方法封装在</a:t>
            </a:r>
            <a:r>
              <a:rPr lang="en-US" altLang="zh-CN" dirty="0" err="1">
                <a:solidFill>
                  <a:schemeClr val="tx1"/>
                </a:solidFill>
              </a:rPr>
              <a:t>CellServer</a:t>
            </a:r>
            <a:r>
              <a:rPr lang="zh-CN" altLang="en-US" dirty="0">
                <a:solidFill>
                  <a:schemeClr val="tx1"/>
                </a:solidFill>
              </a:rPr>
              <a:t>类中</a:t>
            </a:r>
          </a:p>
          <a:p>
            <a:pPr algn="ctr"/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821FAC3-7A2F-4BA0-BF78-71B72A98D7B0}"/>
              </a:ext>
            </a:extLst>
          </p:cNvPr>
          <p:cNvSpPr txBox="1"/>
          <p:nvPr/>
        </p:nvSpPr>
        <p:spPr>
          <a:xfrm>
            <a:off x="6201722" y="5250177"/>
            <a:ext cx="142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调用</a:t>
            </a:r>
            <a:r>
              <a:rPr lang="en-US" altLang="zh-CN" sz="1600" dirty="0" err="1"/>
              <a:t>CellServer</a:t>
            </a:r>
            <a:r>
              <a:rPr lang="zh-CN" altLang="en-US" sz="1600" dirty="0"/>
              <a:t>中的方法</a:t>
            </a: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75B5C5E6-13FA-46A8-8332-6D0FF3105968}"/>
              </a:ext>
            </a:extLst>
          </p:cNvPr>
          <p:cNvSpPr/>
          <p:nvPr/>
        </p:nvSpPr>
        <p:spPr>
          <a:xfrm>
            <a:off x="836927" y="288758"/>
            <a:ext cx="3406251" cy="8986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高性能服务器基本框架</a:t>
            </a:r>
          </a:p>
        </p:txBody>
      </p:sp>
    </p:spTree>
    <p:extLst>
      <p:ext uri="{BB962C8B-B14F-4D97-AF65-F5344CB8AC3E}">
        <p14:creationId xmlns:p14="http://schemas.microsoft.com/office/powerpoint/2010/main" val="364203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188</Words>
  <Application>Microsoft Office PowerPoint</Application>
  <PresentationFormat>自定义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枭</dc:creator>
  <cp:lastModifiedBy>叶 枭</cp:lastModifiedBy>
  <cp:revision>12</cp:revision>
  <dcterms:created xsi:type="dcterms:W3CDTF">2021-02-15T02:48:50Z</dcterms:created>
  <dcterms:modified xsi:type="dcterms:W3CDTF">2021-02-15T06:47:02Z</dcterms:modified>
</cp:coreProperties>
</file>