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75" r:id="rId6"/>
    <p:sldId id="269" r:id="rId7"/>
    <p:sldId id="270" r:id="rId8"/>
    <p:sldId id="276" r:id="rId9"/>
    <p:sldId id="271" r:id="rId10"/>
    <p:sldId id="277" r:id="rId11"/>
    <p:sldId id="272" r:id="rId12"/>
    <p:sldId id="273" r:id="rId13"/>
    <p:sldId id="263" r:id="rId14"/>
    <p:sldId id="264" r:id="rId15"/>
    <p:sldId id="27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67" d="100"/>
          <a:sy n="67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A296A-0144-499B-B44D-59FCC39B817A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F99C8-2839-4CD2-B005-FB350DBEA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E634-D883-4544-93E9-66126CC31738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DF093-1077-47C1-B4DE-A0C6B2F64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D6E72-D1BC-4123-85E9-3B0013B946BE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1A09B-6AEB-4F49-A176-95F208245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9FDB-96E2-4D34-926B-F10D28531862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0609C-169E-45B1-8460-748CBFE235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631-63A0-46C0-96B6-596FBE6B2713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5C6A-4B22-47A6-B39F-CC75530BA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CB3D8-5938-4B6C-AAA1-DB1C1287CCB1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EC92-0F27-4014-9AD7-8D138F71D3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5498-8A0A-4738-80C9-488B172DD855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BCED8-93F1-49D8-A908-C51261D93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CE42-B954-43CD-8F58-2835C6D5EA1E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DEFE5-2ABD-43E5-9C95-9DA865CC2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DA65B-AA8C-4825-9714-F618B685D4BD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20ED-1AF4-4926-9C94-46ADC106B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A34F8-7F7C-4F3B-8A33-477979924A8F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9DCFD-647F-438B-8DBB-26F064DFB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7AE6E-D948-40E3-9ACE-7E53B77B18DD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DEFDB-3C81-4733-8C17-D5B5CE677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D243BC-8CC3-4541-AFD1-4E9E889FE3D6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18F1B9-311B-4FEE-A14F-CB8AEE140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复习字符串操作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indexOf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查找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substring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获取子字符串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charAt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获取某个字符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split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分割字符串，获得数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Push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找出字符串中的所有数字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用传统字符串操作完成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用正则表达式完成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正则收尾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^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开始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结束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是不是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号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去掉前后空格</a:t>
            </a:r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常用正则例子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高级表单校验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匹配中文：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[\u4e00-\u9fa5]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行首行尾空格：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^\s*|\s*$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Email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</a:rPr>
              <a:t>^\w+@[a-z0-9]+(\.[a-z]+){1,3}$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网址：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[a-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zA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-z]+://[^\s]*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号：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[1-9][0-9]{4,9}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邮政编码：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[1-9]\d{5}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身份证：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[1-9]\d{14}|[1-9]\d{17}|[1-9]\d{16}x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正则与面向对象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把方法包在一个空间里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有人管他叫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命名空间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在公司里，把同一类方法，包在一起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把之前的方法，包在一起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字符串操作包括哪些？举例说明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什么是正则表达式？如何创建正则对象？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正则有几种选项？分别是什么意思？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Test,search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match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是做什么的？怎么用？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字符类（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[]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）包括几种情况？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正则有哪些转义字符？分别是什么意思？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什么是量词？各个量词分别有什么作用？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举几个正则表达式的例子，比如：邮件、中文等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什么叫“命名空间”，有什么作用？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检测字符串中是否有字母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检测字符串中是否有数字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找出字符串中所有的数字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必做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将字符串中所有数字都替换成***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删除文本中所有的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将以前所写的所有公共方法放入命名空间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完整的用户表单校验，检查用户的各种输入是否合法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用户名只能是字母、数字和下划线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密码只能是字母，并且两次要相同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号只能是数字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年龄只能是数字，并且大于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岁，小于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电话：区号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什么是正则表达式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什么叫“正则”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规则、模式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强大的字符串匹配工具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正则的写法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new </a:t>
            </a:r>
            <a:r>
              <a:rPr lang="en-US" altLang="zh-CN" dirty="0" err="1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RegExp</a:t>
            </a:r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(</a:t>
            </a:r>
            <a:r>
              <a:rPr lang="en-US" altLang="zh-CN" dirty="0" smtClean="0">
                <a:solidFill>
                  <a:srgbClr val="404040"/>
                </a:solidFill>
                <a:latin typeface="Segoe UI"/>
                <a:ea typeface="Arial Unicode MS"/>
                <a:cs typeface="Segoe UI"/>
              </a:rPr>
              <a:t>“a”</a:t>
            </a:r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微软雅黑"/>
              </a:rPr>
              <a:t>/a/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</a:t>
            </a:r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常用方法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test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字符串判断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返回真假</a:t>
            </a:r>
          </a:p>
          <a:p>
            <a:pPr marL="1200150" lvl="3" indent="-342900" eaLnBrk="1" hangingPunct="1"/>
            <a:r>
              <a:rPr lang="zh-CN" altLang="zh-CN" dirty="0" smtClean="0"/>
              <a:t>正则.test(字符串)</a:t>
            </a:r>
            <a:endParaRPr lang="zh-CN" altLang="en-US" dirty="0" smtClean="0"/>
          </a:p>
          <a:p>
            <a:pPr marL="1200150" lvl="3" indent="-342900" eaLnBrk="1" hangingPunct="1"/>
            <a:r>
              <a:rPr lang="zh-CN" altLang="en-US" dirty="0" smtClean="0"/>
              <a:t>例子：是否有不是数字的字符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search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字符串搜索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返回出现的位置</a:t>
            </a:r>
          </a:p>
          <a:p>
            <a:pPr marL="1200150" lvl="3" indent="-342900" eaLnBrk="1" hangingPunct="1"/>
            <a:r>
              <a:rPr lang="zh-CN" altLang="en-US" dirty="0" smtClean="0"/>
              <a:t>字符串</a:t>
            </a:r>
            <a:r>
              <a:rPr lang="en-US" altLang="zh-CN" dirty="0" smtClean="0"/>
              <a:t>.search(</a:t>
            </a:r>
            <a:r>
              <a:rPr lang="zh-CN" altLang="en-US" dirty="0" smtClean="0"/>
              <a:t>正则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忽略大小写：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——ignore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正则表达式常用方法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match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获取匹配的项目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返回数组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量词：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全局匹配：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g——global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例子：找出所有数字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正则表达式常用方法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替换所有匹配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返回替换后的字符串</a:t>
            </a:r>
          </a:p>
          <a:p>
            <a:pPr marL="1200150" lvl="3" indent="-342900" eaLnBrk="1" hangingPunct="1"/>
            <a:r>
              <a:rPr lang="zh-CN" altLang="en-US" dirty="0" smtClean="0"/>
              <a:t>字符串</a:t>
            </a:r>
            <a:r>
              <a:rPr lang="en-US" altLang="zh-CN" dirty="0" smtClean="0"/>
              <a:t>.replace(</a:t>
            </a:r>
            <a:r>
              <a:rPr lang="zh-CN" altLang="en-US" dirty="0" smtClean="0"/>
              <a:t>正则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想替换的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例子：敏感词过滤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匹配子项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例子：日期格式化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正则表达式字符类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]t——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范围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[a-z]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[0-9]</a:t>
            </a: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id[0-9]——id0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id5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排除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[^a]</a:t>
            </a: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o[^0-9]t——oat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o?t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 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正则表达式字符类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[a-z0-9A-Z]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实例：偷小说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innerText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转义字符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转义字符</a:t>
            </a:r>
            <a:endParaRPr lang="en-US" altLang="zh-CN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（点）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任意字符</a:t>
            </a:r>
            <a:endParaRPr lang="en-US" altLang="zh-CN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\d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\w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\s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\b</a:t>
            </a:r>
            <a:endParaRPr lang="zh-CN" altLang="en-US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\D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\W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\S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</a:t>
            </a: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/*\s :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空格</a:t>
            </a: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\S :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非空格</a:t>
            </a: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\d :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数字</a:t>
            </a: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\D :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非数字</a:t>
            </a: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\w :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   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字母 ，数字，下划线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_ )</a:t>
            </a: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\W :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非字符*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</a:t>
            </a:r>
            <a:endParaRPr lang="en-US" altLang="zh-CN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\1    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重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复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第一个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子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项</a:t>
            </a:r>
          </a:p>
          <a:p>
            <a:pPr marL="742950" lvl="2" indent="-342900" eaLnBrk="1" hangingPunct="1"/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</a:t>
            </a:r>
          </a:p>
          <a:p>
            <a:pPr marL="1200150" lvl="3" indent="-342900" eaLnBrk="1" hangingPunct="1"/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</a:t>
            </a:r>
          </a:p>
          <a:p>
            <a:pPr marL="1200150" lvl="3" indent="-342900" eaLnBrk="1" hangingPunct="1"/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找重复项最多的字符和个数</a:t>
            </a:r>
            <a:endParaRPr lang="en-US" altLang="zh-CN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量词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出现的次数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，至少出现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次，最多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例子：查找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{n,}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{0,}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零次或一次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{0,1}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一次或任意次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{1,}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986</Words>
  <Application>Microsoft Office PowerPoint</Application>
  <PresentationFormat>全屏显示(4:3)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正则表达式</vt:lpstr>
      <vt:lpstr>正则表达式</vt:lpstr>
      <vt:lpstr>正则表达式常用方法</vt:lpstr>
      <vt:lpstr>正则表达式常用方法</vt:lpstr>
      <vt:lpstr>正则表达式常用方法</vt:lpstr>
      <vt:lpstr>正则表达式字符类</vt:lpstr>
      <vt:lpstr>正则表达式字符类</vt:lpstr>
      <vt:lpstr>转义字符</vt:lpstr>
      <vt:lpstr>量词</vt:lpstr>
      <vt:lpstr>正则收尾</vt:lpstr>
      <vt:lpstr>常用正则例子</vt:lpstr>
      <vt:lpstr>正则与面向对象</vt:lpstr>
      <vt:lpstr>本课知识点</vt:lpstr>
      <vt:lpstr>本课练习</vt:lpstr>
      <vt:lpstr>本课练习(2)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308</cp:revision>
  <dcterms:created xsi:type="dcterms:W3CDTF">2010-11-12T14:24:34Z</dcterms:created>
  <dcterms:modified xsi:type="dcterms:W3CDTF">2017-05-26T02:46:54Z</dcterms:modified>
</cp:coreProperties>
</file>