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75" r:id="rId3"/>
    <p:sldId id="276" r:id="rId4"/>
    <p:sldId id="26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D12958-E2E8-48B0-A4CA-3A7BFD6F2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D12958-E2E8-48B0-A4CA-3A7BFD6F2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对象的多种表现形式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提高对象的复用性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如何配置参数和默认参数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弹窗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什么是组件？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对面向对象的深入应用（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组件，功能组件）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 配置参数、方法、事件，三者进行分离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创建自定义事件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有利于多人协作开发代码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如何去挂载自定义事件与事件函数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组件开发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JQ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的选项卡的组件开发模式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Trigger() extend()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等方法的使用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组件开发的练习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http://tangram.baidu.com/magic/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173</Words>
  <Application>Microsoft Office PowerPoint</Application>
  <PresentationFormat>全屏显示(4:3)</PresentationFormat>
  <Paragraphs>26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组件开发</vt:lpstr>
      <vt:lpstr>组件开发</vt:lpstr>
      <vt:lpstr>组件开发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xbany</cp:lastModifiedBy>
  <cp:revision>189</cp:revision>
  <dcterms:created xsi:type="dcterms:W3CDTF">2010-11-12T14:24:34Z</dcterms:created>
  <dcterms:modified xsi:type="dcterms:W3CDTF">2017-06-06T19:09:01Z</dcterms:modified>
</cp:coreProperties>
</file>