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status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reset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4846083"/>
            <a:ext cx="8104203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소프트웨어학부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2111094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안예빈</a:t>
            </a:r>
            <a:endParaRPr lang="ko-KR" altLang="en-US" sz="32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status  2. git reset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예빈 안</cp:lastModifiedBy>
  <cp:revision>2</cp:revision>
  <dcterms:created xsi:type="dcterms:W3CDTF">2024-03-24T03:26:20Z</dcterms:created>
  <dcterms:modified xsi:type="dcterms:W3CDTF">2024-04-26T15:57:49Z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