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3DE8-BC66-4086-A6EF-AB0532B957F8}" type="datetimeFigureOut">
              <a:rPr lang="en-SG" smtClean="0"/>
              <a:t>21/8/2015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6E4-4C72-4230-B581-C69D75041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083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3DE8-BC66-4086-A6EF-AB0532B957F8}" type="datetimeFigureOut">
              <a:rPr lang="en-SG" smtClean="0"/>
              <a:t>21/8/2015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6E4-4C72-4230-B581-C69D75041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502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3DE8-BC66-4086-A6EF-AB0532B957F8}" type="datetimeFigureOut">
              <a:rPr lang="en-SG" smtClean="0"/>
              <a:t>21/8/2015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6E4-4C72-4230-B581-C69D75041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867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3DE8-BC66-4086-A6EF-AB0532B957F8}" type="datetimeFigureOut">
              <a:rPr lang="en-SG" smtClean="0"/>
              <a:t>21/8/2015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6E4-4C72-4230-B581-C69D75041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850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3DE8-BC66-4086-A6EF-AB0532B957F8}" type="datetimeFigureOut">
              <a:rPr lang="en-SG" smtClean="0"/>
              <a:t>21/8/2015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6E4-4C72-4230-B581-C69D75041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396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3DE8-BC66-4086-A6EF-AB0532B957F8}" type="datetimeFigureOut">
              <a:rPr lang="en-SG" smtClean="0"/>
              <a:t>21/8/2015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6E4-4C72-4230-B581-C69D75041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168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3DE8-BC66-4086-A6EF-AB0532B957F8}" type="datetimeFigureOut">
              <a:rPr lang="en-SG" smtClean="0"/>
              <a:t>21/8/2015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6E4-4C72-4230-B581-C69D75041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745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3DE8-BC66-4086-A6EF-AB0532B957F8}" type="datetimeFigureOut">
              <a:rPr lang="en-SG" smtClean="0"/>
              <a:t>21/8/2015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6E4-4C72-4230-B581-C69D75041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389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3DE8-BC66-4086-A6EF-AB0532B957F8}" type="datetimeFigureOut">
              <a:rPr lang="en-SG" smtClean="0"/>
              <a:t>21/8/2015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6E4-4C72-4230-B581-C69D75041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259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3DE8-BC66-4086-A6EF-AB0532B957F8}" type="datetimeFigureOut">
              <a:rPr lang="en-SG" smtClean="0"/>
              <a:t>21/8/2015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6E4-4C72-4230-B581-C69D75041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804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3DE8-BC66-4086-A6EF-AB0532B957F8}" type="datetimeFigureOut">
              <a:rPr lang="en-SG" smtClean="0"/>
              <a:t>21/8/2015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6E4-4C72-4230-B581-C69D75041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720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A3DE8-BC66-4086-A6EF-AB0532B957F8}" type="datetimeFigureOut">
              <a:rPr lang="en-SG" smtClean="0"/>
              <a:t>21/8/2015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16E4-4C72-4230-B581-C69D75041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797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lips.ua.ac.be/pages/mbsp-tag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155.69.149.119/stackoverflow-annotator/pos.php?split=GroupTask1&amp;from=0&amp;to=100&amp;perpage=10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Stack Overflow POS Tagger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Deheng</a:t>
            </a:r>
            <a:r>
              <a:rPr lang="en-US" dirty="0" smtClean="0"/>
              <a:t> YE</a:t>
            </a:r>
          </a:p>
          <a:p>
            <a:r>
              <a:rPr lang="en-US" dirty="0" smtClean="0"/>
              <a:t>Aug. 2015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312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quick examples.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Which language is the most popular? </a:t>
            </a:r>
          </a:p>
          <a:p>
            <a:pPr lvl="1"/>
            <a:r>
              <a:rPr lang="en-US" u="sng" dirty="0" smtClean="0"/>
              <a:t>D N V R </a:t>
            </a:r>
            <a:r>
              <a:rPr lang="en-US" u="sng" dirty="0" err="1"/>
              <a:t>R</a:t>
            </a:r>
            <a:r>
              <a:rPr lang="en-US" u="sng" dirty="0" smtClean="0"/>
              <a:t> A </a:t>
            </a:r>
            <a:r>
              <a:rPr lang="en-US" dirty="0" smtClean="0"/>
              <a:t>, -- determiner, noun, verb, determiner, adverb, adverb, adjective</a:t>
            </a:r>
            <a:endParaRPr lang="en-SG" dirty="0" smtClean="0"/>
          </a:p>
          <a:p>
            <a:endParaRPr lang="en-US" u="sng" dirty="0" smtClean="0"/>
          </a:p>
          <a:p>
            <a:r>
              <a:rPr lang="en-US" u="sng" dirty="0" smtClean="0"/>
              <a:t>While I would prefer python,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u="sng" dirty="0" smtClean="0"/>
              <a:t>P N V </a:t>
            </a:r>
            <a:r>
              <a:rPr lang="en-US" u="sng" dirty="0" err="1" smtClean="0"/>
              <a:t>V</a:t>
            </a:r>
            <a:r>
              <a:rPr lang="en-US" u="sng" dirty="0" smtClean="0"/>
              <a:t> ^ ,</a:t>
            </a:r>
            <a:r>
              <a:rPr lang="en-US" dirty="0" smtClean="0"/>
              <a:t>    -- preposition, noun, verb, verb, proper noun, punctuation </a:t>
            </a:r>
          </a:p>
          <a:p>
            <a:pPr lvl="1"/>
            <a:endParaRPr lang="en-US" dirty="0" smtClean="0"/>
          </a:p>
          <a:p>
            <a:r>
              <a:rPr lang="en-US" dirty="0"/>
              <a:t>Y</a:t>
            </a:r>
            <a:r>
              <a:rPr lang="en-US" dirty="0" smtClean="0"/>
              <a:t>ou think </a:t>
            </a:r>
            <a:r>
              <a:rPr lang="en-US" dirty="0" err="1" smtClean="0"/>
              <a:t>perl</a:t>
            </a:r>
            <a:r>
              <a:rPr lang="en-US" dirty="0" smtClean="0"/>
              <a:t> is a better scripting language.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4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examples.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1308528"/>
            <a:ext cx="687705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7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smtClean="0"/>
              <a:t>Penn Treebank tagset   -- a.k.a, PTB tagset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>
                <a:hlinkClick r:id="rId2"/>
              </a:rPr>
              <a:t>http</a:t>
            </a:r>
            <a:r>
              <a:rPr lang="en-SG" smtClean="0">
                <a:hlinkClick r:id="rId2"/>
              </a:rPr>
              <a:t>://www.clips.ua.ac.be/pages/mbsp-tags</a:t>
            </a:r>
            <a:endParaRPr lang="en-SG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7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are expected to take note when: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tokenization is wrong. </a:t>
            </a:r>
          </a:p>
          <a:p>
            <a:pPr lvl="1"/>
            <a:r>
              <a:rPr lang="en-US" dirty="0" smtClean="0"/>
              <a:t>E.g., the API </a:t>
            </a:r>
            <a:r>
              <a:rPr lang="en-US" dirty="0" err="1" smtClean="0"/>
              <a:t>printf</a:t>
            </a:r>
            <a:r>
              <a:rPr lang="en-US" dirty="0" smtClean="0"/>
              <a:t>() is ought to be one token, rather than 3 tokens – </a:t>
            </a:r>
            <a:r>
              <a:rPr lang="en-US" dirty="0" err="1" smtClean="0"/>
              <a:t>printf</a:t>
            </a:r>
            <a:r>
              <a:rPr lang="en-US" dirty="0" smtClean="0"/>
              <a:t>, (, and )</a:t>
            </a:r>
          </a:p>
          <a:p>
            <a:pPr lvl="1"/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3071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this server.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SG" dirty="0" smtClean="0"/>
          </a:p>
          <a:p>
            <a:r>
              <a:rPr lang="en-SG" dirty="0" smtClean="0">
                <a:hlinkClick r:id="rId2"/>
              </a:rPr>
              <a:t>http</a:t>
            </a:r>
            <a:r>
              <a:rPr lang="en-SG" dirty="0">
                <a:hlinkClick r:id="rId2"/>
              </a:rPr>
              <a:t>://</a:t>
            </a:r>
            <a:r>
              <a:rPr lang="en-SG" dirty="0" smtClean="0">
                <a:hlinkClick r:id="rId2"/>
              </a:rPr>
              <a:t>155.69.149.119/stackoverflow-annotator/pos.php?split=GroupTask1&amp;from=0&amp;to=100&amp;perpage=100</a:t>
            </a:r>
            <a:endParaRPr lang="en-SG" dirty="0" smtClean="0"/>
          </a:p>
          <a:p>
            <a:endParaRPr lang="en-SG" dirty="0" smtClean="0"/>
          </a:p>
          <a:p>
            <a:endParaRPr lang="en-US" dirty="0" smtClean="0"/>
          </a:p>
          <a:p>
            <a:r>
              <a:rPr lang="en-US" dirty="0" smtClean="0"/>
              <a:t>Change </a:t>
            </a:r>
            <a:r>
              <a:rPr lang="en-US" dirty="0" smtClean="0">
                <a:solidFill>
                  <a:srgbClr val="FF0000"/>
                </a:solidFill>
              </a:rPr>
              <a:t>GroupTask1</a:t>
            </a:r>
            <a:r>
              <a:rPr lang="en-US" dirty="0" smtClean="0"/>
              <a:t> into “[your name]/[your name][</a:t>
            </a:r>
            <a:r>
              <a:rPr lang="en-US" dirty="0" err="1" smtClean="0"/>
              <a:t>TaskNo</a:t>
            </a:r>
            <a:r>
              <a:rPr lang="en-US" dirty="0" smtClean="0"/>
              <a:t>.]”</a:t>
            </a:r>
          </a:p>
          <a:p>
            <a:pPr lvl="1"/>
            <a:r>
              <a:rPr lang="en-US" dirty="0" smtClean="0"/>
              <a:t>Your name = </a:t>
            </a:r>
            <a:r>
              <a:rPr lang="en-US" dirty="0" err="1" smtClean="0"/>
              <a:t>lijing</a:t>
            </a:r>
            <a:r>
              <a:rPr lang="en-US" dirty="0" smtClean="0"/>
              <a:t>, </a:t>
            </a:r>
            <a:r>
              <a:rPr lang="en-US" dirty="0" err="1" smtClean="0"/>
              <a:t>gaosa</a:t>
            </a:r>
            <a:r>
              <a:rPr lang="en-US" dirty="0" smtClean="0"/>
              <a:t>, </a:t>
            </a:r>
            <a:r>
              <a:rPr lang="en-US" dirty="0" err="1" smtClean="0"/>
              <a:t>chunyang</a:t>
            </a:r>
            <a:r>
              <a:rPr lang="en-US" dirty="0" smtClean="0"/>
              <a:t>, </a:t>
            </a:r>
            <a:r>
              <a:rPr lang="en-US" dirty="0" err="1" smtClean="0"/>
              <a:t>xuejiao</a:t>
            </a:r>
            <a:r>
              <a:rPr lang="en-US" dirty="0" smtClean="0"/>
              <a:t>, Lingfeng, Zhenchang – all in lower case</a:t>
            </a:r>
          </a:p>
          <a:p>
            <a:pPr lvl="1"/>
            <a:r>
              <a:rPr lang="en-US" dirty="0" err="1" smtClean="0"/>
              <a:t>TaskNo</a:t>
            </a:r>
            <a:r>
              <a:rPr lang="en-US" dirty="0" smtClean="0"/>
              <a:t>. </a:t>
            </a:r>
            <a:r>
              <a:rPr lang="en-US" smtClean="0"/>
              <a:t>= 1 2 3 … 20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494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 sheet. 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555" y="1479979"/>
            <a:ext cx="4619625" cy="2266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555" y="4235406"/>
            <a:ext cx="4572000" cy="1781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165" y="1479979"/>
            <a:ext cx="4638675" cy="2771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165" y="4504423"/>
            <a:ext cx="53530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8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411" y="918267"/>
            <a:ext cx="2910016" cy="73174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Our </a:t>
            </a:r>
            <a:r>
              <a:rPr lang="en-US" sz="3200" dirty="0" err="1" smtClean="0"/>
              <a:t>tagset</a:t>
            </a:r>
            <a:endParaRPr lang="en-SG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753" y="-13567"/>
            <a:ext cx="4440598" cy="47585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853" y="4720283"/>
            <a:ext cx="4439497" cy="215916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309474" y="918267"/>
            <a:ext cx="2910016" cy="731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PTB </a:t>
            </a:r>
            <a:r>
              <a:rPr lang="en-US" sz="3200" dirty="0" err="1" smtClean="0"/>
              <a:t>tagset</a:t>
            </a:r>
            <a:endParaRPr lang="en-SG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440" y="1728530"/>
            <a:ext cx="3649387" cy="458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37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179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Stack Overflow POS Tagger</vt:lpstr>
      <vt:lpstr>Some quick examples.</vt:lpstr>
      <vt:lpstr>More examples. </vt:lpstr>
      <vt:lpstr>Penn Treebank tagset   -- a.k.a, PTB tagset </vt:lpstr>
      <vt:lpstr>You are expected to take note when: </vt:lpstr>
      <vt:lpstr>Open this server. </vt:lpstr>
      <vt:lpstr>Cheat sheet. </vt:lpstr>
      <vt:lpstr>Our tagset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Overflow POS Tagger</dc:title>
  <dc:creator>#YE DEHENG#</dc:creator>
  <cp:lastModifiedBy>#YE DEHENG#</cp:lastModifiedBy>
  <cp:revision>30</cp:revision>
  <cp:lastPrinted>2015-08-21T07:31:00Z</cp:lastPrinted>
  <dcterms:created xsi:type="dcterms:W3CDTF">2015-08-11T07:13:24Z</dcterms:created>
  <dcterms:modified xsi:type="dcterms:W3CDTF">2015-08-21T09:15:11Z</dcterms:modified>
</cp:coreProperties>
</file>