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8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67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50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6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6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4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5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0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3DE8-BC66-4086-A6EF-AB0532B957F8}" type="datetimeFigureOut">
              <a:rPr lang="en-SG" smtClean="0"/>
              <a:t>21/8/2015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9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ps.ua.ac.be/pages/mbsp-ta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55.69.149.119/stackoverflow-annotator/pos.php?split=GroupTask1&amp;from=0&amp;to=1&amp;perpage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Overflow POS Tagger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Deheng</a:t>
            </a:r>
            <a:r>
              <a:rPr lang="en-US" dirty="0" smtClean="0"/>
              <a:t> YE</a:t>
            </a:r>
          </a:p>
          <a:p>
            <a:r>
              <a:rPr lang="en-US" dirty="0" smtClean="0"/>
              <a:t>Aug. 2015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12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examples.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Which language is the most popular? </a:t>
            </a:r>
          </a:p>
          <a:p>
            <a:pPr lvl="1"/>
            <a:r>
              <a:rPr lang="en-US" u="sng" dirty="0" smtClean="0"/>
              <a:t>D N V R </a:t>
            </a:r>
            <a:r>
              <a:rPr lang="en-US" u="sng" dirty="0" err="1"/>
              <a:t>R</a:t>
            </a:r>
            <a:r>
              <a:rPr lang="en-US" u="sng" dirty="0" smtClean="0"/>
              <a:t> A </a:t>
            </a:r>
            <a:r>
              <a:rPr lang="en-US" dirty="0" smtClean="0"/>
              <a:t>, -- determiner, noun, verb, determiner, adverb, adverb, adjective</a:t>
            </a:r>
            <a:endParaRPr lang="en-SG" dirty="0" smtClean="0"/>
          </a:p>
          <a:p>
            <a:endParaRPr lang="en-US" u="sng" dirty="0" smtClean="0"/>
          </a:p>
          <a:p>
            <a:r>
              <a:rPr lang="en-US" u="sng" dirty="0" smtClean="0"/>
              <a:t>While I would prefer python,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u="sng" dirty="0" smtClean="0"/>
              <a:t>P N V </a:t>
            </a:r>
            <a:r>
              <a:rPr lang="en-US" u="sng" dirty="0" err="1" smtClean="0"/>
              <a:t>V</a:t>
            </a:r>
            <a:r>
              <a:rPr lang="en-US" u="sng" dirty="0" smtClean="0"/>
              <a:t> ^ ,</a:t>
            </a:r>
            <a:r>
              <a:rPr lang="en-US" dirty="0" smtClean="0"/>
              <a:t>    -- preposition, noun, verb, verb, proper noun, punctuation </a:t>
            </a:r>
          </a:p>
          <a:p>
            <a:pPr lvl="1"/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think </a:t>
            </a:r>
            <a:r>
              <a:rPr lang="en-US" dirty="0" err="1" smtClean="0"/>
              <a:t>perl</a:t>
            </a:r>
            <a:r>
              <a:rPr lang="en-US" dirty="0" smtClean="0"/>
              <a:t> is a better scripting language.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08528"/>
            <a:ext cx="6877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Penn Treebank tagset   -- a.k.a, PTB tagset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</a:t>
            </a:r>
            <a:r>
              <a:rPr lang="en-SG" smtClean="0">
                <a:hlinkClick r:id="rId2"/>
              </a:rPr>
              <a:t>://www.clips.ua.ac.be/pages/mbsp-tags</a:t>
            </a:r>
            <a:endParaRPr lang="en-SG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expected to take note when: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tokenization is wrong. </a:t>
            </a:r>
          </a:p>
          <a:p>
            <a:pPr lvl="1"/>
            <a:r>
              <a:rPr lang="en-US" dirty="0" smtClean="0"/>
              <a:t>E.g., the API </a:t>
            </a:r>
            <a:r>
              <a:rPr lang="en-US" dirty="0" err="1" smtClean="0"/>
              <a:t>printf</a:t>
            </a:r>
            <a:r>
              <a:rPr lang="en-US" dirty="0" smtClean="0"/>
              <a:t>() is ought to be one token, rather than 3 tokens – </a:t>
            </a:r>
            <a:r>
              <a:rPr lang="en-US" dirty="0" err="1" smtClean="0"/>
              <a:t>printf</a:t>
            </a:r>
            <a:r>
              <a:rPr lang="en-US" dirty="0" smtClean="0"/>
              <a:t>, (, and )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7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this server.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 smtClean="0">
              <a:hlinkClick r:id="rId2"/>
            </a:endParaRPr>
          </a:p>
          <a:p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155.69.149.119/stackoverflow-annotator/pos.php?split=GroupTask1&amp;from=0&amp;to=1&amp;perpage=1</a:t>
            </a:r>
            <a:endParaRPr lang="en-SG" dirty="0" smtClean="0"/>
          </a:p>
          <a:p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>
                <a:solidFill>
                  <a:srgbClr val="FF0000"/>
                </a:solidFill>
              </a:rPr>
              <a:t>GroupTask1</a:t>
            </a:r>
            <a:r>
              <a:rPr lang="en-US" dirty="0" smtClean="0"/>
              <a:t> into your own name</a:t>
            </a:r>
          </a:p>
          <a:p>
            <a:pPr lvl="1"/>
            <a:r>
              <a:rPr lang="en-US" dirty="0" err="1" smtClean="0"/>
              <a:t>lijing</a:t>
            </a:r>
            <a:r>
              <a:rPr lang="en-US" dirty="0" smtClean="0"/>
              <a:t>, </a:t>
            </a:r>
            <a:r>
              <a:rPr lang="en-US" dirty="0" err="1" smtClean="0"/>
              <a:t>gaosa</a:t>
            </a:r>
            <a:r>
              <a:rPr lang="en-US" dirty="0" smtClean="0"/>
              <a:t>, </a:t>
            </a:r>
            <a:r>
              <a:rPr lang="en-US" dirty="0" err="1" smtClean="0"/>
              <a:t>chunyang</a:t>
            </a:r>
            <a:r>
              <a:rPr lang="en-US" dirty="0" smtClean="0"/>
              <a:t>, </a:t>
            </a:r>
            <a:r>
              <a:rPr lang="en-US" dirty="0" err="1" smtClean="0"/>
              <a:t>xuejiao</a:t>
            </a:r>
            <a:r>
              <a:rPr lang="en-US" dirty="0" smtClean="0"/>
              <a:t>, Lingfeng, Prakash, Zhenchang </a:t>
            </a:r>
            <a:r>
              <a:rPr lang="en-US" smtClean="0"/>
              <a:t>– all in lower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94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sheet. 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5" y="1479979"/>
            <a:ext cx="4619625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55" y="4235406"/>
            <a:ext cx="457200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65" y="1479979"/>
            <a:ext cx="4638675" cy="2771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65" y="4504423"/>
            <a:ext cx="5353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11" y="918267"/>
            <a:ext cx="2910016" cy="7317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</a:t>
            </a:r>
            <a:r>
              <a:rPr lang="en-US" sz="3200" dirty="0" err="1" smtClean="0"/>
              <a:t>tagset</a:t>
            </a:r>
            <a:endParaRPr lang="en-SG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03" y="1650012"/>
            <a:ext cx="3586097" cy="4091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53" y="-13567"/>
            <a:ext cx="4440598" cy="4758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853" y="4720283"/>
            <a:ext cx="4439497" cy="215916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09474" y="918267"/>
            <a:ext cx="2910016" cy="73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PTB </a:t>
            </a:r>
            <a:r>
              <a:rPr lang="en-US" sz="3200" dirty="0" err="1" smtClean="0"/>
              <a:t>tagset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2963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164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Stack Overflow POS Tagger</vt:lpstr>
      <vt:lpstr>Some quick examples.</vt:lpstr>
      <vt:lpstr>More examples. </vt:lpstr>
      <vt:lpstr>Penn Treebank tagset   -- a.k.a, PTB tagset </vt:lpstr>
      <vt:lpstr>You are expected to take note when: </vt:lpstr>
      <vt:lpstr>Open this server. </vt:lpstr>
      <vt:lpstr>Cheat sheet. </vt:lpstr>
      <vt:lpstr>Our tagset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POS Tagger</dc:title>
  <dc:creator>#YE DEHENG#</dc:creator>
  <cp:lastModifiedBy>#YE DEHENG#</cp:lastModifiedBy>
  <cp:revision>25</cp:revision>
  <cp:lastPrinted>2015-08-21T05:38:56Z</cp:lastPrinted>
  <dcterms:created xsi:type="dcterms:W3CDTF">2015-08-11T07:13:24Z</dcterms:created>
  <dcterms:modified xsi:type="dcterms:W3CDTF">2015-08-21T05:38:57Z</dcterms:modified>
</cp:coreProperties>
</file>