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59.xml"/><Relationship Id="rId7" Type="http://schemas.openxmlformats.org/officeDocument/2006/relationships/tags" Target="../tags/tag58.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image" Target="../media/image1.png"/><Relationship Id="rId2" Type="http://schemas.openxmlformats.org/officeDocument/2006/relationships/tags" Target="../tags/tag54.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17.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image" Target="../media/image1.png"/><Relationship Id="rId2" Type="http://schemas.openxmlformats.org/officeDocument/2006/relationships/tags" Target="../tags/tag12.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7" name="图片 2"/>
          <p:cNvPicPr>
            <a:picLocks noChangeAspect="1" noChangeArrowheads="1"/>
          </p:cNvPicPr>
          <p:nvPr>
            <p:custDataLst>
              <p:tags r:id="rId2"/>
            </p:custDataLst>
          </p:nvPr>
        </p:nvPicPr>
        <p:blipFill>
          <a:blip r:embed="rId3">
            <a:extLst>
              <a:ext uri="{28A0092B-C50C-407E-A947-70E740481C1C}">
                <a14:useLocalDpi xmlns:a14="http://schemas.microsoft.com/office/drawing/2010/main" val="0"/>
              </a:ext>
            </a:extLst>
          </a:blip>
          <a:srcRect r="6975"/>
          <a:stretch>
            <a:fillRect/>
          </a:stretch>
        </p:blipFill>
        <p:spPr bwMode="auto">
          <a:xfrm>
            <a:off x="5224463" y="0"/>
            <a:ext cx="69675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hasCustomPrompt="1"/>
            <p:custDataLst>
              <p:tags r:id="rId4"/>
            </p:custDataLst>
          </p:nvPr>
        </p:nvSpPr>
        <p:spPr>
          <a:xfrm>
            <a:off x="0" y="3416064"/>
            <a:ext cx="6106886" cy="904863"/>
          </a:xfrm>
        </p:spPr>
        <p:txBody>
          <a:bodyPr wrap="square" anchor="b">
            <a:normAutofit/>
          </a:bodyPr>
          <a:lstStyle>
            <a:lvl1pPr algn="ctr">
              <a:defRPr sz="4400" b="1">
                <a:solidFill>
                  <a:schemeClr val="tx2"/>
                </a:solidFill>
              </a:defRPr>
            </a:lvl1pPr>
          </a:lstStyle>
          <a:p>
            <a:r>
              <a:rPr lang="zh-CN" altLang="en-US" dirty="0"/>
              <a:t>单击此处编辑标题</a:t>
            </a:r>
            <a:endParaRPr lang="zh-CN" altLang="en-US" dirty="0"/>
          </a:p>
        </p:txBody>
      </p:sp>
      <p:sp>
        <p:nvSpPr>
          <p:cNvPr id="3" name="副标题 2"/>
          <p:cNvSpPr>
            <a:spLocks noGrp="1"/>
          </p:cNvSpPr>
          <p:nvPr>
            <p:ph type="subTitle" idx="1"/>
            <p:custDataLst>
              <p:tags r:id="rId5"/>
            </p:custDataLst>
          </p:nvPr>
        </p:nvSpPr>
        <p:spPr>
          <a:xfrm>
            <a:off x="0" y="4413002"/>
            <a:ext cx="6106886" cy="535531"/>
          </a:xfrm>
        </p:spPr>
        <p:txBody>
          <a:bodyPr wrap="square">
            <a:normAutofit/>
          </a:bodyPr>
          <a:lstStyle>
            <a:lvl1pPr marL="0" indent="0" algn="ctr">
              <a:buNone/>
              <a:defRPr sz="20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custDataLst>
              <p:tags r:id="rId6"/>
            </p:custDataLst>
          </p:nvPr>
        </p:nvSpPr>
        <p:spPr/>
        <p:txBody>
          <a:bodyPr/>
          <a:lstStyle/>
          <a:p>
            <a:fld id="{4C673B6C-4284-405C-963D-BB07F2087A0B}"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9D00EC9D-7FD2-4C5C-AB54-92EC8DA70D1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2"/>
          <p:cNvPicPr>
            <a:picLocks noChangeAspect="1" noChangeArrowheads="1"/>
          </p:cNvPicPr>
          <p:nvPr>
            <p:custDataLst>
              <p:tags r:id="rId2"/>
            </p:custDataLst>
          </p:nvPr>
        </p:nvPicPr>
        <p:blipFill>
          <a:blip r:embed="rId3">
            <a:extLst>
              <a:ext uri="{28A0092B-C50C-407E-A947-70E740481C1C}">
                <a14:useLocalDpi xmlns:a14="http://schemas.microsoft.com/office/drawing/2010/main" val="0"/>
              </a:ext>
            </a:extLst>
          </a:blip>
          <a:srcRect r="6975"/>
          <a:stretch>
            <a:fillRect/>
          </a:stretch>
        </p:blipFill>
        <p:spPr bwMode="auto">
          <a:xfrm>
            <a:off x="5224463" y="0"/>
            <a:ext cx="69675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hasCustomPrompt="1"/>
            <p:custDataLst>
              <p:tags r:id="rId4"/>
            </p:custDataLst>
          </p:nvPr>
        </p:nvSpPr>
        <p:spPr>
          <a:xfrm>
            <a:off x="86400" y="3517200"/>
            <a:ext cx="5774400" cy="1324800"/>
          </a:xfrm>
        </p:spPr>
        <p:txBody>
          <a:bodyPr vert="horz" lIns="90000" tIns="38100" rIns="90000" bIns="38100" rtlCol="0" anchor="t" anchorCtr="0">
            <a:normAutofit/>
          </a:bodyPr>
          <a:lstStyle>
            <a:lvl1pPr marL="0" marR="0" algn="ctr" defTabSz="914400" rtl="0" eaLnBrk="1" fontAlgn="auto" latinLnBrk="0" hangingPunct="1">
              <a:lnSpc>
                <a:spcPct val="120000"/>
              </a:lnSpc>
              <a:buNone/>
              <a:defRPr kumimoji="0" lang="zh-CN" altLang="en-US" sz="5400" b="1" i="0" u="none" strike="noStrike" kern="1200" cap="none" spc="0" normalizeH="0" baseline="0" noProof="1" dirty="0">
                <a:solidFill>
                  <a:schemeClr val="tx2"/>
                </a:solidFill>
                <a:uFillTx/>
                <a:latin typeface="微软雅黑" panose="020B0503020204020204" charset="-122"/>
                <a:ea typeface="微软雅黑" panose="020B0503020204020204" charset="-122"/>
                <a:cs typeface="+mj-cs"/>
                <a:sym typeface="+mn-ea"/>
              </a:defRPr>
            </a:lvl1pPr>
          </a:lstStyle>
          <a:p>
            <a:pPr lvl="0"/>
            <a:r>
              <a:rPr>
                <a:sym typeface="+mn-ea"/>
              </a:rPr>
              <a:t>单击此处编辑标题</a:t>
            </a:r>
            <a:endParaRPr>
              <a:sym typeface="+mn-ea"/>
            </a:endParaRPr>
          </a:p>
        </p:txBody>
      </p:sp>
      <p:sp>
        <p:nvSpPr>
          <p:cNvPr id="3" name="日期占位符 2"/>
          <p:cNvSpPr>
            <a:spLocks noGrp="1"/>
          </p:cNvSpPr>
          <p:nvPr>
            <p:ph type="dt" sz="half" idx="10"/>
            <p:custDataLst>
              <p:tags r:id="rId5"/>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
        <p:nvSpPr>
          <p:cNvPr id="8" name="内容占位符 7"/>
          <p:cNvSpPr>
            <a:spLocks noGrp="1"/>
          </p:cNvSpPr>
          <p:nvPr>
            <p:ph sz="quarter" idx="13" hasCustomPrompt="1"/>
            <p:custDataLst>
              <p:tags r:id="rId8"/>
            </p:custDataLst>
          </p:nvPr>
        </p:nvSpPr>
        <p:spPr>
          <a:xfrm>
            <a:off x="381600" y="1677600"/>
            <a:ext cx="5220000" cy="1720800"/>
          </a:xfrm>
        </p:spPr>
        <p:txBody>
          <a:bodyPr anchor="b" anchorCtr="0">
            <a:normAutofit/>
          </a:bodyPr>
          <a:lstStyle>
            <a:lvl1pPr marL="0" indent="0" algn="ctr">
              <a:buNone/>
              <a:defRPr sz="8800">
                <a:solidFill>
                  <a:schemeClr val="tx2"/>
                </a:solidFill>
              </a:defRPr>
            </a:lvl1pPr>
            <a:lvl2pPr marL="457200" indent="0">
              <a:buNone/>
              <a:defRPr/>
            </a:lvl2pPr>
          </a:lstStyle>
          <a:p>
            <a:pPr lvl="0"/>
            <a:r>
              <a:rPr lang="zh-CN" altLang="en-US"/>
              <a:t>编辑文本</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endParaRPr lang="zh-CN" altLang="en-US"/>
          </a:p>
        </p:txBody>
      </p:sp>
      <p:sp>
        <p:nvSpPr>
          <p:cNvPr id="3" name="内容占位符 2"/>
          <p:cNvSpPr>
            <a:spLocks noGrp="1"/>
          </p:cNvSpPr>
          <p:nvPr>
            <p:ph idx="1"/>
            <p:custDataLst>
              <p:tags r:id="rId3"/>
            </p:custDataLst>
          </p:nvPr>
        </p:nvSpPr>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4C673B6C-4284-405C-963D-BB07F2087A0B}"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9D00EC9D-7FD2-4C5C-AB54-92EC8DA70D1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pic>
        <p:nvPicPr>
          <p:cNvPr id="7" name="图片 2"/>
          <p:cNvPicPr>
            <a:picLocks noChangeAspect="1" noChangeArrowheads="1"/>
          </p:cNvPicPr>
          <p:nvPr>
            <p:custDataLst>
              <p:tags r:id="rId2"/>
            </p:custDataLst>
          </p:nvPr>
        </p:nvPicPr>
        <p:blipFill>
          <a:blip r:embed="rId3">
            <a:extLst>
              <a:ext uri="{28A0092B-C50C-407E-A947-70E740481C1C}">
                <a14:useLocalDpi xmlns:a14="http://schemas.microsoft.com/office/drawing/2010/main" val="0"/>
              </a:ext>
            </a:extLst>
          </a:blip>
          <a:srcRect r="6975"/>
          <a:stretch>
            <a:fillRect/>
          </a:stretch>
        </p:blipFill>
        <p:spPr bwMode="auto">
          <a:xfrm>
            <a:off x="5224463" y="0"/>
            <a:ext cx="69675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hasCustomPrompt="1"/>
            <p:custDataLst>
              <p:tags r:id="rId4"/>
            </p:custDataLst>
          </p:nvPr>
        </p:nvSpPr>
        <p:spPr>
          <a:xfrm>
            <a:off x="114300" y="2576192"/>
            <a:ext cx="5470071" cy="1202510"/>
          </a:xfrm>
        </p:spPr>
        <p:txBody>
          <a:bodyPr anchor="b">
            <a:normAutofit/>
          </a:bodyPr>
          <a:lstStyle>
            <a:lvl1pPr algn="ctr">
              <a:defRPr sz="4800" b="1"/>
            </a:lvl1pPr>
          </a:lstStyle>
          <a:p>
            <a:r>
              <a:rPr lang="zh-CN" altLang="en-US" dirty="0"/>
              <a:t>单击此处编辑标题</a:t>
            </a:r>
            <a:endParaRPr lang="zh-CN" altLang="en-US" dirty="0"/>
          </a:p>
        </p:txBody>
      </p:sp>
      <p:sp>
        <p:nvSpPr>
          <p:cNvPr id="3" name="文本占位符 2"/>
          <p:cNvSpPr>
            <a:spLocks noGrp="1"/>
          </p:cNvSpPr>
          <p:nvPr>
            <p:ph type="body" idx="1"/>
            <p:custDataLst>
              <p:tags r:id="rId5"/>
            </p:custDataLst>
          </p:nvPr>
        </p:nvSpPr>
        <p:spPr>
          <a:xfrm>
            <a:off x="114300" y="3805690"/>
            <a:ext cx="5470071" cy="537712"/>
          </a:xfrm>
        </p:spPr>
        <p:txBody>
          <a:bodyP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6"/>
            </p:custDataLst>
          </p:nvPr>
        </p:nvSpPr>
        <p:spPr/>
        <p:txBody>
          <a:bodyPr/>
          <a:lstStyle/>
          <a:p>
            <a:fld id="{4C673B6C-4284-405C-963D-BB07F2087A0B}"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9D00EC9D-7FD2-4C5C-AB54-92EC8DA70D1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838200" y="1825625"/>
            <a:ext cx="5181600" cy="435133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custDataLst>
              <p:tags r:id="rId4"/>
            </p:custDataLst>
          </p:nvPr>
        </p:nvSpPr>
        <p:spPr>
          <a:xfrm>
            <a:off x="6172200" y="1825625"/>
            <a:ext cx="5181600" cy="435133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4C673B6C-4284-405C-963D-BB07F2087A0B}"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9D00EC9D-7FD2-4C5C-AB54-92EC8DA70D1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8200" y="272256"/>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custDataLst>
              <p:tags r:id="rId3"/>
            </p:custDataLst>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839788" y="2505075"/>
            <a:ext cx="5157787" cy="368458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custDataLst>
              <p:tags r:id="rId5"/>
            </p:custDataLst>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72200" y="2505075"/>
            <a:ext cx="5183188" cy="368458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custDataLst>
              <p:tags r:id="rId7"/>
            </p:custDataLst>
          </p:nvPr>
        </p:nvSpPr>
        <p:spPr/>
        <p:txBody>
          <a:bodyPr/>
          <a:lstStyle/>
          <a:p>
            <a:fld id="{4C673B6C-4284-405C-963D-BB07F2087A0B}"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9D00EC9D-7FD2-4C5C-AB54-92EC8DA70D1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4C673B6C-4284-405C-963D-BB07F2087A0B}"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9D00EC9D-7FD2-4C5C-AB54-92EC8DA70D1E}" type="slidenum">
              <a:rPr lang="zh-CN" altLang="en-US" smtClean="0"/>
            </a:fld>
            <a:endParaRPr lang="zh-CN" altLang="en-US"/>
          </a:p>
        </p:txBody>
      </p:sp>
      <p:sp>
        <p:nvSpPr>
          <p:cNvPr id="9" name="标题 8"/>
          <p:cNvSpPr>
            <a:spLocks noGrp="1"/>
          </p:cNvSpPr>
          <p:nvPr>
            <p:ph type="title"/>
            <p:custDataLst>
              <p:tags r:id="rId5"/>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4C673B6C-4284-405C-963D-BB07F2087A0B}"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9D00EC9D-7FD2-4C5C-AB54-92EC8DA70D1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custDataLst>
              <p:tags r:id="rId3"/>
            </p:custDataLst>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4"/>
            </p:custDataLst>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280822" y="365125"/>
            <a:ext cx="1072978"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custDataLst>
              <p:tags r:id="rId3"/>
            </p:custDataLst>
          </p:nvPr>
        </p:nvSpPr>
        <p:spPr>
          <a:xfrm>
            <a:off x="838200" y="365125"/>
            <a:ext cx="9343768" cy="5811838"/>
          </a:xfrm>
        </p:spPr>
        <p:txBody>
          <a:bodyPr vert="eaVert"/>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4C673B6C-4284-405C-963D-BB07F2087A0B}"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9D00EC9D-7FD2-4C5C-AB54-92EC8DA70D1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tags" Target="../tags/tag71.xml"/><Relationship Id="rId22" Type="http://schemas.openxmlformats.org/officeDocument/2006/relationships/tags" Target="../tags/tag70.xml"/><Relationship Id="rId21" Type="http://schemas.openxmlformats.org/officeDocument/2006/relationships/tags" Target="../tags/tag69.xml"/><Relationship Id="rId20" Type="http://schemas.openxmlformats.org/officeDocument/2006/relationships/tags" Target="../tags/tag68.xml"/><Relationship Id="rId2" Type="http://schemas.openxmlformats.org/officeDocument/2006/relationships/slideLayout" Target="../slideLayouts/slideLayout2.xml"/><Relationship Id="rId19" Type="http://schemas.openxmlformats.org/officeDocument/2006/relationships/tags" Target="../tags/tag67.xml"/><Relationship Id="rId18" Type="http://schemas.openxmlformats.org/officeDocument/2006/relationships/tags" Target="../tags/tag66.xml"/><Relationship Id="rId17" Type="http://schemas.openxmlformats.org/officeDocument/2006/relationships/tags" Target="../tags/tag65.xml"/><Relationship Id="rId16" Type="http://schemas.openxmlformats.org/officeDocument/2006/relationships/tags" Target="../tags/tag64.xml"/><Relationship Id="rId15" Type="http://schemas.openxmlformats.org/officeDocument/2006/relationships/tags" Target="../tags/tag63.xml"/><Relationship Id="rId14" Type="http://schemas.openxmlformats.org/officeDocument/2006/relationships/tags" Target="../tags/tag62.xml"/><Relationship Id="rId13" Type="http://schemas.openxmlformats.org/officeDocument/2006/relationships/tags" Target="../tags/tag61.xml"/><Relationship Id="rId12" Type="http://schemas.openxmlformats.org/officeDocument/2006/relationships/tags" Target="../tags/tag6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openDmnd">
          <a:fgClr>
            <a:schemeClr val="bg1">
              <a:lumMod val="85000"/>
            </a:schemeClr>
          </a:fgClr>
          <a:bgClr>
            <a:schemeClr val="bg1"/>
          </a:bgClr>
        </a:pattFill>
        <a:effectLst/>
      </p:bgPr>
    </p:bg>
    <p:spTree>
      <p:nvGrpSpPr>
        <p:cNvPr id="1" name=""/>
        <p:cNvGrpSpPr/>
        <p:nvPr/>
      </p:nvGrpSpPr>
      <p:grpSpPr>
        <a:xfrm>
          <a:off x="0" y="0"/>
          <a:ext cx="0" cy="0"/>
          <a:chOff x="0" y="0"/>
          <a:chExt cx="0" cy="0"/>
        </a:xfrm>
      </p:grpSpPr>
      <p:grpSp>
        <p:nvGrpSpPr>
          <p:cNvPr id="7" name="组合 3"/>
          <p:cNvGrpSpPr/>
          <p:nvPr>
            <p:custDataLst>
              <p:tags r:id="rId12"/>
            </p:custDataLst>
          </p:nvPr>
        </p:nvGrpSpPr>
        <p:grpSpPr bwMode="auto">
          <a:xfrm flipH="1">
            <a:off x="11182350" y="0"/>
            <a:ext cx="1009650" cy="1009650"/>
            <a:chOff x="0" y="0"/>
            <a:chExt cx="3600450" cy="3600450"/>
          </a:xfrm>
        </p:grpSpPr>
        <p:sp>
          <p:nvSpPr>
            <p:cNvPr id="8" name="直角三角形 7"/>
            <p:cNvSpPr/>
            <p:nvPr>
              <p:custDataLst>
                <p:tags r:id="rId13"/>
              </p:custDataLst>
            </p:nvPr>
          </p:nvSpPr>
          <p:spPr>
            <a:xfrm rot="5400000">
              <a:off x="0" y="0"/>
              <a:ext cx="3600450" cy="3600450"/>
            </a:xfrm>
            <a:prstGeom prst="rtTriangle">
              <a:avLst/>
            </a:prstGeom>
            <a:solidFill>
              <a:schemeClr val="accent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直角三角形 8"/>
            <p:cNvSpPr/>
            <p:nvPr>
              <p:custDataLst>
                <p:tags r:id="rId14"/>
              </p:custDataLst>
            </p:nvPr>
          </p:nvSpPr>
          <p:spPr>
            <a:xfrm rot="5400000">
              <a:off x="-4" y="0"/>
              <a:ext cx="2972071" cy="2972068"/>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0" name="组合 14"/>
          <p:cNvGrpSpPr/>
          <p:nvPr>
            <p:custDataLst>
              <p:tags r:id="rId15"/>
            </p:custDataLst>
          </p:nvPr>
        </p:nvGrpSpPr>
        <p:grpSpPr bwMode="auto">
          <a:xfrm flipV="1">
            <a:off x="0" y="5829300"/>
            <a:ext cx="1028700" cy="1028700"/>
            <a:chOff x="0" y="0"/>
            <a:chExt cx="3600450" cy="3600450"/>
          </a:xfrm>
        </p:grpSpPr>
        <p:sp>
          <p:nvSpPr>
            <p:cNvPr id="11" name="直角三角形 10"/>
            <p:cNvSpPr/>
            <p:nvPr>
              <p:custDataLst>
                <p:tags r:id="rId16"/>
              </p:custDataLst>
            </p:nvPr>
          </p:nvSpPr>
          <p:spPr>
            <a:xfrm rot="5400000">
              <a:off x="0" y="0"/>
              <a:ext cx="3600450" cy="3600450"/>
            </a:xfrm>
            <a:prstGeom prst="rtTriangle">
              <a:avLst/>
            </a:prstGeom>
            <a:solidFill>
              <a:schemeClr val="accent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直角三角形 11"/>
            <p:cNvSpPr/>
            <p:nvPr>
              <p:custDataLst>
                <p:tags r:id="rId17"/>
              </p:custDataLst>
            </p:nvPr>
          </p:nvSpPr>
          <p:spPr>
            <a:xfrm rot="5400000">
              <a:off x="4" y="0"/>
              <a:ext cx="2972592" cy="2972596"/>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 name="标题占位符 1"/>
          <p:cNvSpPr>
            <a:spLocks noGrp="1"/>
          </p:cNvSpPr>
          <p:nvPr>
            <p:ph type="title"/>
            <p:custDataLst>
              <p:tags r:id="rId18"/>
            </p:custDataLst>
          </p:nvPr>
        </p:nvSpPr>
        <p:spPr>
          <a:xfrm>
            <a:off x="838200" y="365125"/>
            <a:ext cx="10515600" cy="1325563"/>
          </a:xfrm>
          <a:prstGeom prst="rect">
            <a:avLst/>
          </a:prstGeom>
        </p:spPr>
        <p:txBody>
          <a:bodyPr vert="horz" lIns="90000" tIns="46800" rIns="90000" bIns="4680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9"/>
            </p:custDataLst>
          </p:nvPr>
        </p:nvSpPr>
        <p:spPr>
          <a:xfrm>
            <a:off x="838200" y="1825625"/>
            <a:ext cx="10515600" cy="4351338"/>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0"/>
            </p:custDataLst>
          </p:nvPr>
        </p:nvSpPr>
        <p:spPr>
          <a:xfrm>
            <a:off x="838200" y="6356350"/>
            <a:ext cx="2743200" cy="365125"/>
          </a:xfrm>
          <a:prstGeom prst="rect">
            <a:avLst/>
          </a:prstGeom>
        </p:spPr>
        <p:txBody>
          <a:bodyPr vert="horz" lIns="90000" tIns="46800" rIns="90000" bIns="46800" rtlCol="0" anchor="ctr">
            <a:normAutofit/>
          </a:bodyPr>
          <a:lstStyle>
            <a:lvl1pPr algn="l">
              <a:lnSpc>
                <a:spcPct val="120000"/>
              </a:lnSpc>
              <a:defRPr sz="1200">
                <a:solidFill>
                  <a:schemeClr val="bg1">
                    <a:lumMod val="50000"/>
                  </a:schemeClr>
                </a:solidFill>
                <a:latin typeface="+mn-ea"/>
                <a:ea typeface="+mn-ea"/>
              </a:defRPr>
            </a:lvl1pPr>
          </a:lstStyle>
          <a:p>
            <a:fld id="{4C673B6C-4284-405C-963D-BB07F2087A0B}" type="datetimeFigureOut">
              <a:rPr lang="zh-CN" altLang="en-US" smtClean="0"/>
            </a:fld>
            <a:endParaRPr lang="zh-CN" altLang="en-US"/>
          </a:p>
        </p:txBody>
      </p:sp>
      <p:sp>
        <p:nvSpPr>
          <p:cNvPr id="5" name="页脚占位符 4"/>
          <p:cNvSpPr>
            <a:spLocks noGrp="1"/>
          </p:cNvSpPr>
          <p:nvPr>
            <p:ph type="ftr" sz="quarter" idx="3"/>
            <p:custDataLst>
              <p:tags r:id="rId21"/>
            </p:custDataLst>
          </p:nvPr>
        </p:nvSpPr>
        <p:spPr>
          <a:xfrm>
            <a:off x="4038600" y="6356350"/>
            <a:ext cx="4114800" cy="365125"/>
          </a:xfrm>
          <a:prstGeom prst="rect">
            <a:avLst/>
          </a:prstGeom>
        </p:spPr>
        <p:txBody>
          <a:bodyPr vert="horz" lIns="90000" tIns="46800" rIns="90000" bIns="46800" rtlCol="0" anchor="ctr">
            <a:normAutofit/>
          </a:bodyPr>
          <a:lstStyle>
            <a:lvl1pPr algn="ctr">
              <a:lnSpc>
                <a:spcPct val="120000"/>
              </a:lnSpc>
              <a:defRPr sz="1200">
                <a:solidFill>
                  <a:schemeClr val="bg1">
                    <a:lumMod val="50000"/>
                  </a:schemeClr>
                </a:solidFill>
                <a:latin typeface="+mn-ea"/>
                <a:ea typeface="+mn-ea"/>
              </a:defRPr>
            </a:lvl1pPr>
          </a:lstStyle>
          <a:p>
            <a:endParaRPr lang="zh-CN" altLang="en-US"/>
          </a:p>
        </p:txBody>
      </p:sp>
      <p:sp>
        <p:nvSpPr>
          <p:cNvPr id="6" name="灯片编号占位符 5"/>
          <p:cNvSpPr>
            <a:spLocks noGrp="1"/>
          </p:cNvSpPr>
          <p:nvPr>
            <p:ph type="sldNum" sz="quarter" idx="4"/>
            <p:custDataLst>
              <p:tags r:id="rId22"/>
            </p:custDataLst>
          </p:nvPr>
        </p:nvSpPr>
        <p:spPr>
          <a:xfrm>
            <a:off x="8610600" y="6356350"/>
            <a:ext cx="2743200" cy="365125"/>
          </a:xfrm>
          <a:prstGeom prst="rect">
            <a:avLst/>
          </a:prstGeom>
        </p:spPr>
        <p:txBody>
          <a:bodyPr vert="horz" lIns="90000" tIns="46800" rIns="90000" bIns="46800" rtlCol="0" anchor="ctr">
            <a:normAutofit/>
          </a:bodyPr>
          <a:lstStyle>
            <a:lvl1pPr algn="r">
              <a:lnSpc>
                <a:spcPct val="120000"/>
              </a:lnSpc>
              <a:defRPr sz="1200">
                <a:solidFill>
                  <a:schemeClr val="bg1">
                    <a:lumMod val="50000"/>
                  </a:schemeClr>
                </a:solidFill>
                <a:latin typeface="+mn-ea"/>
                <a:ea typeface="+mn-ea"/>
              </a:defRPr>
            </a:lvl1pPr>
          </a:lstStyle>
          <a:p>
            <a:fld id="{9D00EC9D-7FD2-4C5C-AB54-92EC8DA70D1E}" type="slidenum">
              <a:rPr lang="zh-CN" altLang="en-US" smtClean="0"/>
            </a:fld>
            <a:endParaRPr lang="zh-CN" altLang="en-US"/>
          </a:p>
        </p:txBody>
      </p:sp>
      <p:sp>
        <p:nvSpPr>
          <p:cNvPr id="13" name="KSO_TEMPLATE" hidden="1"/>
          <p:cNvSpPr/>
          <p:nvPr>
            <p:custDataLst>
              <p:tags r:id="rId2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2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手机客户流失</a:t>
            </a:r>
            <a:endParaRPr lang="zh-CN" altLang="en-US"/>
          </a:p>
        </p:txBody>
      </p:sp>
      <p:sp>
        <p:nvSpPr>
          <p:cNvPr id="3" name="副标题 2"/>
          <p:cNvSpPr>
            <a:spLocks noGrp="1"/>
          </p:cNvSpPr>
          <p:nvPr>
            <p:ph type="subTitle" idx="1"/>
          </p:nvPr>
        </p:nvSpPr>
        <p:spPr/>
        <p:txBody>
          <a:bodyPr/>
          <a:p>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一、案例背景</a:t>
            </a:r>
            <a:endParaRPr lang="zh-CN" altLang="en-US"/>
          </a:p>
        </p:txBody>
      </p:sp>
      <p:sp>
        <p:nvSpPr>
          <p:cNvPr id="3" name="内容占位符 2"/>
          <p:cNvSpPr>
            <a:spLocks noGrp="1"/>
          </p:cNvSpPr>
          <p:nvPr>
            <p:ph idx="1"/>
          </p:nvPr>
        </p:nvSpPr>
        <p:spPr>
          <a:xfrm>
            <a:off x="838200" y="1519555"/>
            <a:ext cx="10515600" cy="4351338"/>
          </a:xfrm>
        </p:spPr>
        <p:txBody>
          <a:bodyPr>
            <a:normAutofit fontScale="70000"/>
          </a:bodyPr>
          <a:p>
            <a:endParaRPr lang="zh-CN" altLang="en-US"/>
          </a:p>
          <a:p>
            <a:r>
              <a:rPr lang="zh-CN" altLang="en-US"/>
              <a:t>我们国家主要的移动通讯运营商有三个，它们分别是：移动，电信，联通。在过去的十年里，这三家公司都得到了极其快速的增长。这种增长主要来源于移动通讯设备的普及，来源于发卡量的增长。</a:t>
            </a:r>
            <a:endParaRPr lang="zh-CN" altLang="en-US"/>
          </a:p>
          <a:p>
            <a:endParaRPr lang="zh-CN" altLang="en-US"/>
          </a:p>
          <a:p>
            <a:r>
              <a:rPr lang="zh-CN" altLang="en-US"/>
              <a:t>但是，在过去的几年里，故事有所变化。一个很大的变化是，发卡量似乎不再增长了，因为手机已经完全普及了。在这种情况下，如何实现业务增长，成了三大运营商头痛的问题。一个方案是精耕细作，极大化现有客户的价值。一个方案就是挖墙脚，争取把竞争对手的客户吸引过来。</a:t>
            </a:r>
            <a:endParaRPr lang="zh-CN" altLang="en-US"/>
          </a:p>
          <a:p>
            <a:endParaRPr lang="zh-CN" altLang="en-US"/>
          </a:p>
          <a:p>
            <a:r>
              <a:rPr lang="zh-CN" altLang="en-US"/>
              <a:t>因此就出现了，联通挖电信，电信抢移动，移动偷联通的激烈竞争局面。一个直接后果就是客户流失率的居高不下，尤其是高价值客户。因此，客户流失成了运营商大会小会都要谈的重要问题。为此，通过数据分析，理解客户的流失规律意义重大。</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br>
              <a:rPr lang="zh-CN" altLang="en-US"/>
            </a:br>
            <a:r>
              <a:rPr lang="zh-CN" altLang="en-US">
                <a:sym typeface="+mn-ea"/>
              </a:rPr>
              <a:t>二、因变量</a:t>
            </a:r>
            <a:endParaRPr lang="zh-CN" altLang="en-US"/>
          </a:p>
        </p:txBody>
      </p:sp>
      <p:sp>
        <p:nvSpPr>
          <p:cNvPr id="3" name="内容占位符 2"/>
          <p:cNvSpPr>
            <a:spLocks noGrp="1"/>
          </p:cNvSpPr>
          <p:nvPr>
            <p:ph idx="1"/>
          </p:nvPr>
        </p:nvSpPr>
        <p:spPr>
          <a:xfrm>
            <a:off x="838200" y="1519555"/>
            <a:ext cx="10515600" cy="4351338"/>
          </a:xfrm>
        </p:spPr>
        <p:txBody>
          <a:bodyPr>
            <a:normAutofit/>
          </a:bodyPr>
          <a:p>
            <a:endParaRPr lang="zh-CN" altLang="en-US"/>
          </a:p>
          <a:p>
            <a:endParaRPr lang="zh-CN" altLang="en-US"/>
          </a:p>
          <a:p>
            <a:r>
              <a:rPr lang="zh-CN" altLang="en-US"/>
              <a:t>使用月数：截止到观测期结束（2012.1-2014.1），用户使用联通服务的时间长短，单位：月</a:t>
            </a:r>
            <a:endParaRPr lang="zh-CN" altLang="en-US"/>
          </a:p>
          <a:p>
            <a:endParaRPr lang="zh-CN" altLang="en-US"/>
          </a:p>
          <a:p>
            <a:r>
              <a:rPr lang="zh-CN" altLang="en-US"/>
              <a:t>流失用户：在25个月的观测期内，用户是否已经流失。1=是，0=否</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br>
              <a:rPr lang="zh-CN" altLang="en-US"/>
            </a:br>
            <a:r>
              <a:rPr lang="zh-CN" altLang="en-US">
                <a:sym typeface="+mn-ea"/>
              </a:rPr>
              <a:t>三、解释性变量</a:t>
            </a:r>
            <a:endParaRPr lang="zh-CN" altLang="en-US">
              <a:sym typeface="+mn-ea"/>
            </a:endParaRPr>
          </a:p>
        </p:txBody>
      </p:sp>
      <p:sp>
        <p:nvSpPr>
          <p:cNvPr id="3" name="内容占位符 2"/>
          <p:cNvSpPr>
            <a:spLocks noGrp="1"/>
          </p:cNvSpPr>
          <p:nvPr>
            <p:ph idx="1"/>
          </p:nvPr>
        </p:nvSpPr>
        <p:spPr>
          <a:xfrm>
            <a:off x="838200" y="1519555"/>
            <a:ext cx="10515600" cy="4351338"/>
          </a:xfrm>
        </p:spPr>
        <p:txBody>
          <a:bodyPr>
            <a:normAutofit fontScale="70000"/>
          </a:bodyPr>
          <a:p>
            <a:endParaRPr lang="zh-CN" altLang="en-US" sz="2000"/>
          </a:p>
          <a:p>
            <a:r>
              <a:rPr lang="zh-CN" altLang="en-US" sz="2000"/>
              <a:t>套餐金额：用户购买的月套餐的金额，1为96元以下，2为96到225元，3为225元以上</a:t>
            </a:r>
            <a:endParaRPr lang="zh-CN" altLang="en-US" sz="2000"/>
          </a:p>
          <a:p>
            <a:pPr>
              <a:lnSpc>
                <a:spcPct val="150000"/>
              </a:lnSpc>
            </a:pPr>
            <a:r>
              <a:rPr lang="zh-CN" altLang="en-US" sz="2000"/>
              <a:t>额外通话时长：用户的实际通话时长减去套餐内包含的通话时长得出用户在使用期间的每月额外通话时长，这部分需要用户额外交费。数值是每月的额外通话时长的平均值，单位：分钟</a:t>
            </a:r>
            <a:endParaRPr lang="zh-CN" altLang="en-US" sz="2000"/>
          </a:p>
          <a:p>
            <a:pPr>
              <a:lnSpc>
                <a:spcPct val="150000"/>
              </a:lnSpc>
            </a:pPr>
            <a:r>
              <a:rPr lang="zh-CN" altLang="en-US" sz="2000"/>
              <a:t>额外流量：用户的使用的实际流量减去套餐内包含的流量得出用户在使用期间的每月额外流量，这部分需要用户额外交费。数值是每月的额外流量的平均值，单位：兆</a:t>
            </a:r>
            <a:endParaRPr lang="zh-CN" altLang="en-US" sz="2000"/>
          </a:p>
          <a:p>
            <a:pPr>
              <a:lnSpc>
                <a:spcPct val="150000"/>
              </a:lnSpc>
            </a:pPr>
            <a:r>
              <a:rPr lang="zh-CN" altLang="en-US" sz="2000"/>
              <a:t>改变行为：是否曾经改变过套餐金额，1=是，0=否</a:t>
            </a:r>
            <a:endParaRPr lang="zh-CN" altLang="en-US" sz="2000"/>
          </a:p>
          <a:p>
            <a:pPr>
              <a:lnSpc>
                <a:spcPct val="150000"/>
              </a:lnSpc>
            </a:pPr>
            <a:r>
              <a:rPr lang="zh-CN" altLang="en-US" sz="2000"/>
              <a:t>服务合约：用户是否与联通签订过服务合约，1=是，0=否</a:t>
            </a:r>
            <a:endParaRPr lang="zh-CN" altLang="en-US" sz="2000"/>
          </a:p>
          <a:p>
            <a:pPr>
              <a:lnSpc>
                <a:spcPct val="150000"/>
              </a:lnSpc>
            </a:pPr>
            <a:r>
              <a:rPr lang="zh-CN" altLang="en-US" sz="2000"/>
              <a:t>关联购买：用户在使用联通移动服务过程中是否还同时办理其他业务（主要是固定电话和宽带业务），1=同时办理一项其他业务，2=同时办理两项其他业务，0=没有办理其他业务</a:t>
            </a:r>
            <a:endParaRPr lang="zh-CN" altLang="en-US" sz="2000"/>
          </a:p>
          <a:p>
            <a:pPr>
              <a:lnSpc>
                <a:spcPct val="150000"/>
              </a:lnSpc>
            </a:pPr>
            <a:r>
              <a:rPr lang="zh-CN" altLang="en-US" sz="2000"/>
              <a:t>集团用户：用户办理的是否是集团业务，相比个人业务，集体办理的号码在集团内拨打有一定优惠。1=是，0=否</a:t>
            </a:r>
            <a:endParaRPr lang="zh-CN" altLang="en-US" sz="2000"/>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6.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81613"/>
</p:tagLst>
</file>

<file path=ppt/tags/tag67.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81613"/>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1.xml><?xml version="1.0" encoding="utf-8"?>
<p:tagLst xmlns:p="http://schemas.openxmlformats.org/presentationml/2006/main">
  <p:tag name="KSO_WM_TAG_VERSION" val="1.0"/>
  <p:tag name="KSO_WM_BEAUTIFY_FLAG" val="#wm#"/>
  <p:tag name="KSO_WM_COMBINE_RELATE_SLIDE_ID" val="background20180934_1"/>
  <p:tag name="KSO_WM_TEMPLATE_CATEGORY" val="custom"/>
  <p:tag name="KSO_WM_TEMPLATE_INDEX" val="20181613"/>
  <p:tag name="KSO_WM_TEMPLATE_SUBCATEGORY" val="0"/>
  <p:tag name="KSO_WM_TEMPLATE_THUMBS_INDEX" val="1、6、12、13、21、22、25、26"/>
</p:tagLst>
</file>

<file path=ppt/tags/tag72.xml><?xml version="1.0" encoding="utf-8"?>
<p:tagLst xmlns:p="http://schemas.openxmlformats.org/presentationml/2006/main">
  <p:tag name="KSO_WM_TEMPLATE_CATEGORY" val="custom"/>
  <p:tag name="KSO_WM_TEMPLATE_INDEX" val="20181613"/>
</p:tagLst>
</file>

<file path=ppt/tags/tag73.xml><?xml version="1.0" encoding="utf-8"?>
<p:tagLst xmlns:p="http://schemas.openxmlformats.org/presentationml/2006/main">
  <p:tag name="KSO_WM_TEMPLATE_CATEGORY" val="custom"/>
  <p:tag name="KSO_WM_TEMPLATE_INDEX" val="20181613"/>
</p:tagLst>
</file>

<file path=ppt/tags/tag74.xml><?xml version="1.0" encoding="utf-8"?>
<p:tagLst xmlns:p="http://schemas.openxmlformats.org/presentationml/2006/main">
  <p:tag name="KSO_WM_TEMPLATE_CATEGORY" val="custom"/>
  <p:tag name="KSO_WM_TEMPLATE_INDEX" val="20181613"/>
</p:tagLst>
</file>

<file path=ppt/tags/tag75.xml><?xml version="1.0" encoding="utf-8"?>
<p:tagLst xmlns:p="http://schemas.openxmlformats.org/presentationml/2006/main">
  <p:tag name="KSO_WM_TEMPLATE_CATEGORY" val="custom"/>
  <p:tag name="KSO_WM_TEMPLATE_INDEX" val="20181613"/>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自定义设计方案">
  <a:themeElements>
    <a:clrScheme name="Office">
      <a:dk1>
        <a:srgbClr val="000000"/>
      </a:dk1>
      <a:lt1>
        <a:srgbClr val="FFFFFF"/>
      </a:lt1>
      <a:dk2>
        <a:srgbClr val="51ACDE"/>
      </a:dk2>
      <a:lt2>
        <a:srgbClr val="E7E6E6"/>
      </a:lt2>
      <a:accent1>
        <a:srgbClr val="50ABDE"/>
      </a:accent1>
      <a:accent2>
        <a:srgbClr val="FFFFFF"/>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809</Words>
  <Application>WPS 演示</Application>
  <PresentationFormat>宽屏</PresentationFormat>
  <Paragraphs>27</Paragraphs>
  <Slides>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vt:i4>
      </vt:variant>
    </vt:vector>
  </HeadingPairs>
  <TitlesOfParts>
    <vt:vector size="13" baseType="lpstr">
      <vt:lpstr>Arial</vt:lpstr>
      <vt:lpstr>宋体</vt:lpstr>
      <vt:lpstr>Wingdings</vt:lpstr>
      <vt:lpstr>Arial Unicode MS</vt:lpstr>
      <vt:lpstr>Calibri Light</vt:lpstr>
      <vt:lpstr>Calibri</vt:lpstr>
      <vt:lpstr>微软雅黑</vt:lpstr>
      <vt:lpstr>黑体</vt:lpstr>
      <vt:lpstr>自定义设计方案</vt:lpstr>
      <vt:lpstr>PowerPoint 演示文稿</vt:lpstr>
      <vt:lpstr>PowerPoint 演示文稿</vt:lpstr>
      <vt:lpstr>一、案例背景</vt:lpstr>
      <vt:lpstr> 二、因变量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洋宝贝</dc:creator>
  <cp:lastModifiedBy>嗯</cp:lastModifiedBy>
  <cp:revision>11</cp:revision>
  <dcterms:created xsi:type="dcterms:W3CDTF">2019-08-15T02:09:00Z</dcterms:created>
  <dcterms:modified xsi:type="dcterms:W3CDTF">2019-08-15T02:15:30Z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y pid="3" fmtid="{D5CDD505-2E9C-101B-9397-08002B2CF9AE}" name="CWMa7e637ffbed7472782214226dbeb1a30">
    <vt:lpwstr>CWMMh+/9oCSoXX0vvYsoG2B3KYqmj3XwpAz0H9pht+bfKGpCImFJUVpY14o5PT0B3A2JUV3IQw85s3lEh1jWGu/kg==</vt:lpwstr>
  </property>
</Properties>
</file>