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504D"/>
    <a:srgbClr val="FF0066"/>
    <a:srgbClr val="0D0D0D"/>
    <a:srgbClr val="D9D9D9"/>
    <a:srgbClr val="FFFFFF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C1D33-C7EF-49FE-B660-1437043FC322}" type="datetimeFigureOut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8897-8514-4A23-B6DC-C5C76E2F76C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9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3257-A830-4C75-A11A-4EF3B90D1EDA}" type="datetime1">
              <a:rPr kumimoji="1" lang="ja-JP" altLang="en-US" smtClean="0"/>
              <a:pPr/>
              <a:t>2018/10/11</a:t>
            </a:fld>
            <a:endParaRPr kumimoji="1"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682967" y="6406267"/>
            <a:ext cx="1776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C88D-8057-4A6C-9E51-4FCDF8CB2157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ADEC-595A-47E2-8A60-B29AAB9415CA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34082"/>
          </a:xfrm>
        </p:spPr>
        <p:txBody>
          <a:bodyPr/>
          <a:lstStyle>
            <a:lvl1pPr>
              <a:defRPr sz="280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70F1-B1A2-45D3-BDE4-6ABFC73F891B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663731" y="6406267"/>
            <a:ext cx="181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0" y="198165"/>
            <a:ext cx="11953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1ADC-5AD0-4A18-AC11-A96F77347666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727C-F11E-49E3-9995-87A323C1C14E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8D5E-0E96-455D-87D4-497F31A42CD3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5C30-BD34-4A39-92EC-2B1FAE962014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82C1-94BD-4216-9889-B660A867B579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9565-F9B6-48EB-84D5-293DB463A094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91EB-4D6E-4507-9FCC-3E8F566B07FB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682965" y="6406267"/>
            <a:ext cx="177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NTT docomo Confidential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49B3-2081-4799-B2D7-D7995F2EF619}" type="datetime1">
              <a:rPr kumimoji="1" lang="ja-JP" altLang="en-US" smtClean="0"/>
              <a:pPr/>
              <a:t>2018/10/11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/>
          <a:lstStyle/>
          <a:p>
            <a:r>
              <a:rPr kumimoji="1" lang="en-US" altLang="ja-JP" dirty="0" smtClean="0"/>
              <a:t>[TBD] </a:t>
            </a:r>
            <a:r>
              <a:rPr kumimoji="1" lang="en-US" altLang="ja-JP" dirty="0" err="1" smtClean="0"/>
              <a:t>QoE</a:t>
            </a:r>
            <a:r>
              <a:rPr kumimoji="1" lang="en-US" altLang="ja-JP" dirty="0" smtClean="0"/>
              <a:t> Evaluation on Analytics Dashboard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0098" t="20339" r="1766"/>
          <a:stretch/>
        </p:blipFill>
        <p:spPr>
          <a:xfrm>
            <a:off x="683568" y="2852936"/>
            <a:ext cx="8089409" cy="396044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683569" y="1620174"/>
            <a:ext cx="4027276" cy="123276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1611410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 smtClean="0"/>
              <a:t>@</a:t>
            </a:r>
            <a:r>
              <a:rPr lang="en-US" altLang="ja-JP" sz="1050" b="1" dirty="0" err="1" smtClean="0"/>
              <a:t>QoE</a:t>
            </a:r>
            <a:r>
              <a:rPr lang="en-US" altLang="ja-JP" sz="1050" b="1" dirty="0" smtClean="0"/>
              <a:t> Score </a:t>
            </a:r>
            <a:r>
              <a:rPr lang="en-US" altLang="ja-JP" sz="1050" b="1" dirty="0" smtClean="0"/>
              <a:t>(average)</a:t>
            </a:r>
            <a:endParaRPr kumimoji="1" lang="ja-JP" altLang="en-US" sz="105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1974945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4.32</a:t>
            </a:r>
            <a:endParaRPr kumimoji="1" lang="ja-JP" alt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" y="1412776"/>
            <a:ext cx="8507288" cy="151216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142" y="1133486"/>
            <a:ext cx="165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C00000"/>
                </a:solidFill>
              </a:rPr>
              <a:t>would like to </a:t>
            </a:r>
            <a:r>
              <a:rPr kumimoji="1" lang="en-US" altLang="ja-JP" sz="1600" dirty="0" smtClean="0">
                <a:solidFill>
                  <a:srgbClr val="C00000"/>
                </a:solidFill>
              </a:rPr>
              <a:t>add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574157"/>
            <a:ext cx="5248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7013"/>
            <a:ext cx="5248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271" y="1620175"/>
            <a:ext cx="4044705" cy="118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4644008" y="151890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 smtClean="0"/>
              <a:t>@</a:t>
            </a:r>
            <a:r>
              <a:rPr lang="en-US" altLang="ja-JP" sz="1050" b="1" dirty="0" err="1" smtClean="0"/>
              <a:t>QoE</a:t>
            </a:r>
            <a:r>
              <a:rPr lang="en-US" altLang="ja-JP" sz="1050" b="1" dirty="0" smtClean="0"/>
              <a:t> Score </a:t>
            </a:r>
            <a:r>
              <a:rPr lang="en-US" altLang="ja-JP" sz="1050" b="1" dirty="0" smtClean="0"/>
              <a:t>(percentile)</a:t>
            </a:r>
            <a:endParaRPr kumimoji="1" lang="ja-JP" altLang="en-US" sz="105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19713" y="1710433"/>
            <a:ext cx="61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5</a:t>
            </a:r>
          </a:p>
          <a:p>
            <a:r>
              <a:rPr lang="en-US" altLang="ja-JP" sz="1200" dirty="0" smtClean="0"/>
              <a:t>4</a:t>
            </a:r>
          </a:p>
          <a:p>
            <a:r>
              <a:rPr kumimoji="1" lang="en-US" altLang="ja-JP" sz="1200" dirty="0" smtClean="0"/>
              <a:t>3</a:t>
            </a:r>
          </a:p>
          <a:p>
            <a:r>
              <a:rPr lang="en-US" altLang="ja-JP" sz="1200" dirty="0" smtClean="0"/>
              <a:t>2</a:t>
            </a:r>
          </a:p>
          <a:p>
            <a:r>
              <a:rPr kumimoji="1" lang="en-US" altLang="ja-JP" sz="1200" dirty="0" smtClean="0"/>
              <a:t>1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196138" y="1017013"/>
            <a:ext cx="1688033" cy="2857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4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21094</TotalTime>
  <Words>31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5994117</dc:creator>
  <cp:lastModifiedBy>5852563</cp:lastModifiedBy>
  <cp:revision>2861</cp:revision>
  <cp:lastPrinted>2018-06-15T01:23:16Z</cp:lastPrinted>
  <dcterms:modified xsi:type="dcterms:W3CDTF">2018-10-11T05:46:48Z</dcterms:modified>
</cp:coreProperties>
</file>